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Ex4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84" r:id="rId5"/>
    <p:sldId id="286" r:id="rId6"/>
    <p:sldId id="287" r:id="rId7"/>
    <p:sldId id="289" r:id="rId8"/>
    <p:sldId id="301" r:id="rId9"/>
    <p:sldId id="261" r:id="rId10"/>
    <p:sldId id="262" r:id="rId11"/>
    <p:sldId id="297" r:id="rId12"/>
    <p:sldId id="298" r:id="rId13"/>
    <p:sldId id="299" r:id="rId14"/>
    <p:sldId id="300" r:id="rId15"/>
    <p:sldId id="296" r:id="rId16"/>
    <p:sldId id="292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4BF"/>
    <a:srgbClr val="E9C46A"/>
    <a:srgbClr val="97EFD3"/>
    <a:srgbClr val="F15574"/>
    <a:srgbClr val="F4EBE8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48" d="100"/>
          <a:sy n="48" d="100"/>
        </p:scale>
        <p:origin x="67" y="773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J" userId="3186f05527de97d9" providerId="LiveId" clId="{A88E094D-37FE-4F35-9BEA-D96DC393962D}"/>
    <pc:docChg chg="custSel addSld modSld">
      <pc:chgData name="Sonia J" userId="3186f05527de97d9" providerId="LiveId" clId="{A88E094D-37FE-4F35-9BEA-D96DC393962D}" dt="2025-03-12T06:29:01.622" v="237"/>
      <pc:docMkLst>
        <pc:docMk/>
      </pc:docMkLst>
      <pc:sldChg chg="modSp mod">
        <pc:chgData name="Sonia J" userId="3186f05527de97d9" providerId="LiveId" clId="{A88E094D-37FE-4F35-9BEA-D96DC393962D}" dt="2025-03-12T06:29:01.622" v="237"/>
        <pc:sldMkLst>
          <pc:docMk/>
          <pc:sldMk cId="2831084956" sldId="261"/>
        </pc:sldMkLst>
        <pc:graphicFrameChg chg="modGraphic">
          <ac:chgData name="Sonia J" userId="3186f05527de97d9" providerId="LiveId" clId="{A88E094D-37FE-4F35-9BEA-D96DC393962D}" dt="2025-03-12T06:29:01.622" v="237"/>
          <ac:graphicFrameMkLst>
            <pc:docMk/>
            <pc:sldMk cId="2831084956" sldId="261"/>
            <ac:graphicFrameMk id="10" creationId="{062482F4-492F-FF23-A5D0-5CAE121C2642}"/>
          </ac:graphicFrameMkLst>
        </pc:graphicFrameChg>
      </pc:sldChg>
      <pc:sldChg chg="mod">
        <pc:chgData name="Sonia J" userId="3186f05527de97d9" providerId="LiveId" clId="{A88E094D-37FE-4F35-9BEA-D96DC393962D}" dt="2025-03-12T04:44:28.935" v="3" actId="27918"/>
        <pc:sldMkLst>
          <pc:docMk/>
          <pc:sldMk cId="2404367725" sldId="298"/>
        </pc:sldMkLst>
      </pc:sldChg>
      <pc:sldChg chg="mod">
        <pc:chgData name="Sonia J" userId="3186f05527de97d9" providerId="LiveId" clId="{A88E094D-37FE-4F35-9BEA-D96DC393962D}" dt="2025-03-12T04:44:29.098" v="5" actId="27918"/>
        <pc:sldMkLst>
          <pc:docMk/>
          <pc:sldMk cId="3845749783" sldId="299"/>
        </pc:sldMkLst>
      </pc:sldChg>
      <pc:sldChg chg="addSp new mod">
        <pc:chgData name="Sonia J" userId="3186f05527de97d9" providerId="LiveId" clId="{A88E094D-37FE-4F35-9BEA-D96DC393962D}" dt="2025-03-12T06:16:51.398" v="7" actId="22"/>
        <pc:sldMkLst>
          <pc:docMk/>
          <pc:sldMk cId="1152705837" sldId="300"/>
        </pc:sldMkLst>
        <pc:picChg chg="add">
          <ac:chgData name="Sonia J" userId="3186f05527de97d9" providerId="LiveId" clId="{A88E094D-37FE-4F35-9BEA-D96DC393962D}" dt="2025-03-12T06:16:51.398" v="7" actId="22"/>
          <ac:picMkLst>
            <pc:docMk/>
            <pc:sldMk cId="1152705837" sldId="300"/>
            <ac:picMk id="6" creationId="{2C15B587-81E5-D2DB-EFFC-73E82EF1BA0C}"/>
          </ac:picMkLst>
        </pc:picChg>
      </pc:sldChg>
      <pc:sldChg chg="addSp delSp modSp add mod">
        <pc:chgData name="Sonia J" userId="3186f05527de97d9" providerId="LiveId" clId="{A88E094D-37FE-4F35-9BEA-D96DC393962D}" dt="2025-03-12T06:27:12.252" v="235" actId="478"/>
        <pc:sldMkLst>
          <pc:docMk/>
          <pc:sldMk cId="2213468091" sldId="301"/>
        </pc:sldMkLst>
        <pc:spChg chg="mod">
          <ac:chgData name="Sonia J" userId="3186f05527de97d9" providerId="LiveId" clId="{A88E094D-37FE-4F35-9BEA-D96DC393962D}" dt="2025-03-12T06:25:31.603" v="75" actId="20577"/>
          <ac:spMkLst>
            <pc:docMk/>
            <pc:sldMk cId="2213468091" sldId="301"/>
            <ac:spMk id="2" creationId="{7D4C1CBC-9716-9C29-2D7C-387D0068D28F}"/>
          </ac:spMkLst>
        </pc:spChg>
        <pc:spChg chg="mod">
          <ac:chgData name="Sonia J" userId="3186f05527de97d9" providerId="LiveId" clId="{A88E094D-37FE-4F35-9BEA-D96DC393962D}" dt="2025-03-12T06:26:25.473" v="186" actId="20577"/>
          <ac:spMkLst>
            <pc:docMk/>
            <pc:sldMk cId="2213468091" sldId="301"/>
            <ac:spMk id="3" creationId="{745CA21C-1341-91BF-6610-C1E2683CDF0F}"/>
          </ac:spMkLst>
        </pc:spChg>
        <pc:spChg chg="mod">
          <ac:chgData name="Sonia J" userId="3186f05527de97d9" providerId="LiveId" clId="{A88E094D-37FE-4F35-9BEA-D96DC393962D}" dt="2025-03-12T06:25:55.192" v="127" actId="20577"/>
          <ac:spMkLst>
            <pc:docMk/>
            <pc:sldMk cId="2213468091" sldId="301"/>
            <ac:spMk id="4" creationId="{3D830126-6A96-D2D3-62DE-AD6E3A355423}"/>
          </ac:spMkLst>
        </pc:spChg>
        <pc:spChg chg="mod">
          <ac:chgData name="Sonia J" userId="3186f05527de97d9" providerId="LiveId" clId="{A88E094D-37FE-4F35-9BEA-D96DC393962D}" dt="2025-03-12T06:26:42.469" v="232" actId="20577"/>
          <ac:spMkLst>
            <pc:docMk/>
            <pc:sldMk cId="2213468091" sldId="301"/>
            <ac:spMk id="5" creationId="{C5FD94ED-2257-8459-FBBE-175EC03D75C5}"/>
          </ac:spMkLst>
        </pc:spChg>
        <pc:spChg chg="mod">
          <ac:chgData name="Sonia J" userId="3186f05527de97d9" providerId="LiveId" clId="{A88E094D-37FE-4F35-9BEA-D96DC393962D}" dt="2025-03-12T06:26:48.992" v="233" actId="20577"/>
          <ac:spMkLst>
            <pc:docMk/>
            <pc:sldMk cId="2213468091" sldId="301"/>
            <ac:spMk id="6" creationId="{F00CDEAA-FE2F-F662-28C7-0C58025478FC}"/>
          </ac:spMkLst>
        </pc:spChg>
        <pc:spChg chg="del">
          <ac:chgData name="Sonia J" userId="3186f05527de97d9" providerId="LiveId" clId="{A88E094D-37FE-4F35-9BEA-D96DC393962D}" dt="2025-03-12T06:27:09.623" v="234" actId="478"/>
          <ac:spMkLst>
            <pc:docMk/>
            <pc:sldMk cId="2213468091" sldId="301"/>
            <ac:spMk id="7" creationId="{7DD9FA5F-5378-101B-CC5C-3268E26F1C66}"/>
          </ac:spMkLst>
        </pc:spChg>
        <pc:spChg chg="add del mod">
          <ac:chgData name="Sonia J" userId="3186f05527de97d9" providerId="LiveId" clId="{A88E094D-37FE-4F35-9BEA-D96DC393962D}" dt="2025-03-12T06:27:12.252" v="235" actId="478"/>
          <ac:spMkLst>
            <pc:docMk/>
            <pc:sldMk cId="2213468091" sldId="301"/>
            <ac:spMk id="9" creationId="{2F87FB43-EB98-A981-AF36-701D87D85E0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186f05527de97d9/Desktop/salary_detail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186f05527de97d9/Desktop/salary_detail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d.docs.live.net/3186f05527de97d9/Desktop/salary_details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https://d.docs.live.net/3186f05527de97d9/Desktop/salary_details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https://d.docs.live.net/3186f05527de97d9/Desktop/salary_detail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[salary_details.xlsx]Pivot!PivotTable3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all" baseline="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IN"/>
              <a:t>Gender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accent4"/>
              </a:solidFill>
              <a:effectLst/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8000"/>
            </a:schemeClr>
          </a:solidFill>
          <a:ln>
            <a:solidFill>
              <a:schemeClr val="accent6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c:spPr>
        <c:marker>
          <c:symbol val="circle"/>
          <c:size val="6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8000"/>
            </a:schemeClr>
          </a:solidFill>
          <a:ln>
            <a:solidFill>
              <a:schemeClr val="accent6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c:spP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8000"/>
            </a:schemeClr>
          </a:solidFill>
          <a:ln>
            <a:solidFill>
              <a:schemeClr val="accent6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c:spP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8000"/>
            </a:schemeClr>
          </a:solidFill>
          <a:ln>
            <a:solidFill>
              <a:schemeClr val="accent6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c:spPr>
        <c:marker>
          <c:symbol val="none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8000"/>
            </a:schemeClr>
          </a:solidFill>
          <a:ln>
            <a:solidFill>
              <a:schemeClr val="accent6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c:spP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9"/>
        <c:spPr>
          <a:solidFill>
            <a:schemeClr val="accent1">
              <a:alpha val="88000"/>
            </a:schemeClr>
          </a:solidFill>
          <a:ln>
            <a:solidFill>
              <a:schemeClr val="accent6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c:spP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10"/>
        <c:spPr>
          <a:solidFill>
            <a:schemeClr val="accent1">
              <a:alpha val="88000"/>
            </a:schemeClr>
          </a:solidFill>
          <a:ln>
            <a:solidFill>
              <a:schemeClr val="accent6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c:spPr>
        <c:marker>
          <c:symbol val="none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8000"/>
            </a:schemeClr>
          </a:solidFill>
          <a:ln>
            <a:solidFill>
              <a:schemeClr val="accent6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c:spP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88000"/>
            </a:schemeClr>
          </a:solidFill>
          <a:ln>
            <a:solidFill>
              <a:schemeClr val="accent6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c:spP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Pivot!$F$3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solidFill>
                <a:schemeClr val="accent6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c:spPr>
          <c:dPt>
            <c:idx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6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1-E41E-4BAF-A43A-22B460D136DD}"/>
              </c:ext>
            </c:extLst>
          </c:dPt>
          <c:dPt>
            <c:idx val="1"/>
            <c:bubble3D val="0"/>
            <c:spPr>
              <a:solidFill>
                <a:schemeClr val="accent2">
                  <a:alpha val="88000"/>
                </a:schemeClr>
              </a:solidFill>
              <a:ln>
                <a:solidFill>
                  <a:schemeClr val="accent6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innerShdw blurRad="114300">
                  <a:prstClr val="black"/>
                </a:inn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3-E41E-4BAF-A43A-22B460D136DD}"/>
              </c:ext>
            </c:extLst>
          </c:dPt>
          <c:dLbls>
            <c:dLbl>
              <c:idx val="0"/>
              <c:spPr>
                <a:solidFill>
                  <a:srgbClr val="4472C4">
                    <a:alpha val="30000"/>
                  </a:srgbClr>
                </a:solidFill>
                <a:ln>
                  <a:solidFill>
                    <a:sysClr val="window" lastClr="FFFFFF">
                      <a:alpha val="50000"/>
                    </a:sysClr>
                  </a:solidFill>
                  <a:round/>
                </a:ln>
                <a:effectLst>
                  <a:outerShdw blurRad="63500" dist="889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41E-4BAF-A43A-22B460D136DD}"/>
                </c:ext>
              </c:extLst>
            </c:dLbl>
            <c:dLbl>
              <c:idx val="1"/>
              <c:spPr>
                <a:solidFill>
                  <a:srgbClr val="4472C4">
                    <a:alpha val="30000"/>
                  </a:srgbClr>
                </a:solidFill>
                <a:ln>
                  <a:solidFill>
                    <a:sysClr val="window" lastClr="FFFFFF">
                      <a:alpha val="50000"/>
                    </a:sysClr>
                  </a:solidFill>
                  <a:round/>
                </a:ln>
                <a:effectLst>
                  <a:outerShdw blurRad="63500" dist="889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41E-4BAF-A43A-22B460D136DD}"/>
                </c:ext>
              </c:extLst>
            </c:dLbl>
            <c:spPr>
              <a:solidFill>
                <a:srgbClr val="4472C4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50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Pivot!$E$4:$E$6</c:f>
              <c:strCache>
                <c:ptCount val="2"/>
                <c:pt idx="0">
                  <c:v>Man</c:v>
                </c:pt>
                <c:pt idx="1">
                  <c:v>Woman</c:v>
                </c:pt>
              </c:strCache>
            </c:strRef>
          </c:cat>
          <c:val>
            <c:numRef>
              <c:f>Pivot!$F$4:$F$6</c:f>
              <c:numCache>
                <c:formatCode>General</c:formatCode>
                <c:ptCount val="2"/>
                <c:pt idx="0">
                  <c:v>5523</c:v>
                </c:pt>
                <c:pt idx="1">
                  <c:v>21456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1E-4BAF-A43A-22B460D136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4"/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accent6"/>
      </a:solidFill>
      <a:round/>
    </a:ln>
    <a:effectLst>
      <a:glow rad="228600">
        <a:schemeClr val="accent6">
          <a:satMod val="175000"/>
          <a:alpha val="40000"/>
        </a:schemeClr>
      </a:glow>
      <a:innerShdw blurRad="114300">
        <a:prstClr val="black"/>
      </a:innerShdw>
    </a:effectLst>
  </c:spPr>
  <c:txPr>
    <a:bodyPr/>
    <a:lstStyle/>
    <a:p>
      <a:pPr>
        <a:defRPr>
          <a:solidFill>
            <a:schemeClr val="accent4"/>
          </a:solidFill>
          <a:effectLst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[salary_details.xlsx]Pivot!PivotTable6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accent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accent4"/>
                </a:solidFill>
              </a:rPr>
              <a:t>Management</a:t>
            </a:r>
            <a:r>
              <a:rPr lang="en-IN" baseline="0">
                <a:solidFill>
                  <a:schemeClr val="accent4"/>
                </a:solidFill>
              </a:rPr>
              <a:t> Seniority</a:t>
            </a:r>
            <a:endParaRPr lang="en-IN">
              <a:solidFill>
                <a:schemeClr val="accent4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accent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Pivot!$Q$3:$Q$4</c:f>
              <c:strCache>
                <c:ptCount val="1"/>
                <c:pt idx="0">
                  <c:v>11 - 20 years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Pivot!$P$5:$P$10</c:f>
              <c:strCache>
                <c:ptCount val="5"/>
                <c:pt idx="0">
                  <c:v> Director    </c:v>
                </c:pt>
                <c:pt idx="1">
                  <c:v> Program Manager    </c:v>
                </c:pt>
                <c:pt idx="2">
                  <c:v> Project Manager    </c:v>
                </c:pt>
                <c:pt idx="3">
                  <c:v> Senior Software Engineer    </c:v>
                </c:pt>
                <c:pt idx="4">
                  <c:v> Software Engineer    </c:v>
                </c:pt>
              </c:strCache>
            </c:strRef>
          </c:cat>
          <c:val>
            <c:numRef>
              <c:f>Pivot!$Q$5:$Q$10</c:f>
              <c:numCache>
                <c:formatCode>General</c:formatCode>
                <c:ptCount val="5"/>
                <c:pt idx="0">
                  <c:v>113</c:v>
                </c:pt>
                <c:pt idx="1">
                  <c:v>69</c:v>
                </c:pt>
                <c:pt idx="2">
                  <c:v>92</c:v>
                </c:pt>
                <c:pt idx="3">
                  <c:v>96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46-44EC-8592-FA4A935A92C0}"/>
            </c:ext>
          </c:extLst>
        </c:ser>
        <c:ser>
          <c:idx val="1"/>
          <c:order val="1"/>
          <c:tx>
            <c:strRef>
              <c:f>Pivot!$R$3:$R$4</c:f>
              <c:strCache>
                <c:ptCount val="1"/>
                <c:pt idx="0">
                  <c:v>2 - 4 years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Pivot!$P$5:$P$10</c:f>
              <c:strCache>
                <c:ptCount val="5"/>
                <c:pt idx="0">
                  <c:v> Director    </c:v>
                </c:pt>
                <c:pt idx="1">
                  <c:v> Program Manager    </c:v>
                </c:pt>
                <c:pt idx="2">
                  <c:v> Project Manager    </c:v>
                </c:pt>
                <c:pt idx="3">
                  <c:v> Senior Software Engineer    </c:v>
                </c:pt>
                <c:pt idx="4">
                  <c:v> Software Engineer    </c:v>
                </c:pt>
              </c:strCache>
            </c:strRef>
          </c:cat>
          <c:val>
            <c:numRef>
              <c:f>Pivot!$R$5:$R$10</c:f>
              <c:numCache>
                <c:formatCode>General</c:formatCode>
                <c:ptCount val="5"/>
                <c:pt idx="0">
                  <c:v>3</c:v>
                </c:pt>
                <c:pt idx="1">
                  <c:v>17</c:v>
                </c:pt>
                <c:pt idx="2">
                  <c:v>20</c:v>
                </c:pt>
                <c:pt idx="3">
                  <c:v>17</c:v>
                </c:pt>
                <c:pt idx="4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46-44EC-8592-FA4A935A92C0}"/>
            </c:ext>
          </c:extLst>
        </c:ser>
        <c:ser>
          <c:idx val="2"/>
          <c:order val="2"/>
          <c:tx>
            <c:strRef>
              <c:f>Pivot!$S$3:$S$4</c:f>
              <c:strCache>
                <c:ptCount val="1"/>
                <c:pt idx="0">
                  <c:v>21 - 30 years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Pivot!$P$5:$P$10</c:f>
              <c:strCache>
                <c:ptCount val="5"/>
                <c:pt idx="0">
                  <c:v> Director    </c:v>
                </c:pt>
                <c:pt idx="1">
                  <c:v> Program Manager    </c:v>
                </c:pt>
                <c:pt idx="2">
                  <c:v> Project Manager    </c:v>
                </c:pt>
                <c:pt idx="3">
                  <c:v> Senior Software Engineer    </c:v>
                </c:pt>
                <c:pt idx="4">
                  <c:v> Software Engineer    </c:v>
                </c:pt>
              </c:strCache>
            </c:strRef>
          </c:cat>
          <c:val>
            <c:numRef>
              <c:f>Pivot!$S$5:$S$10</c:f>
              <c:numCache>
                <c:formatCode>General</c:formatCode>
                <c:ptCount val="5"/>
                <c:pt idx="0">
                  <c:v>38</c:v>
                </c:pt>
                <c:pt idx="1">
                  <c:v>16</c:v>
                </c:pt>
                <c:pt idx="2">
                  <c:v>31</c:v>
                </c:pt>
                <c:pt idx="3">
                  <c:v>27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046-44EC-8592-FA4A935A92C0}"/>
            </c:ext>
          </c:extLst>
        </c:ser>
        <c:ser>
          <c:idx val="3"/>
          <c:order val="3"/>
          <c:tx>
            <c:strRef>
              <c:f>Pivot!$T$3:$T$4</c:f>
              <c:strCache>
                <c:ptCount val="1"/>
                <c:pt idx="0">
                  <c:v>5-7 years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Pivot!$P$5:$P$10</c:f>
              <c:strCache>
                <c:ptCount val="5"/>
                <c:pt idx="0">
                  <c:v> Director    </c:v>
                </c:pt>
                <c:pt idx="1">
                  <c:v> Program Manager    </c:v>
                </c:pt>
                <c:pt idx="2">
                  <c:v> Project Manager    </c:v>
                </c:pt>
                <c:pt idx="3">
                  <c:v> Senior Software Engineer    </c:v>
                </c:pt>
                <c:pt idx="4">
                  <c:v> Software Engineer    </c:v>
                </c:pt>
              </c:strCache>
            </c:strRef>
          </c:cat>
          <c:val>
            <c:numRef>
              <c:f>Pivot!$T$5:$T$10</c:f>
              <c:numCache>
                <c:formatCode>General</c:formatCode>
                <c:ptCount val="5"/>
                <c:pt idx="0">
                  <c:v>13</c:v>
                </c:pt>
                <c:pt idx="1">
                  <c:v>25</c:v>
                </c:pt>
                <c:pt idx="2">
                  <c:v>52</c:v>
                </c:pt>
                <c:pt idx="3">
                  <c:v>34</c:v>
                </c:pt>
                <c:pt idx="4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46-44EC-8592-FA4A935A92C0}"/>
            </c:ext>
          </c:extLst>
        </c:ser>
        <c:ser>
          <c:idx val="4"/>
          <c:order val="4"/>
          <c:tx>
            <c:strRef>
              <c:f>Pivot!$U$3:$U$4</c:f>
              <c:strCache>
                <c:ptCount val="1"/>
                <c:pt idx="0">
                  <c:v>8 - 10 years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Pivot!$P$5:$P$10</c:f>
              <c:strCache>
                <c:ptCount val="5"/>
                <c:pt idx="0">
                  <c:v> Director    </c:v>
                </c:pt>
                <c:pt idx="1">
                  <c:v> Program Manager    </c:v>
                </c:pt>
                <c:pt idx="2">
                  <c:v> Project Manager    </c:v>
                </c:pt>
                <c:pt idx="3">
                  <c:v> Senior Software Engineer    </c:v>
                </c:pt>
                <c:pt idx="4">
                  <c:v> Software Engineer    </c:v>
                </c:pt>
              </c:strCache>
            </c:strRef>
          </c:cat>
          <c:val>
            <c:numRef>
              <c:f>Pivot!$U$5:$U$10</c:f>
              <c:numCache>
                <c:formatCode>General</c:formatCode>
                <c:ptCount val="5"/>
                <c:pt idx="0">
                  <c:v>28</c:v>
                </c:pt>
                <c:pt idx="1">
                  <c:v>51</c:v>
                </c:pt>
                <c:pt idx="2">
                  <c:v>60</c:v>
                </c:pt>
                <c:pt idx="3">
                  <c:v>48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046-44EC-8592-FA4A935A92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53536784"/>
        <c:axId val="1353537744"/>
      </c:barChart>
      <c:catAx>
        <c:axId val="135353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3537744"/>
        <c:crosses val="autoZero"/>
        <c:auto val="1"/>
        <c:lblAlgn val="ctr"/>
        <c:lblOffset val="100"/>
        <c:noMultiLvlLbl val="0"/>
      </c:catAx>
      <c:valAx>
        <c:axId val="135353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353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solidFill>
        <a:schemeClr val="accent6"/>
      </a:solidFill>
    </a:ln>
    <a:effectLst>
      <a:glow rad="228600">
        <a:schemeClr val="accent6">
          <a:satMod val="175000"/>
          <a:alpha val="40000"/>
        </a:schemeClr>
      </a:glow>
      <a:innerShdw blurRad="114300">
        <a:schemeClr val="accent6"/>
      </a:inn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Pivot!$S$17:$S$26</cx:f>
        <cx:nf>Pivot!$S$16</cx:nf>
        <cx:lvl ptCount="10" name="Row Labels">
          <cx:pt idx="0">USA </cx:pt>
          <cx:pt idx="1">United Kingdom </cx:pt>
          <cx:pt idx="2">Canada</cx:pt>
          <cx:pt idx="3">Australia</cx:pt>
          <cx:pt idx="4">Thailand</cx:pt>
          <cx:pt idx="5">Belgium</cx:pt>
          <cx:pt idx="6">Denmark </cx:pt>
          <cx:pt idx="7">Ireland </cx:pt>
          <cx:pt idx="8">Germany </cx:pt>
          <cx:pt idx="9">The Netherlands </cx:pt>
        </cx:lvl>
      </cx:strDim>
      <cx:numDim type="colorVal">
        <cx:f>Pivot!$T$17:$T$26</cx:f>
        <cx:lvl ptCount="10" formatCode="General">
          <cx:pt idx="0">19344555</cx:pt>
          <cx:pt idx="1">505060</cx:pt>
          <cx:pt idx="2">442810</cx:pt>
          <cx:pt idx="3">375000</cx:pt>
          <cx:pt idx="4">200000</cx:pt>
          <cx:pt idx="5">75000</cx:pt>
          <cx:pt idx="6">37981</cx:pt>
          <cx:pt idx="7">35000</cx:pt>
          <cx:pt idx="8">27000</cx:pt>
          <cx:pt idx="9">25000</cx:pt>
        </cx:lvl>
      </cx:numDim>
    </cx:data>
  </cx:chartData>
  <cx:chart>
    <cx:title pos="t" align="ctr" overlay="0">
      <cx:tx>
        <cx:txData>
          <cx:v>Countries Provide Monetary Payments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rgbClr val="FFC000"/>
              </a:solidFill>
              <a:latin typeface="Univers Condensed Light"/>
            </a:rPr>
            <a:t>Countries Provide Monetary Payments</a:t>
          </a:r>
        </a:p>
      </cx:txPr>
    </cx:title>
    <cx:plotArea>
      <cx:plotAreaRegion>
        <cx:series layoutId="regionMap" uniqueId="{61E59933-6639-4DEC-82D0-48CB312A59EB}">
          <cx:tx>
            <cx:txData>
              <cx:f/>
              <cx:v>USA  United Kingdom  Canada Australia Thailand Belgium Denmark  Ireland  Germany  The Netherlands 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>
                    <a:solidFill>
                      <a:schemeClr val="accent4">
                        <a:lumMod val="50000"/>
                      </a:schemeClr>
                    </a:solidFill>
                  </a:defRPr>
                </a:pPr>
                <a:endParaRPr lang="en-US" sz="1400" b="0" i="0" u="none" strike="noStrike" baseline="0">
                  <a:solidFill>
                    <a:schemeClr val="accent4">
                      <a:lumMod val="50000"/>
                    </a:schemeClr>
                  </a:solidFill>
                  <a:latin typeface="Univers Condensed Light"/>
                </a:endParaRPr>
              </a:p>
            </cx:txPr>
            <cx:visibility seriesName="0" categoryName="1" value="1"/>
            <cx:separator>, </cx:separator>
          </cx:dataLabels>
          <cx:dataId val="0"/>
          <cx:layoutPr>
            <cx:geography cultureLanguage="en-US" cultureRegion="IN" attribution="Powered by Bing">
              <cx:geoCache provider="{E9337A44-BEBE-4D9F-B70C-5C5E7DAFC167}">
                <cx:binary>7HzZctxGtu2vKPR8QeecQEf3iWjUQFLURFGSu/sFQck0ZiSGBJDA19+VrJJaLKopO64jfCJu66VM
oIDM3OPaa+/yXz+7v3yu7m77Z66umuEvn93fnmfWtn/56afhc3ZX3w5ndf65N4P51Z59NvVP5tdf
8893P/3S3855k/7ECBU/fc5ue3vnnv/PX/G29M68NJ9vbW6a6/GuX97dDWNlhyfufffWs89mbKx/
PMWb/vb8w83fnz1/dtfY3C7vl/bub88ffOH5s59OX/NoyWcVdmXHX/Asj84k4VILrsn9P/78WWWa
9Hg7iKIzQkOueCSi+3/iy9qvb2s8/6HJ7d0vz27srb0bvtz63rbuN3X7yy/93TA8O34+evzBSR7d
zQezOchiY/zeP9zcH/anh7L+n7+eXMDxT658o45TWf3o1qk2tndNfduXT5389ylEyrOIKRVSyQ4K
YQ8UEp5FEQ1VFEFPBxs46OE37OP7Gvj64Insv14/lfr26s+X+tHqruB4v5j6D3QHyc8iwUPO+MHa
o/CB9AN2JiWRShB5UA6Bdr5Vw8ONfbn3u/3heLDnp9Z2+vpT3ZzH/9t085QIfqdj/Fc1f1Cw+iP9
5b/R6nGiP/XazW1z+8vtH+cJClFI8yhUX6LQwxQRROpMkZCS8JsU8m2Q+vF+vp8qvjx3kim+XD4N
Rpu///nB6LK/q26bX/5Ii2dnoZI0Uox/Lz8H+izSkZCRVscMQb8o/pCojzv6cvG3p4avD56I/+v1
U/lf7v58+b++s9ld71XwJDj8nZmAnTEhFWdUP8jO8kwxFZFQ62Pyjr5I+SD637iZ7xv/g4dPVPDg
3qkaXr/889Xw93Gw/W2V/4FBKGDyTLOQiJDTo7gfKINycSYiQjXn4t4TTvzgN23p+6r45tETRXxz
51QNf//w56vhfXabe1/4Ypbfc/7f5wpUnlFOQ6I5+64SCL0v37yzfFn04Au/ZSvfl/6/nzwR/r9v
nMr+/cWfL/v4rkrzsf4ihf930Utyhjogkio8hpuHwUicKUVZKMPwmAdOCrbfsJ/vy//rgyfi/3r9
VPrx/4I8cH7X17fN8kfmYVh2RKMQefZg+Q/FT8kZDwkc44v8T8LPcUNPmcP3xf/1wRPxf71+Kv7t
/wLxv8/unn2TpP5INfw3F/+b27u3mFPa77Qa+M2M2e/LBP8l8h7SgL+XyPvqv38Usyr/G6DuCe/f
5BRfi5g/TPr/n5Vp/5nh/sr+b2/t7e6+bfCNbzx994vuTh59qvtwUODlL761cI/6Dm7p3/CAKf3C
Gjz8/t3tYP/2PJDsTHGfvymX4Dk4Aw07393fogKZvDG9zf72PORnVJAwFGBrBf5LAeQOZvS3BD1T
Gu8AWQuUppj82pN5a6olNc3Xgx//ftaM9VuTN3bAw+T5s/bwNX8QEdIwUsIDOeCNSEqGJkj7+fYd
6Gd8m/6fsF1JYPSc3oCWWdfl05BlTSa209BMnf1Qh3JUaaw7N5dBXJmRts3bIs2izm6rIm2HeT8R
KZcmtmwqimFTr/Uwi0uRBqkm51atvLitbGmG/HzNZ9uaN9Ek+pRdcNLSaLic+1wW9SueJmXYbMJV
BxW7VmwN8xuyUIFlZBks7XqTNKMY9kk/sp6+LuYo5FlcSE3xVzplrsw3x20NyxB1xV4UtOfVtgqC
qO9vwiVgrNy4buxMtaXNUJAl7ptoELSJE5qEhd4Va7hSEQd5Q/rk1TcG8B0xK2jyWzHrUFCuKVVC
8kihcoQ6vxVzvfR524gw/ZmqtJmjuF2HSZEdYTrUzaZsujRt4mCck+5T4OTqxCbPWNW4fdm2Y/5x
ytVsWDzLPIRIbE2Tpt6OliWN2aVQTrFcToFNoz7u+SprEYd2DKN+U4YJh7BVXQ7QgFCs01XcVvXM
202aakNcXKVj16W7Ipsr7CslkmFfaTCzLDof0oIrE0ddnbDpRe2StjS7UDOir/lcp6HelAud9C+9
Kan5ICBH7K4JiH+h6g3B0i5Lp7qKF2UrfF3KOrXsIhjKRN8EvNTDsNVdYgm9WvnajPq8TAIj5D6k
kWzrV2nTFu0vPeF0nPernY3T20KMidabLgknvL/r8mCaXoauaiCE0toEf4nCFFitk6LBsbuWEmyh
7zongvPK5TToNmokfv/5OOY4dlYw2X16WueICScq11QxEYVCUIkm5InK+9JKVRVz/3HlvUv1JZci
WecXpJgnJbddZpTNdixdy2W+NKNZYeSBLWdbXNA6kao8VJ6HGPQdE0RcebgdqSUFb8plKJUMo5Pt
5DKzLHIu+TCQSME0XEFSl22pmpeg3rXKeVFNc1a32XXAqlZNL10+op26eVosnsk62Qiin6JCCcUh
HR8Av3WFNZzzYmwH/UGb0sj69dQj1hTnfV/mSlxHUEii4nSEPVZrzMq1M30cdBOFaeVLKOZln6yj
/5jmJZqzbT220tI3upgWHrypXTWFnwy3Y1q+cibh5auwLqm6fvoU6vQQqM2oJnBnglisQx9Wvwmb
YFERm2S7fHCsKzIZq2nlEKMYZxMt5xkfOj69iIJmMM7ETy9NCerrhxLUqA65YjAtygg/jdl1T8WY
rTz9oGo1Lsn7capL3e3toDroMOGVX1znk/cBYfq6YBsSDFPUvWpWOTT8dctWjArEWZ56T50mmq1z
PA6GertIg6y32z6juojemLFmTJ6rsfHhZJ4yg3eqvls0ixldNaKwmdYp+mdSl4Vr37VNVMCLRdZX
TR1HcgxEtOfIAHCyoS0S1e0XZqR33GGosM3FLRpvjng7Iu4sUz9iR/UQeq8M8tzHpCRwCsonEcyp
3/STK+2wyXWY9XrTdqP3bc70gnvh4S1Tp/yriS1ynMuJwQcW12Y1LoZNk/rjucafucgj+L0zQ4fF
haFUZJ+TvBrn5WrgLpnb2KiGdJ8QRBtIuBlWROrdSoaMtdukYopuaZuTDAmwj+qCl7GloW7zyyWd
qdLXRZuXUEnT6nRKrttybFRwaw4BstJpB+W5zlau/edEbYVX86WBvH8mZWgL+rIqmCnLiyJhpnB9
vAbwBgTYdbL46txWftehSFqcKyrSKbgRk/VRrT7sswvyObhp2sHnUSN1mhUbtrC+pvulmslA43xU
lYzihiTjQHZI57z7pAobQE3HV6V+WEO9kYeI6mxq3Lu6JsO869JymNJzmVfOsvej6bxyc6loUf1s
pzkMy7jUMy2SF2XWeDub7Rip8YqRZUCMaRKWQqRP+4Z8FHS1EvA9pCCkWjjHCZzJVEKGdQ3tRzOK
fC03ybpGXbM5xryg6x1EpqZyhdHMTUHxYZpuxu6OX+F5PnTdlhe1Da4jFvpkzQ3roUU7636+mfqE
1MN2rPoSVhVlzHtZ2yuqzmVdpEMXu5L3UtwU1Mk8zWMSDa2RN9ZIZtd3xBVD+m52hXTqZafXhdA1
lqzt9HjFDwmU8UGWrwzRKRY4/EE58fZtDtZOp8XjniIsfMyWYgqWOZZ5PcEO+kV2Q/C2paYirYqb
YTI2+/mY7ahjC04cpG0xRpsuiMjcbYJ2aaAPpEfAqrjXeZrYTSqKlJB9U2Qj0y/TMeyHz0QGMxyX
WsmQYzldxzbYBpXtBvVCliJNol1d07Vx57WkDVf7kibeqWUbrKz4YRR8GARDojDOoAniH+cKkfhE
020tOGKSLG+0WoUh+zqZFqBA1sA42eYIDRMh6iLfWBdVXRGHtMiovOILnxGVV9ORXPzO7BaCskNS
wxQLYRF7DPTWvGUyX/L+g7RsxuHXyfiPauiSIXpl20m27xB8Q4N4bcng5s9RFel2OXcsnLPg80Is
ASCOqBu5Omezmbpw0yTVhOxSu8YWLu76pBD6VRAWSlz2aQFwfRhs+Y9Y4SRFh5RJdJt0iE7sfbfv
RLZOzsHYso7d0KXv0mCTT25N8yIugW2BrZukkB2/ZMFs5/a8XwgT7P3TjnyCVrAD+DFFNxKtSO/M
pyCh76mc126+Qb1TavnzTJyTyz6IaA2TLzUvpyXOVG+haxoKr12ta764A2X5HyXxeB8Rk1JhA0IK
dHtOJFF2TNSq69qbQ2xkcvABGZ6PtL+3CXFQy1yxyDsEvB5wxGa1x71Pi+MEbqBYJFyETCiJ3Qh2
auxFOdo+U3yAQobA1H2MVB3wMXYYKmPhr8oW9VBeFcJpnf6gdHkkASwMpKPRENBeCie4cV1MX5py
bW+yIFeo/hAsNNLJlEQBPo7Bhzdjv5hLnk3T8jFJqKzMDyQA6Hzi8FRGVMKrNIN5Qqcnqpir0Axl
HbU3Jhsdwh8/OFhWNNDeRWUtwvl5WJoe7nYEMXW9NPP0MjNJMZO4bCTK0T0tMx+yy4AAG+ZjjpSX
WekTgmjl/ZkOL+YAkhkq1GpJhnQzZ072YZx1bWDd+zwIzFi8sUltTbAjulQRuwxFJkp1xZrJA405
Ear7JIPQA4deLybotxUTad6/S6PQW3FL+rFYXqBCqqY8boMEYxH7IiMMW8kP5ZiN+toDITXPPlMd
wn8xwfo+Df3qQc4QzV0xvJyk43lyXlLikwZlecpVHCGIymjPpmE1Hxq39sgxtFkFcvwhAxrSL1a3
sexKi3tlU9XYrDASpdbVuvoycU9oEiT050DKqnzdJMZS9yqpJEM6skWKM+4lt6hpXvZtvfZ5bJck
Ifk+CZNkiuJZlO3UbUXYuGKKw2pUi92shQraD5CLQaZdc6/sPerJEltYpcywBXPALHNfMxnE+Wp1
tmwQ8HPcW5n1dMJshM9X7bQSbCUfV4GNVaFcUQaqsM/wMumWDF9hh1I1gHfhm8cHKNwahtIg56KY
BGbzAk74kuLVOlQ5MGKdUUCqyQpPJJBiEq6+QKL3CLCZAReARVsX4YMdLGpolAda1qkK+bRqkeHJ
jsoEIXQHQOBzNXVBgOWEy1jf79ccssr2vG6WVJZxU4uymv7hNCuX9GocDSZZN6wqdNLt8tEAjxAb
ybXcD1Nj51+7RN+jd2oXyCgojCnmOCzKhPBN2kwWxVSQNrBxxfMiHDb64BorSBnEJ7uWvLUkTrJ6
CoOX9Zr2uSrjdFg6Mm3zoAizX2vUA2yKWYQZ2uFaVHZ1+kUfRR63FY1YdXpRh01lBhtHU47Y8TEQ
ZJ26F0GBtETjqiEFQHbvBk7GfTLU6XqlTFrm7es6WVy03MBjVrN22zoRSZSdk0rlHr4y0a35NkhQ
ytaX9OBPRFsLedZpW8tpW0zc4JyAaZyp7ZLzEgvptPeFwrG6OeqbqszDo+YAp4TU/i3HrByMgY/c
kV4CiOQAoZ8O3I+iZ8gAUShHNiVMRqelWld1dBaNyd4d8gcYA0A7jhO5azm7CdlLqNlXIiIoM9SR
Rk/w7af38Ch5hNqnDfQSBcg+Hvo9flOrdrk2xdQH0zVhY+WuM2JU+WppUEx8DBqOWmffRFmFtPb0
svdne0AtYjHKtAROQztTsZMauVA1+KrI9u+yPInC9JzWUR4VoDxY64LdLNycDa9olw0R2VCaddrs
4IvlIq+iMrHr+iHKgn5ML+Z2hbZ3dVfpsN3TdAZwvRiY5NB1thYUqA9RLbHFJqBVN71LF9mDtOwK
khXzOWtFX9J9mul2RPmDUo9W5zlCV8u3FU94Rn5Qgwh5kqgw3Rwp8APoz4IaEKeJiqpunlNVje+i
ZlW0vy2c6IHz8n4YoW9uKBaNaTiPCAhNvjDPXRqx0n6bw9/C99alAtfA4vhKlZIBimpRc+ELpnWz
LrZkSTpbogYePelQHF4sgqwo+hd2pE7MuyjoQbDGqiTwrysdUVXnu8ymwC+XKokWwJd6GjoI2zaB
z0aUB2Uu7jodKCev6JpjJ2nbuqzfDjkolvmFa+elrHYkKHsRxnRGFko2bcaoa+u4S0g05teu5SDu
LlDhR1Ow18i+lMXdEI00TGOJfDOWTeyWxWu5tcl6f3abU7KH79aq+UGVcApkUQAqwCYgGBIyTBae
gJdicHmULGN0zUU+Te0/UNGX7nrNeApf85gF0TsrJglpOCY8i/y0D5y6HphQAhNALXoYmjvBLKZD
rF3KOrwGwVytH+XB1xdeaZgAy6oJKwLAIyb87nW5ZJhewsCYkOSU7JPtrPJZrOKaiADrinbwPO7M
jI+Pg+Og0nUlKa49vS49oaZC5mnuyJ848k2OU9xeZXnj+nldrycK08cZbVfzfHOEqwhQGTMvTK21
DnYLqvFWvu0q1Gx53BfZUg8ocUWh+0uTuY4uMRuAg/4BiiGc5/EH0J564X8bnxijBGQ2Qa1BsNnT
+BQ5Uo+54Nm1S8IRVWJYZt4QRK+G8F/AAEUabVlRJ/2HYhrA2WyadHHFZ9R/I7DusRRJ2jla202W
26potpy3QTdv+1Z7QT8t2xNqI2QMdRB+0QLphgrjNye2PHSkCF1Ty7dyWRwCicozb0VO8AV/tfeJ
I5+7qNhKNrJ6OSd9niKzlIwnqEue3swjw2ZMhaFClej/6VNy28MEa8C1XzdqzOFLZMTgaL/hctBY
awhXJLihmfP149Pr0sdSEPhFD5xKS7jWo7I/Sl269r1ApNFdYC+bfvL0a9O4Lik3zEpPH67GjFPo
sWdmyusj5koH7hOGjYYEcGAOFw+sJc1XbPvIyNVtp5YRNIHzRCiblnTMX9M0W+261a42AA7CzKXM
f336UPKRJfrfZWivW+rxwqm7RmLJVjkV0/WRkY1aE6k3I+2WMNvlelVtezGBzFybbVOqrkwv8oYN
tt0oUvlWXDrMHU5je0YBBSfULZWBHYOuere2QifBBqys4sGG2AGla8yFi1i575QjVRDrOpPleKmt
UCU/FzYA+P0wcUpIsDuABTZLT9LmIvOdgx6kzv0HiuHhn9mKoWJwk3ooUrfTC2krfq6CXMglThpF
pmZXlRkLoxdjN9ngZjW2EvbTUR3rMnlGah0Xr7hhaAxH+SKoSXG4tKJVv58OvDQYthrWfOSSK5ch
BW5HNIlMiNqpRU55WXHj99dFSi7zOeq8sF5t3JahaILLtCatoUDBDmh4oyeaZ/0Pot+jbIN2LEe3
RwFvYYb6NPErmaWr0KW9nhruPXQ1YF4/VVkSwU9BBXsZalol9nLIS/nD4Pt4ee8UNCLSl8qo1R/i
PGCtvADN314fqUzBGoL8Uo6hwvr5fYtLyJJjF1VaQOk/OD57tAGJqK+URLcTgOLR+TMrioKu3fQ2
VamvqooK+A0cKU/HYtzIOVldtMV2VtRmHSgHKJCtAjayC6LOoKg41mYBmz1vOCIg42LSBp7Gbw49
gSOcX0wEW0oG2RMd2yadxiIO5P2qR8uqReV7HH062lpeLHpq6imOiB0LtbV00UEbo0ZF1MjjKm+y
OvhBhHwUqBS4QEwIo1+KNj09hR6uUiUb0Lx9ewxRKEcEVH5sVnOUq92ncskQw5RqOKxlUVnjrue6
/2EBcApIhdIh7AEtI4w1C3bacUuoq2S6VO593dgglTFiGdaYy7FCqI5C2OPT8YyeDhUI7RGAlsJ3
ySJQeA8tcQ6kSk0ypu8zkeScbyhBd47HdAF7Bchosmi6nYWuk9gONunQhEasq9ymJOAo+jhr0bD5
kXM+mnQQGJgMuceD6A08TlmDq+xiTJ29T6PUR5KFlxzpvkQPDfD3ANBmNIncdRuMkEntiAdI632e
QVoT5SuZLbPPvOAoIEa1SlTXQx547R0CZZ3yev2oi4EV7fmqoYt33Zyg/bwZqtq3Ww8AtAN2hhcO
agEaPfa1cj54M1d1DZOoaATkEWfDtKD9Xis06uJWk0S/7KLGkmWTBrqV20Hi561Z3Ol8RP3ajHmN
Km6au3ueo488nqWiptheOAa+2HQH8u5pdZ9iATg9mspoyFMggkiSk/pytDQnEfoEN8fKsu61nfYm
J1OyR2m6FEUsW7j3jwDRw6wpfZsHv5WgBNaNYPsIg7B2ycNEG/d2CUjk2rsmQfel+ojmSF3ePn1E
8K0PwCJ+bqQY00pz+BGjng9+aNLCrSw0SKlvM2MwRhGXYD45iTPZtn2zlZmYnLmomfV8VSkJ7CdN
W1rITSJH/9FWicEXE/Q1oTFOehfcHAiHifLFf+++gScTDHPIjaQEcyvQslDqX4qNHNcKRBlUe6Aj
ff04WhEl2ZUAGC34CztzR9h2nCL/KqTGFdsIQY8HN3RAY6bf0GIcp48zzYvV7aZibQu7qQNQW0mc
HzYaZKM/mHbMP5ykRFevswqlO7us5x7M7LZdV/SA4hJ8hSOxc3yIsOah8degsdEne9mnUVR9aA6C
mFEVueXn2mH4SGwYtSPhb9C5nfLlRV0MSo17GzkpuivlBjQtr1PQnThAI7puEBghKTPILB9qP6KQ
RSiYmph205q7i4UUPpFNwO+qvpBuaEWGTpNCd20jAF2qfMelm7DrjCXdWL5M0eWDwlZP7pHLDDBg
Td5WQuW02JtJVMm6sYCtoFSzagYpeJ2gG6r+lVSh30rOG4n+TQmaBCnpqINyLcFsxYBYXZO8O/px
REoFUrQp5yFrdx3nK+evR2LD1m2imqUYeuIlXTElEPSp398Klg5zODSq5joBoLVe5YHzRwZtNxdd
PBCQnHybDWUAzSPUeyBhpEFz92BCAZASFMMaGo3BLrGLWOqtQXOsz3atER2EKGg7wELxO35eBxdl
sqS4eGxguJ5QkrzICWC3u0AjHx2dbToGekhfkYmhYx73SQrO97xc8mnUr1vSOZe9zxJWD/1HpkqJ
1VvQtJBGq0c5L5foIsIyL/O28/ZehcLfm/gSiY3NW0tfHkEKOv6ATK+cLTp5ERSRS3cpE4PK3xRd
VmKPYy5bPPoDf75PQf8u/uDPGiELXs0FRa4CPf/Qn7G6DImrzNsJSED02xWTMwGP+1qmXRN3jXGA
jtwqsOubw5TAcZwgPAwOLdlIZQ2u0jA/8MBUm3b6Y4CxiTD9x5zAdExMuQoiVIMHxhRTC+gRd2Sp
6mTTRxhCM1tUOEGj40pkGDq4dO1AIN0JDSnf3xg6nxCOg1kRycDaOZkgDeUIyIj362GUTOIV+F42
DaESMU1yR7tdJvogqOMWndr0PJ2DEl08dBgilD6oGzg48jBZKjxWB5Onc/F/d/C89rGz3BVNhS5w
bHrweuB686ZN9A7d07m1VxWlvI6+PLiwqgvCTWJhsfWm6ya9dNvQrgIfkgsb1vFK9dz8fIRxKW+n
ut07LuvJxSaA1WPC4wDxMlb6gvXQojhOhLAw8VMfcu2T/s3alpiiisOkbDE50RRRl2GX/EC/myHL
TX3V+0icAU0tHjweMeSwpkmQ201Qj55TQ+ysTfpGKVv3sM42miyaB0f8eJxWKOQg1u5tIVZJu4ty
GXz3hHWL7xChyOF9spUTGK38HBTBgsePQxfJAbx2jeNQ4rGzdBx9YS3gEvI+AXffbniWYGostqRT
xT8HCkay2bFBrpW5bEoAGL05EtoRTG7hmBkM0FB/8bQnPMTs4IjQP2ch1kE7XVPGfXL/hhzuPTIs
02h9nVbGtzYPPAKpRiCTEIeHGR95Mp2RHxNkD1Eylmcg5WCuGhS5ZI9y+DQFztQidK9ZI3wlO3bC
kxpHsIxwnrvrNK8JthE1yjtVU2vfVPgt5ALzTv9tUIBDou2MprPgKMP5KZIBFatLMIMF1CbGpX5V
WRjp3G1zRAMSbMZ64MW8m1pj4CvRbIGis7z1FoxCxw+mHq0VLaBEF2/Bz6DNFGd4Du4aJaXvTRX3
fcdU33f0xgBmeTuaMK2nd2XZ+JR2bP3lSMCq3qUI3MuPADoI0JOTIhmBE0U8RzsVdPUpQheZVQDc
Nn3TpAY9zR3gSNiYPaAIzH43gIKCFtDi9JlmrdDRen0M4ZHJ2jqMlwEZrL5kYVfKIm7JOI4vbSKD
Zp8oWeBZuIvDSC2fsibmWZ+tHwfMhgBvg4UH3TlWuZ+CnJfer+B7me5aC4wjYTonqv21SCS+L0KT
wqu7NTavxWYIUDosu2kEzYxxr7H3L1FjC2YiLoeMdp8Es0DgtahLvKpD8gAd1YTal+MFyA40sDHi
6GcJMafFgY+7ufCMVTATsH+gTu5H4VBdY48FQYh/g/CIrn/cgBxZXjIdYTz3KgyCHgm8mqr7gTuX
8mXcDKlL8jEu3YS6aj+y1pO7RA4YMCNzBobnmqM1XN60M0Z1Lw/Y39WlHyTI/biMN21MDq37sU9r
U++Og9KlxcBbvlnGYEAP20EN7dWhWGkF8ceXLvBDGWHdq9y8mGbkO7PtpxrFpAnKMJtdTFaQWONV
uta+ohmKyBcIqlTIJYK0C66pigA7on1+T4EeCeq+m0qEhIFWqdKXhep8BWMdI4Am2nVNtkXfooou
miih0fKioP0933jYsO5oiG3ZPvRDwQMmN7EmIeXgBceGRIu4bqqqR92SmSURG5mVY8BiU/A0Hd9I
0mBy+DycSVGxPesygY7BXArf8Mi1S7Gv5SC8sYkmwLUyL106bjQmIvNgz/Jq8e0VoxdwtRbRDB5Y
pOMcpdf5NLdpf8kKo7LLDHPSAHbtOo5YAEbpIFISiAJPI+P7ScolCtDJn1r4MjGbnKRB33/sVetp
1yOKCfnUdOXVopMGG6MGSZVdHIWJMRmx9rsQs/Or3SOkhwjw/Rp4CHh8nJFx6E3McVPkmxrtX/Mm
0T0GDaKK+f4W16rFvlxY++6ldb6xsHFW6fbdktdOqe2hctVN4idSkCRhYsc/TLUOeBYch9e6FQ4h
9ThQdOyelTQIU3KB33yu1sXjQts2208hOPObFgxqCQwtWe+H8BXz8xQmMF3Dr2RKm8xuEDF95D46
I8kbPem47VIatFuzEO8v6UFhTglvZAf6IWrRDCwv+rHyZHU8HGxtnFZxOS/FUIdXDNlnSpetKdN7
NHJECdU0+7YRtZhl3U8VQUDag93PZbcZsoInN+ha0Zm86NBWWNQuaDE8YbbHE8u5bxsbu9FhFvO1
MY0PSWAASss2Ro1j86m6DyMz3BLxALm/de4tgJjWYxUjR69JeFW1QC3uXGcpflcQ56TOyhctC0TX
bisMvU/Ra4siFDZpJ+n1VYSqw0TAfGAFg6Xzw1yRhC2Ciwkxvo/Bphlq+kjsSkuVbY4NumkivtNw
nGVj6yIRWJG4fG+BIqCgt9hEnY/UC5qJ0PFxIrrsRx97ghI/7MCEN86ITRylt9pgwJHTtiPj5doO
4VvMhch0M82N3w4thKfz53ucWScgxEHO6XmkAJi66RjZGVph4hTTwsnEU6DAPm/K/8vYeS3HbWxr
+IlQhRxuMZgZZmXa1g2KlGRkNGIjPP35eho+te1T5X2uVKJEEqF79Vp/mnh07bDsvgQZr8w8V/QZ
W3uu5jkL5oe/6AogYa47DQ21I6t06NSG1oxUn+aqMDltbW2XovHX6M2tBpvqZFeR68eTv/WZjMtx
DHiq1ppLX5anY5stxpIajhcXy7CDMcZrORRW/bHjv4FDxJbeyzIsfHR1hajUCnageLzgvlhDdYOI
eU0kuIPN6Gb+JQQNdhh9u4q9Oh/4aiejQi390uQkugQFGEcWxbR/+XzfezMa4bBaFSxebX1DKci4
W0qIhnOGQkZd9ejTh/ftxzTaVcHqrS7lilYGZv7taMcPps7wzUo2JyHtsg5ftyAIp/uc/p03dFxP
o880+8YOr6nhds7n433NNYofZHFz6TIXAwMYqmDn0NDKxFEinp8uS5MDBj4f0rU6c3pVJrWeTXa5
WqBLO9DmfhZR3xvepeiR0v7KFpOeJy0UY5lLhx5xveGV+ZAp9cKioacRpTZrmvJ8e8iUfv4WlpmQ
y1PTzPtQ3nUrc655loEPAnjyRowSy9XPG7XpOlnYrIZM+X/ea/CA/n2LdhGmKFdv2+S4wSmEZGTV
mM1N+Fm3qiyMiDD696PEwFqwAZyoVKjncVym9aJ+MwIml6d/VOxmXnxuWQskKo3U912odpFdGCaX
L33kru1H6bYlh6AUjdp2lmbY6tpRv6dbWzW0z/qAHFqh3gLSq1u7quUKxZAqEirbcyVSPRCDvuoU
sOO1UjFTGWYG/iZ8Gge2edmo038OR3UMHPxxpSvgfgOMhxuIuGlKe3fn26oLgg29eD87sDMX2wgn
ioM3L0oteXTzpZ3lrM9qdQE8bS1FadZV/Zayn9QWreu849gP/FqyUxvXU9/tI+nYX4s1HVPvfqRq
muuDjeYIFc1x38ciOh7GsbM9VyiZw6h50XANWlbWcftHEY4CtqETTzRifplkC+QNbYyFhDo45Tay
tntb1jy/y6Kbv3b2dg7uzQMoFY/r1BlB/eQNTbXM+A76dPkFBE+xTOo0nehp7bEP/O8uX6SX1Rha
L1PHGc8VVp00iNuJfDQjzuj8+S6PwwMkKgT3VEV3rkO+LZ3Vq7EzkPbvo+L0+nhvBo8/ZBgs/BJW
9QBY4Yq0naLnpehLhV+1jsNPHLxa/RG5BZI6gG83Xd8ciaT2uxK6cmNOuKqNOnghlwg9yeVOzsyA
nSDeqXs79ku76r7Vc6FwOmcIFU437qtauRo2ooEY+csBFGUaBuyGTh38c1EobHJyUwUZ//sQ+c9p
Ah4d6geSgaGJae42bfzHEJnXw9C2k3BeloJjRsR1HazllDgVj+YdT4xaOaO97KJA+ydLp3zU6+7f
r+L/zJLIPCJYch/8i7fi/4P/Cszc8F1jtJ9Dp2G5HFunylkNjB03frxcpepAWr1hG82M57oz+veL
+TsozmALSQ/XYPrkxNB9/JNzKRFK9qOXyufcW5UAfJV0WVSY2zywL8VtK7aLcof8+y/+P+/CM4nn
cOjygcUtMK6/D/T2FOKditz52dMHbjAAp1WPB4U7uz16hqMXkMUc5e6vTPft/34ZiLX/PmKyECwf
+Ytl4n6Dk/zn6zAp1TwWaV8mL9+NMA7KrHVxZJAC2WOSmNAl9eiYi8hnxFyiNc3OOGZz8cHWLgXf
QQhl3xXBYBnv1owMENlzFiLJPEwXB6giBcIkGTcBYE6eYM2BUzvl+S6G54ExezNPTZDnbgn5bSrw
tl3qOcDMipaSLb3gucUAg6Jpa+LDA8FxqGZ6V3YSljAChrTbeFYupPdDdSrqru2NEz3Tbslrh2Bz
LBASjV73LCx8jc3ViOzRfsO+Bqxy3rzGCV6rPfVgygPXmMfqnMqdCe+xt1MOg+s+I1R64XTdmizZ
qbxdHbdeVYjyWm9Rmz5bir5ljvIiYxkSCm4XbS/bMIZOh6ah2NlhaI33jLFIYqfb7s0RAmtNnCUt
jOpciUkdQ944hqvx27YhThWn0Rnw/cUCtYDx1V1M08MUI6Jhqy8V6ko7uBahV7N4lw1ED7XEPm11
di7kOBpfwhv80ZSzmsRT6IrgB2LOvLxmdbr0QZxXLQxbMvTTsobxrm1ehY/Ol1/CzFoi1zA2kIlE
rmPQZ6fJ2fKsPaG3oYu/bxDFzsNXzoEdfsPsIxRpnzhLy6JHiysCc8RMOnfV25yvi/ke9YYd3s/d
YFnZqVrTes5PHWgMINrhDZtuDF4R5jMvZKjSeaueZNgpca4GHA/DHAO+6q8NXil7c+o5sN/lLpRK
Yao6JTOVoPnziOhg8eYmRvU5yJ/appOVLcszD/wFrNDf0NQPyeIIiUmiDI3y9b9sMbRcf99j0Oy4
EF08MIgs2ff/rDLwbi3FoPPupcgLR8ZMJpkov1q0ybiumjZP7wKM3Z4PBC/aOho6xHd2GtwtNUa7
ZLXWonoUExRl0iG+fVqWqUNoPVvZ17qe8XNHbpMtz3bQjOMpX13/weQZzGxmDoSsemB4EbWoTnU0
jWYyD/xbfm3syhAfygo/+IPRoam+zmCbRZKLQr6lY7WVF8crFqgs2xo+o2UqxLnvJrM+DXvobWA9
vr3c+/Tk9UU4adQlfZoF06mYVgaMxJqq1XqMorZ7MQJ4/dgEsg/iucmXZAkzb4/bPOwS+lERPWQe
sDhm8DZ4QvnTRueF6TDkZqvgS93O1vMMXrwALzv2d8uPiod69UYfX1xQvgxNNCcD4sTXtVmzuCKH
zM/z/tWw7Oqldo3VivfJpZLHdmamjURMnmN7e+qBZ+wwgdfai+hUOkMzmk8A6cbPSGbOFfdMk2yA
W2fm1OwUeGN4x71aZ9PIqUGCjvGrjzIyHqniyMCj/WnaUzeLozrYvpm1u1+m3nXFSVr1+EEWffcx
dbrhOQM8v1Tb5H2eQsO5ppEpzqLslE/G89pHlA7t1XTzLbH2rlb60OAZy3x212GX+2p2nvfHZof5
t3Schk+bMaRPGeL2+3ocpiqmq3QTUQgLVe2yn/21dAFk93K9N51pfhTAtB+EPVrnfRnKc1W6NqJ4
2WUxmPP2swuX6kuPZ/dj45rTAxL4/GUJzKYCNi37c90M+yO0SPQFTXf9YGWp9zFk2nXjEq9gzPQf
PpoMM99qbx6+RZgmrhybxkl6Q3rnDXPHadL6zYnz1XBjjO/unSv99ks3La04KUzl4mzSeMvsQjxF
oitOxFtNX5i0bWCTwbkugbCfbSczkmWX+69qSMV75hcIbLfUSISsBtqs1Hq30OffBWKr7pzC2z7s
tjE9+9nYXa1cyvt8KeEi0n0DHyjC8lQMwv2IDzZcz7hoW36LlZ4NpuHHrnO3uAzDIbiEdZX+yeT4
Gvlifrc43q70nVFcodaCqfGoh0VlfnUpwGdjrcIPXhYEd85eCMTvIzeQNb73NUQUhv5lgSxPRCja
t7kpvSJG3iCeWJrFifFzYZ/YLQwNkvfYDCvrKUMl+rYWrgFUMkDhIO669ygnn4Qo4IEJgnhFKLrH
YpflW95WRX1a7BY0xFvaU9qlFsoEjAZMfdKBTF7q9p2C2jixzR9lzMFTnbCX2k682Ub/+2YE88WD
eL6v5m6mZuR79QkDzPRp4bCJd2y615l8hjhcnfaLT/Nsx2kjrKo6GYXM52yM126Vlzprxj+sYGpf
csw7Z2NpZJCkMjCLOKuW7AyJ+7qUuE3WWfyW4xa5Jy/hhxydV79uVpzl1Xox5qA67UyKlwoMzbi3
pr6KnoCcmzturHZOeCm6FzqKPLrUgAoy6XubIzk3ygkGNu0ory0zDR7o0nyDaltPC4DOr9HtjD+M
bLIhlYbCbWOuqv7p7613V+aG+yj2rf8O92Q8VOUk2Vzu+py5zvIwF2PZxa3vNQnytP6PhbPj0do8
/xsmiP5Tk/amm7R5NV38bfFfbWtshiRNjeEhmLyALAgUGr+MvMk36JpuQqRnk4Bxzr2xeO5XZ0aZ
mo5d0lVe0MZRgHQg/N1tlvBkj8OG9YQn/ICN3E5MsQA17P74WWAROM92mRcX6UXm54xuXsZt2KTc
kKCWMJx9RlNjfLJwGPwSzkb5iQrnCbNiWcQ8ePNhIcjjHDpz8xWO1UMysIdvqSOyb1Vm9mMsSKTY
Y55C98WKSu9Srhae/yId6msmwuK7izTnLjC2/N0dnfHeTacAWeOSn2Z/t+t4TduUrQlvfsE+0j8U
dtEmKOXR/rtVmpRFV/wMu7w/1WsYfhosEZFr4mZ3dbivp1qOE0CpnT02u+we+2J74cJ/oEpofvS7
1SI/xIMiKofa3TvTmXGr4Lu8Lnqo3Cl6AYR2z1vhDRenX7Im9paiS0rP8J7cbvXjoDO/I5B1H9dq
hcirnem6RJaCMNi7STF09e+7a+c4yz0xxk01RXedK4evPkJi7BBVVbwYmWGfOITF53ZY5Z0fGfu9
STW7LtuW3rn87jIJpGt8zkMpsY60kVFf1rIq2muVhXn5S6Ml/ZiqCXEvQuRe1W4p4V+x9wpr0BRA
t9OoFacC/zpdpB1lBfg75Dt+1EMe1vVSUStaO3gIlcalhUj+fCATFQUFOEWj0OFU5cDg8CzY784T
3pI6Oq11tuzFawD7TXtVkjDCf/G0MJ3mSg2lwU0kvyP6nNvY7GaA8BiYV+yvazFl/W+pFzWrjLWV
JtpbIGrafliG+6j1WvcHe1PhR6sxYTQ7jQ2eyWSbpdyfMXFmw92QGkaHxDzrti5m1/ntS9nMk5zj
LPKm8jyTQpOfjXFwhsQwWuWPSdst/GVi6EsfCESwGkDpihbPID1jufSB27Wf3KVPy98nLxNThwZx
FMVnrGKpZZ26rqpt8xHWc/X8KxqmrC/iGcMiVtqFeIbtPMnUCNGt9pWIUW9l4O7pUnJwxSjoFLw9
riBttVailVEN5TJbdDoJVnL+ObrZGfp977YISq5opl/YWat5iicAJu/nX04Suwur58XzuuxhM322
WBiI7ppWqdPUMALV7r/RkAXFeS6X2bj2vVW1H4/Mh2aHNRW8jqzdX7V8Ler2PmQGyXmMQS6t8U+c
eAoPM7dFjQur1yjQBBwNAcGLbo0L01DUd64tu6A00HsxrEM/fjp8IAdCH6Vu7fvn1OHwG17opcDF
lwOcriF1cNDM9t6Upz00xi27ItPv+J3FDY00dnxA9yAkNO1VhgL0kxbuHQM/0CwH5YV1rpQV2D8U
VdjPSgeR669hh1KT+QGki8VWjvfcXJTkSpPieo444C1NXB5y375okevdMwUp3MzUmulAY5pECilM
U19N5YS8vFajDyMjHT9ca+cmaSkIEQIwbWtVfMLVus8D6UnjvkZwViBhDXg04sr0vQ32h1SKgY/1
iPxgKB+Zi6EWYrn4ntk97BkBL/JkQ+x1oJKkHLDJdSJKSxDAiO8z1/h3KIJO0Vamq7ZPijKXN7Wl
loHZfLClsC389BUU3/VAAUUfKnatzxdwlqzA+Pk6j66CWXwz5KEflNBkNzlgaWYzHUznsMCH9Yt4
gEygOU/D1gtYPX65v05zBF3VR9mUh/cM6xjZYkEeDdqifdlRT14tMcwbMQ76WfWuva7meQgMaeNt
QQrPG9PMrbTtHUjDEFUOJdw69ETwLxrQjJbstnzaQcHGrej82xu5Ud2efk0HwJq5S6gA7FTsilXJ
I/VCUxqW2nsqK7erp7gpsJWIOLhBTQc1ymShEGN/za21vDYL/Dm9T1oNG90g3i4uxbXB76FZ2lCx
rstoAG7DFarl2G+gE++btiHNezAFAoR4ybNGqUZ79xt+HmX+mnBamPmpKJkcYA+8NZxxX90IlHmb
1G0fJI7fS8mMsrpRbnZxjTlifV0R94/vBy0nogIGuPYbRSOPqDMKrmIZ+21Etbgr0DAqtmjjEJi3
9XtJWTC/mvhDO6pzlJfNBapQyu9MbcVbqzysy6lE2FR9NvN6xtC6OgP7cBz60n3N96ysnwqf6IDL
wDzmf9K1ZPIHBduL2wkzZQ1yCMODBMxjOZlQ2AYSuf5db7peEwOHRkRqmqORhXqidj1RKA7i+uDM
5W14J2aNJdl2s2Io0GLBUSAZanyUtWHhQTIN7Frv+xLg+vghclrp98qb1KA/2ESmeH9t2ptuQ6NA
Y2p6nHZIKBSGPnWIDj43m0ibt87GZzDH9TavmxlvLnbd4qTr0aEnLm/FCYOsuhwECXK/bk0Ybac0
aN2OefAmzu6iBfJDP6Khqrqmj7003FLWAuPj+nsAqNy/W6PIeFKuTh7Yb14vzTjpE7uKAkUZtqur
TntbKx4cABW+uKSmYuuXNoPF0TX6OOa3oEQDHVWb82v0hLs00PbkTnw6uGiQXkWnSDfjsdpboOIq
auyV9ppkg6i9r7qUYXtVTMkhUa5DE95g1ACKicfJmD4sWvzRTKP6j3O/oKZOiYTq3w/xBLjXTQ+2
bmqndhKLyPzhUNAODVoeEacrTQBq2I4ulpwPrdKuEMihXuk7dfPa6Eqehjp+DuBVtPYqIFal3azk
6ehC7JvGxj6A8lU0nkU6nUIfJXq6PImiTb0uvV4ml1wnZF/FslASHaLd9ldfbiQl3K9bS4zVKasi
dNf086Iq/eBce81GOenXUvFh0q9VJQAaVD1PVpvUvq2LlMSp5fQRfWzVoqDSN75/Y5AYaHgfh1ly
S5VhScKKUm2XsFDHhX5vhz7reNmaqBFEKfBz+yG7iTyWVB3PRTMqZU0gAtXhqbiC9RNqmJlLbHHq
GIQdQFBGNL83qc5wE+e4eyXn4S4t2tGZzyg/RV0/AH+G/XC1RrLU2o9t5K8rtjO/YfFfkeBXJixk
AJojH6omVyySxB8IEz4jT0ATHFdODSt7BwOuVHm7D6IMn+cOqrKSiKe6UiQXTt6d6rbuph9jbQl0
5s7gNm6ReKbcguViWZvS8Zv4u3gyTuOzcYSMFMFGfpJiwLFaOPzh17SPn/zbkWPUo3pyWoWTMYAq
iiugHXk/OKrDHYClSD1AxC6qA+h85NOvaSU9npWpLW/68OLrPnS4o/jRKTmcN1LsbYCYDSGW6O5Q
4OMIeRDYc7m0vU5ZNu5k7oq7bprarRNpMFImkKgkfL2QuMJommROvgZVcqRuHDIz5NSRYX8rESzX
0UXqnXwsY72h21xOTvqcFca656eebBHRfx8txGxnQdSQ3BJ0uYqWPTodR7//ojECZ3onT+e2vG5u
iCwTgqVdRdLjifnBWPCsTHdQVffgpA9hh5brFboLR+OotFfHA6yGUiUleEut5AViHtQOLdNcia6K
NVDHbDfcrHxjGCo5yWCU6F2xk41lypwy5CyX/OaUnd1ogT4fslYVh4O8GThK+YlNzaiKdU+LCQ81
z+HaMEbMg4jBtGHxkJd1JpmF4JGuyejyqarQnTsvgqaP6MW2NNTPtDiC+b5MNDua+aqsZyD6lcQL
1RqYaYZCaGqYoVBt+qiqiceZ6I6wXKxQx8Zpr2rfAHFGo9sQYnZrow8HHaQdWVX30nCKYEz+sqUQ
tcZ7sXR4WU/TwoWJWxusT0QZIZr0Hg0P/MdLDhLcGxtlfdtImkJMUG5uZQ9vVeXd9CO6tQWEGXiB
GE+QLIhhG1lkx5oZOlu5sBYSRfjilA5kM1zDKIVjuBY4L25kf0s7Rlemts1qp+yDsDbVJjueK/59
tVMiZ1PbcE0ntXvNhXLixdGILMtM1qFbmuakzzagdOVy3wAjl3PgmHsrktJ3SsyNx5o5Jg+iJG4D
yIiV6/4o+4X2tHk6NIHUEkWcHmPShhd3tJIWshj+Q0+kmcB7z0ld5ooJ14f8sadJG9T3zkxcXnrt
mtmsgHAjzrgUFd9FqzyOgm1o/QA3r/QgRzZd05U562AuwRgQOGkVXbg5quoefhx3IzQKqaPWBWr/
F5ypOnKOkl3q2j6bGDE8Ei5uMqe6RKbmJdocVuSp213nZXcW6767dd+HRtfoHHK5HvPCovKdZ2wH
3Ix+0HrJRXSGPCP9JRtdnzoBbho+W+sn/nqbs60Ot2wY1cs33RW8KSbnhbN+H1ECIaeYlUaW9FSO
6g0Ubzb8eNujsAJhxIzRdnEGswWMD+Rk4hxA08l96/fgTKF66ZoFHcJMyYuDm+PpaLmPgzzSyo1I
S2qOvwEfqFd0kJeoldQBbY1eHhLoEbqZh1RJb4p+7NT9/+Xzzyd19iPMVMu11SKHXJOeA5EIqmMG
a+HWjlyn45KnbgUCOHQcWsOaI3TkRzkeJB8t1K0FIkNDLXV9Dvga0ACjvCXG7Tv+gcvo9OrZm9uq
5D/qYbJWDrbf1COpis/geWe2UJPYEZEorUDhKIj2lVZqHxDJ4JEE3sAHLOdVvYxNpxoKEGx+0ZEo
cGiDjqF392o1mR2BGbNWT8zE2PAz1bimruXWwxzdoowWYgoS5cwVXjylC+7i+NhbzF9048QVqeI/
3To2DdpkTgiCefJAB4MMUZsteDcMo0pPcshVGoNli0rmZq5bVlvxkbrZPY5ukl/pMt0BZw5zSE46
GW2YjsnQMQY9qAYLxr9BI1r5dIjidBc1ugtlqdGdfuZ2yvZe6kpRlbPswEZpb1LjwdIhcbhXmH/m
DNeDKt7ayO54N7RMr/Xj2Rm5s6radoNbjh2ne821uCXPHPKbI1XSmbabhOfWPqXIvvv3tuoZ+QMK
mXq9Gu4yi+4Gk2ld1xHmYXaVbGnwqtHYR1yD+Vy9ID009+XUm2tk0fWocUaUg7Ig6lYbTkGpaj39
5Jw97DYlszaRlOLCVKcpanPVxlo2WlBOJo3PeU552xeppQJGbhfLQb4pc3ZG4tfroZs6ZDoAN6q+
61Eg1FX+eNQo6W8QBigWbz3wR2V0DdY0t9fnEDjRd0++zke1bHp5LzlEj66exHfbFKzFowCRV6L6
Eo1/6QHIWBEOPJOgZHlgxLOziPA4RJrRLhDb/aUy+s/EFBu9uNp0JtwQEj80QDyi0ancABNZMdcR
CkWyABTacyCax0jPLKZ6/eNv6qPI+C/Hm610ICfblClRL4cDwiQsdEMWTNYH2RrNQBjqpwNy6bJy
CmzyRVbzkvuGOg9h4W4+0ttC1o5wYgInHh6CWvVOwCvpYukTPfwAjjGOh2h2WMNlfG4o3+ITY3uz
fah74hnC2F0dVtk+DMqeQsZNQHk6TkedNnSknBwi/KJnTLHOfj7ug3ywuoZe5UJ+CrLxe2rhyCI9
6l6wEDheXA/lca8l54f4ubv1aBn7lV1+4CmCoU61lYNUW/UYlRx/UW2D0DFDR7E65MlDWqvhtNWd
m/BCpfDOG/AecW+bk9IzkfrmhCMHKZlz3RXJgroihPMqZ8/ywnxaUcalFRjTcbUjQUMMmL5WxsMs
qxvK/G01hysBHaG1JWB0yhxfW4HDvsS2zl98Nfzz+LRgmlA3Vh3YGK/awXrDXbGJVXDOcgMONZZ3
JF5Ut00UlED/DKW9q9qMwfSVYBPRlPqpQdNC7yTTgiCZ+OeeUsZBPS6qSSYSS5l0wUt3btfbB7UU
jsZEaunfrjupI7VFyb3UzzTDmW8YdVtzOGMMcmkDGLGpxHh80hqsdEdJbd8t3hTQOh6zpAMtzKXo
/sC6jfjzbGFRPOe95U7VF8qdaswxTqsHzgdmqVdqbRAjgKFE1IYpKo+g75ED3ECLvEYoz3+cboED
rtYf6ZlZuK5qoruKjEMRFyhsWOWHDfrYFEGGL+M9AtNl97kkL/JgCJBQvd/o9koFObT5FrAzK2cE
Lz8ACK2KPlK0onXM5nMTTkMxwjvdWtEDcjY1eOwToMArzHXXdygRFw0etnuh5lAcSQpTWGYnc82T
WNpxk69GjnqbiTJsLWt92C2ymUiM8Zt63p87IqlW72WKMHdGCivd067Of2GrpIe6BFVrl5+nCnWN
f81tX3oheWdWNpOPH+CLRpQz4D44lf609b8IxxJyTQwSCasXRm2rTvyOAOv5txEnlRsmpNnleEK9
fXeCc5cCDl13GXR+otAo63kskWk/yh5RVH6Naibxj1suZ+e+3VpRv7Ysoz89A1r3tfbnSF4wzO7w
miVSeeB4pFMPYunn382uH8QLrq20uaaS60NF5YxbKdh3KLi987jb7hXML58/rgNr69LY6WZeO2Eu
+6ONyi+pRGmjDBJ2QF+QUX6Rm7iR2OLJi7w5MZcV/Zcz5svD4ElfgNQw31lP7d62S9Ih7vIviBUj
1Jz2vojHsKh3c7i4YzRNkCUh6XrFxa0Xg4jGQhjzs0G0R72dwtreUpYYFOBqxF6bLpVDip7ZOgFs
rYHn4zTvw7KhQgrLURJ5h7DMXU+iIK6rjAs+EMFn1KQ++InJNnCSPuRDc59SOnxbxEZeySB6QPlb
TH7sSMtc90TCWS0fauE3w5vwWlQtkcy95dGygllccOPaLTmHtXlXlGWDPdsf5IeOoObuvgfxdJ+j
ehTGoyfwNf0IKcrdj870/RIM1HCn7Xuzo3eqzvm8SlfG40xyH8gwnxb47tdEVBukCPyW8yayND5w
7M7JIIlYIora8Di48wms0d8LVnXgiO/eTnuV05uvoG1H8pUGDgMry4wnlDG2/xGRDE8mHtxoEw4h
MxVcFHkdkFDF1njuXaYsi1vczCYoqtBl2UDEwlY9xNZHo6xbfPsmBy0Ewf2/hSDtDAcaYRJZqpA0
7YyzdT6aDleI7AgMeHVIq3nWhg/9Q0rNX1L9FEKmf4pl3eLICUaDjji4jLJxlpAdxj5It2S9Zd4d
B46GPDVFmqLkvdVm9NIs1iBUG38WQNnFKWhKg7Qne9+9b6nsBzP8sLp7a4TnarJoN4siUCPSbqH0
+zUS9SZaKDXViP7vzKaao9XqqW5jKIT4OnVh2r4XU+WnPxc+fwDnrynN5tNUT674U9Ob+m63A3ca
VTD3YkRMwMW2FCDMXm1ONmTQWL8GnGTbWYAuziG2HSNbnQRvqcInKi10LW5dScZN2mg4SD4v2idv
Lrvwuq0T0szUtMlz/NBbc1ZvV9LkJyKtZo9xYiT82lpGWoq5rT74Tpvuv880HnyYho+QUp4wiIEX
nJ2p4uMq3uzaLi3jKsa6QO3/ORj58UF/h9THiuRjjknSl8aJAz8XEY72osiIRD31ncRivjam153n
oR/6GNGUbZx6Jk7x0q1Rj/hpW7KSFsALqwtC5uHiTUteX6NpQ56EqzOILuSw218q0+jNlxGiMJFe
v0IZ1fUf1VR4rzjwqzthh/MPDp+pS4Ld3M5p5KUIlbecX1oH+fQIiEhsxSC75ZcswODumOvE5xwU
86Uhw+QhLKU8YyNjI07gy+7PjmzsNhmJPR2uuazXH4OLpCwOd3spTss4d+991tnD04YGKEG0G3wZ
vHB4xNfmPpEm5bTxvpT5drG9pn/xvbV830Tff6C61bzl0s0xxDTOt7wbjLsgpc6jpd/knV1by0Co
ENLy7wSyUdVqPJK/0YZkDyMvvx7iVMxOkGRoPe9t0O+fYNDrA+a6HNXHEJltDAXBw6u60X6Hgqi8
Z5sxr8XBv5TWKYfQ7uNhKEDILV/61yyg04sLaC3/3vP2oiKsMsxKxGD2+L63DQqkzPaV+h3+Dh1F
nS+nzS7c2C7N/pn8E9jiNqjtKikZkODtenEfNIWTlJazPJVpZv0emiL4PhNS8aPIq/kB5aPzYVkt
Vlnkp5eos030S7X7YC9jFZ4mcPs1ts10eLAsW/zB2cbJIPex+sOw3PaSZ+w7Rr1vc+Pnv6fMQ2Sd
L+XH1oyay2RP0ZVPRF8vDtEZ3+3Gzl/TwvNPXlQVl8XY0895iXYnWOwaJna215PR+v1L6zqU1MLI
ZYLCrumvThMUP1dhWF/GcMzXcyXN4QfaVz6pBGUjAKCbG7KLuyqjsqS4kk79gEuJADVsvbVRdS/h
tA7j2Zztpklk1DoITc1CXgM/WN7KiFks4cN6zJPtphJhyOo+lhhtnz3O+Mc9m9EN5pv3xWr7+jKX
KR9LQNzGPfaFDE3ktCzpPdrNOTtTl8SXcN6yJ8x7Y3ju6OA+LVmx/LS7KYOAliGMvFN245BwI84X
R2XqfjRXssVgosvQPHU4XJ/5tXVMpsh+Ic6r+VEbWIa/lqEkT57vuISKH/iz4Mx844Ng2vTONKQ/
f4s2xEzec7isQZCfGb/3yP/qhbyhteLDKSQJN1dSEBD0EsMMgWqIkzHn9gxeI1LLOe8bUDBxr1Oz
ftirrJqe7QUzwD3ynM66B0errPdtI0ykPIXREnqvGda7co4Di91GbbGBjOnsCGdvPpim3VQc/GxI
c22SajP8aHdifmkzlh8KUj1QEk1MNPSDD8iVOd/rYVuSpk3n4Hk1SxMmWpim+bRsGdRuK/FYX+2t
2D+KaViC2Ky88WNRRq6oySLhg3QGBIpI0uLShGC/2wiSEwTCwBUlBBZN25W625v3LIPa+VjOtbf/
t0zSf2jxbWz+ymsVWFgSsLX/MzuQLSXHDIXeMx9SoZCr0MoVwE+gjBqfwZMVE3TMD/9FpPz3Tz4i
CE3FK5q2SzAaxS34p9MczjYj+jk1nnJNO9VBigv5HJZ9N6BTuVG0x/yzakJwDnsF1B1tuAuglH61
Ojqn/xYJ9U/DiG0xIBGm4UAsOY73zxBDnx6WQLXUfDr87sfArJG87mYY0WzKXwCBJuS8/08Qws2X
8Z/ZAzbBbZHLZwZYRKdFXNPffRuDj4LPczkoWJruToSzngkZmaX5ecuQ/M5of6bAfKsrX03TljO0
1ls/E5CfnaKez0sgFCYLIgg1T/4PZ+e1XDeWZdtf6ch31IU3EZ31AOBYeiOS0guCcvAe2DBf3wME
1DdF3ZC6b0RlVTEpHQNsbLPWnGNmbFb/wMt8pzUnTUPXDI0SlYXQCSj/O3tNbdaTYqAGPGoK6N3P
W5GhY5f0J2Dxu4ggiGkOOzqCsDVzCWC2rXfXQg5k8g7qWb8cctueo2fNaLoqPSFh1jEe4OPCyGSR
MJa/qNwLFPyjSBy6jF04skm6Hi2kjcOuCFGG9j9MHUNGZ5nUsoUS9gkhEHrCreHINw+kbv/7cf/e
hoOEWDds1VSRehv6L3BR3FICCr5jXW2Vo2StN1cIq3n+1n7OdjSGH9TulTk3uKm//xDGzzhWLqRK
hDUHAWoJ0Fx/wbF2tEgHDtDTVUJnHouZqNvSbq4c4WTBUziOEsaATpo4K97N9AMZQemaGLYZNVLo
Zfp1ZxlTlR5QfclsT4MuTF8jSSEiRHPNVhFgIu0ep2l80CfWSCzCby6dQVFDXDRlG0Ghouq2NOY2
E2qd04gk7Ea2FpL7RnopUStxIMaHR/H+s2MSRG/9YE1ulA2GRMlL9gPxR4Mr2fRhUyx6GBhKTmm1
yo4jlRdNKU+PbbMr33oFJnoM6SG0HSPGFqIJqxE7RLtaaxdUE5KIQ79IJ6r/B1nUUhXyDaK+zw/p
2v0N7XY5ZmRqFEXyzjKwZFa+TKuh685NHUHa3WHmj+Sn39895ZcxRP4GM5RscCBGMPDe3WHZuLMo
/cdXG+GmWr8+DkZK/2fwIDQvCVcaMgcC2Vr8NVa++YYSqdecJ4rfS7lFntMFhz+z4vDTev7ZvnaO
trX8II8YGQZqU7YZ/Amg9p6fZrJdARFnwltSAJy+h+1q5LgBr5GbSzzNlVF8ob0facV+LXRuwUab
/YrDFXpCtuNLO35dICLBBlz+09Pxs3lGtSBUmuSMmKSWWBwR3k1ogkp0Y4HYurRmiXUbAWWQa6Ev
rZKS/y9XoCVTRDU0KHLWkh/25pn7h1ESVhJnrMTILzeQ2GbirJs3iybBdjFnCWZa3GN/YDK+5/ww
BaAjdGzmZtXSfrFopqJegI1DdRlHicVEk1NBND/9eP/MAhB9azntQtwKFCx1f8rv+OX9NQXMkPEG
19FZSN5N6UU2Rd3EtuNiY/UPTAhLnfinGJFcMZZWTL3qrn7/NP3yAbjN1B1NGLv00pief15fTQgi
Jhl77RmC7tvsob/5rLdlNqTgtszLBub9mE5K3FrPv3//5Qv+c323KfawA1p4oFjLf1kQ0nHQyUYK
p4uEyWV+tO0eY1LUmgE+fz50I7V7UyW96g+DXH2//8IByjzqQCDlcMmYe/e9U0MT2pyXzQVRF1Hd
X1t6VU5PTt4k82mD6BWpUmrPndK0nN6gNL2pp9YeQhyoCQ1Cqt4UefzWAtA7e2Q3QH3YN2q+dHY3
Sh/Vm2WGh0mWM4Zoci79TKGxtHBMpd5YftA6ssGMPxDW3+/hwGIzsHUWAwPJK2vdz7c14Eg1IlBN
LjpHoGZ2qRvHKe5Dlrm0RvWaCoOW8RpGYkyQcj73pLoI1KOcwnvzDzfZeH+TudbcZnv5VBRH33te
B0ylIYfb5GKteMVvffN1D7mW134/pn59O2YuDhec7y2Z5fndvU1iJN2OmI1zuHA9P/+QO2WCrXK3
1sz/8Ia/bM1YdG3ZZBIjS1ImPPbdW7ZtMC5C3fq89UtXOeMYooBBA/zWzViC3UR2EU1UXRSK9ib+
jmu1p6aU7UntCuTmAtFuinpiA1ZsCR9GSJv3h0BlfNNHrf1NlJXUB4kyJGrk1pj7LkMSxKvSGTAW
0SxRLcG0SC2qVQXEKm/xMG/C1iigK0EqyFsNbe1Wb91soxdLU8KK8wWg10VhQ8nsR02xGBYVdAIp
GEFNGWAduovXPRy9XCwJrciXXJFc0FN9spR42dZtwoGoEfEsU+aq0Zd55HqgSY9X9pIopEVAMFvF
cgwj0WJpBzaEtfAm2/GjDItFXCqqfvlKPD+883od2sRcGC0UgBaYwibRpZy69HS3quZ6dsmW1svn
CW9Yu7cbSQ87d2ikZjIPbU4Sh3NK6pkEtLU3JMsDgnG0NwO6kr0Rkvl2u16s7Vi0TccJ5HDOjBs7
YePFlHi15qeNHQfa4k1R+Fbnjd4E+Zq2ZNmt8apyYchTcgiIq5kUb0XlbmdOW3WWi2nVYunpbTgs
pKdL6OSq7F+vwPqXti21XuixfpchPBFIqYFc6OxqhlFU39ld2omLsDgZX9daLGy/LO7ckMtNoEiO
0TgBjxEvzbegUJYOr7QKX+ACNsW+4rFyzHOuVoNzgRm07R8TQgvJpgExY8yOv25LnAXdXOwxf7Y5
SCzy6kINCbSuYyzHopm/dr0cW14Hc8esd0KulsbyppdfpdrotqUQiD5AZuGaCo5mbVdmKVEcLv8K
iEWXJrJx2MRuBSgBh+qLQkTHy7yCbVCXddpNmJpDNvkbh2WTKKDSWkQWWyc36MERf0ZoiI7PJZkj
1a8bGVMA8sC5T+cPa1dTq+l0fsvRDZDfGCVzZDytaq+0ZUv8BYiBoj/1rNP9DXmteaXu8dRI05Ol
zwhTbvBPLAooA20XLdfUGOYWjHEyK23mtysKbIPEEHe3SLIw3r8Bh1Ylq1XTdOtcTuWmwsmtSkpK
ZRboqXm/CfaYDZdewZyDDRB3lp12Ek7ZFbKy6S42LeC2gXMmU4+fKYAryd06rHtz5JFN3x5cJEFG
jeNe2Gpb7hDYLcNw1foEEsibYyWp6DY9sRI916JASkoRA3MVJySqmhgyDGaCFme/QvUIJmaze2z+
GzPBl9jskPoYPRSPjF4NpawmENdWqtE7dNuN41yMi4ps+6brEMMngBRja16uXf7No7I+6qnt2NIz
Vlih7Zz+rR2y4Z+29u764KxqFRmOyXi3XaYfYqcEvz7Sp1WVtDZyMXcvhozVVLBKt7derQ41nLmH
fNVQfho7dhdoK1ZPD42junuocpUCX6kZIofisnJuVqmOaY/LaES9hvbisGn555F8BQB1XBkn9Os3
kNKmB9laups/x7HZr5buggeuP2/Js1svvYFvygSPr52myyqMlyNl4ezUSmREV0ZcmjNt/XWijIvA
ZhLNx9LgYUzLSE4p4TkSWZCuI+nR/FSvytJhfb034E2jTZP9gdBq7q4bINRDGUWGl0JJeTtirrfm
x9h+m/VargKT/CYuWGdKAhoW3b7dLI3mrTu22dZWhdwPacWbHGcTyISY7Ocn0ZvLmrGtEhtubZU7
b9PDKqvbRIhbB33TQDSQLBmXBWbALAtxpsWoj4EmAOUAdssBuPcKqVmk5cqqDVz7bHjvdHbpRO8t
x69oPQf/yFx6s6D992BDDhH5w0T1HQQ52kD+vLYe+mkMvQlE1h3lKtXabtCmzlEhXszxfUKDGVzk
tszpOGBoetnzIg/Z6iYbxqJdKaHT2t9ECKCyYGpsM7DpbBKdbp1XKhqzLFo9Eikyp9A8G3J5VNRu
wV2xT4fp9FKtEilEE9OyTVh/UlYF8bi++7p3Aym5HBw2HGlKUiHjKGVCXRbjvmDwkUW1SAGtNZWD
E2euXCWSPcmXNV1dNCsVrb9PDakq0XMIXwyqCCUG6VuW0HJeo7+yVQezcakqCKwsiBvKZtUbroL9
IsEQTWC3KhixmwjFwZ4lEf9CAA8lwSB0ilTbSybs35IuxJvkqF29C3o1LOJpWDF6ZntEcARh4ZuU
Gvt218sy6bC7bgXWr8MWVe/ybttOYFvuSfBlBjjFtdpDACa4fC4cL6zpM0RQs3JNmvcZXQcGwirV
2CbkbeO4DfS1qamk07K32LrGeCiQT20nxM08scEUHYmUPWxUq+lr2+P266Zqw3yqqrYQJxFOLyps
soaWWWe14BiFusijCZVf5lm6CT0DZm7NaHzoQJB1GHPXsI5mzUgPVE5zpZsosK/Ia3xrqm/4wQ0T
om+vyP6QV8R8tVRh81XEteFBV3cGsoSlmyyzFPCp2tXItq5Ha5NbejM6RevstG6emnV7uNkj6Ji/
Db/VObQaQJs3+Nc2PFf1yqrKNNcN6VrkadedLbxxkzh3EaHxAawKlJIrySRPzeiUoJznQY8le4mp
XUfzJoxMVnRMsoDNFxeS0GA6Ny3eYetkd0VdxnReA1P/nK83u3wzSXQJMX1E60VgZu80U16Ya5oI
w1Y8BqEojJIsgiWBLrOtRZjHEUCw91+73lLyJocy2MtxrajQ5BksWYRxKmYynd20t2HYptbAa76P
A3JfkHWsFkS4dsumGn/9ohlS2F5w/+sWEWx5Kw+xpgAeXc175moUWi/S9oyBy5+b3rfteM7M01as
kMKhSxUvpLkemW6diLdiM6tkSq9fMBnR6ZRheQFqW7m2WmagAV/eB32oa01hhmVw+9A/pISjtIxF
hSWZkbNd5C16iBW6rHVvIY5G43W7UiQB4+As2HEIGcvK19FQtcnH3x/v3tcoHFu1SGQAy2TYBKy+
L9LNhjmWcVhk5zyrEP1vHvBN+D6tBKtNzv6/emMNBLFuUJ6hZG5oxH2+K8VlqdbVdjlH5ySLavvz
xEnBQgRbEQlKNGItjXmxKxByMs3//o3ft10oj3OgtXV4WfRX4FS9iyqRJFtrePXoWAxTZesnipKd
GZ4dQk9Bt0O56y37gNapUcbWnfuozQpPjyeNeFWTNbVRL9M3Q18n5zYKCaCw/VDd/v5DvudSa6qM
6UXh+IC8Wv41g3fqF0VfJbRDu85LK5F23PLLm2Qpl8r2WGXSnp5tFVkJxjjbsh/GTlRVdSizEZ6t
q6KqlB6aMpbK0IObCmPczRkGWr7T1+D4OsqzjA5snElF5vZGAznBjdipatEuh4lB0X59Woy3ivrb
1/w/P4Utt//+T37+UlZIysOoe/fjvw/fyuvX/Fv7n8vf+u8/9fPf+fdjmfOf3/6Rq/hLU7Y4n9//
qZ9el3ffPp3/2r3+9MOuWILt7/pvzXT/jVSE7u0zhN/K5U/+T3/5H9/eXuVxqr79/dcXspi75dXC
uCz+2n51+vr3XwSL/GM8LK+//XK5En//9Ri9xtlr8fWXv/Ltte3+/kuRjX9R1rQBuctUdnWNChig
EX7jWP8ifogKt01WF1k8S/BnUTZdxFvK/9LNpTWENngpSC8N4bYEdfb3X7wafjTGEXhTA8uOrf/1
46vfrvXM9Z5xKbaf/6Po89syLrqWT7PUg/5v2ZMwDQfNh0Pvgs8HZZ5X+4kvD8WhcpaT4TFN4unW
UAVCPQMqtYdJEAVQVWlSeACeoPUeBacR5Sfn0/ygo3qG50LJWPOHprMb/x+X8P/xuX4uGy4fC2GM
BQNdpyKqm9ZSLf5HId5IYZwWWcTHyvsguFBZJBTf7CNp9NUpjy6rrqiupChARtrUWnpbcOys/1Ca
/bl6t0y0VIEpCCvMuLL2y6RnIfezRF+Oh1DCzHoItbBFqmZmUC+mSubr//4rv0tlWt6P2j+hjBTf
kQMAKPz5O6eYWNWijqwDdIq23wlLe0kRBuHRixX504Cy5ybD9ulWEHJLj/QQQTgBUdvZ8Q8f5Oeu
5NsHodcAIBGENLX498tMlVJbnFTKGlnYlb2fWKN6q8tT+DXoAuXaAXGecz4O0xq28jx+kqG2P2Ta
HIKj6VQl9yAYhYFvJuQe/WFYLKPxn6PVomGKllyFWUjF3JKXYvo/hkVYU74v7VQcSNIdgr0eRaZ+
bIB4Bn+4Ge/HH29EJi+Dj5YYVaL3C56CzMdEAdUflIw33CH/0JU9hwP1GRao8V1NR0zN7E9Dv5R0
crKCDtTNH8bfz6s9t4EZwKSRT3ATnSHahT9/WbV24qAbC3EoZ3uy3URSk52Vw4fzh7rRwks2S+of
ru/yWP18fZl06L3IMiIwEnLfXd/BiBq1j+T+ELdZ9TEZsjz2c2tMS49wJeOCf2DU2BFL8qffj7lf
v+uyveCOqrbDFPn+eQeSTu8HoOBB63JZuFIlM+GkEtJqTwMQC204Dmbxh5v867fl5qrUWWTWUN14
v7cAPs/pmainQ01Z9Ng6jZK7iUiHrwUgvq+cLGqvTlOR/aElsjzHP19klD4YxviW/C8BDz/f1xC1
i9J3SXcI8fJoXpD3zXcrZ0QdpiSM+4OFxdkhUADP9t6xOtU8/P5aU+b4+TmydZMWARdc1RlcpgkZ
9uePEIHEYcYrxWEqYsUtgu5FEWFz1kQpX0Wd8VhhZLNmtrEaVv3jmNTh2Y6CJEataIwXTUPcmYLY
lPjVUcMRVrenkO3/sXbG7BG2kHLTTGp1aIf0C8c7hASFFh+jGdiQyqbMC4IYJXSTLRRHeKIhuCRC
5ZAsn6UyqJIlnqY+RhOSfpearFO7eRRLr7OTzZ6oBx7Guf6u1tC9BmW+IMfFOrVKOJ0tR7QgxsL4
iAAguGhtyfbLrshfIlKSkVhq3+sZAbsFYAFfBE9UlyQ2glRz3pu1Ed2AFnys5DC6DTXjpud5PMXU
4s8xnQR8VVJdfFJS56Ubc91vQ5ONZYURrIBSVPsqwUCuqYmLsu47kkTwCOObxKlvD7I9EWqpZpOL
X+tBjIlVuyrZa77al8PLOMcUHplGfeB58Z5s+aLeS7Mo4gd0FmHt4S4hcmAGMUOIc2iYSw8PslNt
RXuEv0k6eU5RMgEJHb3dhcBx7uwnu+5F4VJ5XzCpSlotSzWiTip+AXCjCtpJgXVSR8zb6s6tTecB
7edApHxn8zk62/BMi4T3/WioCxUsqKuPKa9YXcr6oKbI07rElq44/QZYBGQH8tBtmY9MgNibRfo8
tQPTcuYAFfBLfRpv2xwSON6DiP8erCqJ76BV8//VQg3HD4Tp2eY5jvQS6bA5stCrvS2Q45mgOckZ
NOW5i5c3RZDn1XaRoHV/W5FHUEsFzeBB1r93ocLLwifQxX0gKbzI7MCMJ5fHVFytt/RedpXcsIML
lNlMYpzOmGcSVKeKn2G0SJ/DpOLztqQSRH4jJ6iZozqNW09iDKWoNm0+nlOgC6Yz4RT1uKgsmyK/
hnNFGKotJj0BC7iElwYmAO0zinKhf9TMHNJKwK588mNRlkekRV1/qU+IKbDUS4Z9rZc9Lw17Xi73
6Neb5gIt4EgjXBaMZTlvbKJT8ft+JCbNVk6yDtDM03jeuFBsF0qfRKTLopD7vVkk4QChBO6sD3ah
mU6GkmT3Sj5qGYwMybAuc8nsYXQbWafeKGFNyl3oBFl8F+sLdn5q0rz4EktwgOJkgvnqzPpXBaG1
czWmRnWDNUrtveEtGtIE5eT4NrIg/MXGJH+RtE6+FFpFnVhvo+9dy7VyTfQxoQ+mpDI8uScB4D6j
DlUepXCyK6I0bIEeM9aClxxjQQdCuyAhKlcFlJ6MguA0N5Bca2OZjyJTbl972jOQ98rGmo7428dH
pNWO6o7mmyxcNmaPWrOt+EItE+s2zWLA6mYehjdjKeLczRZO7dFKyJMGfRLAmoQwNkBxyyrghwBY
W6+CPoczs6ZjMx6SwGGwdKTqDJ5pxAV928qwqyM4Uf1Wk4u62qdaT7CE6sjTp7kM5+LYp7UU+mk6
sIRVWs+yRSMY95g+yCV5BdHEjG50sgPcpY2dQ5HnbGV6yH8BQRyzZnhOEwShz7OpwlDKs/pQUoQx
fGCwvVvMEOLcvE2vis4qjkKOu+KSPr+5JyQkuE8dWdo7RlncKIpknsUIn9/rDCX/XhCc4dWOk96o
+HAvZwAcNt6aOfoqaCgrH8oqIJqaixaQox1LwpOFwuWJu649lqSn3ZAwF2l+S9haAO8+cnYgIDNu
fQZFzJWswDG9kh7uHiGH8XnCxcCzhJBs78z5tFP6QL8ZSdS4yGA5u7kRnyxU99dLSuBhrGaN0y8e
bxh7Yx8sgGBrl+uR9qHXVJN4SnW+Yx1tjyQVJIdCdPVeTHWQnZZQoFNeoSAu5Dk5OmYhnYGzFB4d
+ZLwkWEAgl9Pn+No0vZ64cQXiV2EMKDnZ1lJ69x1+qbHwVlgijbaeelbVcMDBgvQlhPnJo96n9wd
bNH1bofteS8psHDclo3RyNRcI33vJFGcmPtSAjUGsxqZp2T9G17l2aWraL2mmvost6a41tHnnSJj
tn1jpsU71r29m6UqrWm8Eer8mkkBU1TbDReYQMtoZ09OqEPT1ABPx7pkPxRSbdwCkWVK19NqZ4tA
b3ZdbJn9hQYj3F04frdIxyge5EnivDQ52r7zXGZQm9uJJ4s2SpjAEC617mq0W+cL9bn+W8W2a2cH
YQzmsLMQnkutsg/qIj2h0DZt7jgAV83JphOwz9b0NEkM+AxsI8LBIFV3Q5/UR9YI5XLSqjOie5WZ
05aT6xi94I2TZLGLZ5hVSyTGLdeQthO0P6yVGQs10XUPCBvBH8q9eZ6ACn/WjMHByx3x7V22DJLv
WJlyS9mn/DZU6rSbBHUvV9UaPdvBUswR/jkD0NIkzR+WbK79gG/7ikTW7gRjE4o1GSXsI8h/h7Hc
Xjopir4d05T9zSSu6NTWrcKU3XZkEY8Ae2mYDBnjQiGQj0QlVxXlpHtxH1UfcOtIxxAhC2ViM71t
6E/Eu6DVoyd5kM2jUYzNDit/eDBa9gmIhIEct1+HuRr8mafzZrFw3tDJvMOoDVIrKIbDmI/GjgkY
sGcezHg9wSbu6EcW1zEe9ZOlg5kzh1z+wmawvRzZ9Pi9zIxHQwNyTTMJ7YZm1TlC+HNGyc4tUeuZ
vkFf4Ra0bJLX0V5qi4MnfSKhqS3cwokwDqppejNgnSTPiZRLGu9GO+yLKXLS3aQvWQY2O38HnMJp
BNLmzhPhzF0VcyoterHH9buTshz/m0hv9CBVnpfUtp1Uj49qRgJCNjziMUW7KUqncJM5AdIVBe31
PKnzGUGwdiaBFctm8J1S7a5Rwq/WEGJJj9SrHvLrkQ5xvIvt6WoU0asRziXnHuJ28ah+iAkvxkMC
utiw5w9m3d/YCdQtuZZ5IJvqGp+UetXizvGiZjwKw8muVLN/1Ks42odUlLyyE8QeISxVxlDs1aHP
vpMuNLnszHb13FFHkyL4ahbuPguu/E6XrP0Umd3JiSp5gYCZnp4083XcmsOehEPZi8ScPOm5/R20
cXxq8DNJhiGdu6IHZgMIEUI+A1BEz5gcXx3geG6MucqbI3xbhKkNT7QPPzMFk1CY3uZaLfs4xbA/
0C72YmeaGIKFsaeX9i2axHO8VNQNqqE+q/zVnET1LiUXz41AXLk5e4t9ZOiAouaG8kx4aBqY4sxD
8REJ6RfEwaVnUmZwe+Y/35mgatoWBB/uCbKxxWrVzpbfRZFzMNkEuegDwuuRI8qxlHFlA6Z9yPvK
hPjrHIdSuRaSDM+7YouqSxVw3r6dXIA96TcnlmqXbaXtUseAnCXr80vayjC6RItJg7rF0TD0u3EK
qgsmT80NMlLc5lzIj8yJHyDkBETihM7eTqfMlx2B3IFpc/yASBzERJt1HrqhAAB6lni5CQd6UnKZ
zC3rtXYaMGGJdEIGLLswIrFIltYXNVVvjUJ6MCYDY6Pdg+MYasVzkuApErLi8kjgAwEndWsN41Gr
5L2M0+pIrljjLlStwyw1JFlNoMbHECYxUsbzxKbkqCAOOkkGfYu2Mz+0k3wUIYu+iof8OEXzYgMM
ZAeP0tT7KPmcE/bja2uQA7TXEzvaWc51V4rVkYNONYHwxUYNQtq6AaT8ICYtuFbBXp+rutMxPbLc
JwCfd2OvVXsEUU9YL6avQhuak9TI2r3FKnBPO2RBGEfKnmpKupfskazvuige6ILOO0x92ouokuZL
LJcYnCWZYFIjFPMzMGgZDZLFDkMvPsNDaQjt4nq95oX5RP+IbZQ8E2Kq5qZHQV1c0PkJr5LWtFEv
q+q+L8OUZNqyzvcDGFm3bsKXyYB/TBGBfkkzUMaYpNI3TaJZoyGSj6kiJBJlmxd1yLTrIleq+xYg
AInN9UGnHe4TtZc8W4jYQ7fNVQyyqp5fUwIqbgqFeOJa0q6htoQeAjbb9mVs+ycimgfIN71dIvZh
3y8TgM3QUu6CvvQJxOtvHDtp/E5OvzccYs2i2Q0Y5cGDWVZ2w7HZSVx0LACQY0yhXh1q5o7jecvG
X0Magr4+Clw6rkVL3SdWSjpbvfoYxe2VPuT1vkXAee76AuZMYy9eHqe5QLxmXpM/BWI6TtqHcKCd
SWAorh9XMqf8HIHm+Kxjiva73rFzMn6sscfRVrS7YG7o/4WUQb3SmCfFtTEoeV0L/dgZRGguO0rw
kTNmTU9PE9Jxx9LRD5ngDCbGMf+U1Tmokoz1JPCdmuwB4F1cBOq2UtudDeqShG7UsnolZ11wltIG
xQu+v/gO+T6dM+Q56i4lluERD2xSoA/TRO0CqGYbR4QXR2AbXeFBrUbjVqIH66PtS4/sHpvII4x7
0F3NtouboB+r21Qe9cKbSLpDIcio3nGQ0oFAoeXxe529y34S5tOQpewxkypsz3Jj1i+T0Gvi9ERY
7+FXF9qBjlxJIrdWWbLbkfBLHntrD4dgHlXkH0018G72tG+MWmSu5aTWJer/8NVWRPPq9GN/HiE6
7upIo9Ck1qCQ9Hi+wJBrXwathI9FoYnmpilJhmzTv6MX1f1gcgiZTMv4xEGQM9s0KQPEOmOWTk3c
KNjaxjBJ+CZwhytJ2N9oPsZndYzzj3bYfK1aq8UY5NjENNpQX+0wdzylMY/LUGWQ2618lCLV8BiI
8k2nKMYtOfPWZUzR/sXOkpqVnaXnhs1LdOJorl8NqPj4pJJ0sKij3zUQmfCKjlRH3bSY7X6fT1lX
uWYPw9Rtcqk94gnBLY9wM3uKw2Tcl+qYfJzlYNyxLo/7Opx1yJuxo94mqj1fmVAD3bIS4Qcl10ir
6qfMeCmTVllkoaUvkqq/X4xpX9Opr145Rd5gLejv6rYQx8LsVF9gy+MKK5VgCOqPaVkmD7hy5rPd
a8aHNLamR3m0i93QYyqErkIzOMPGWbHH3rWymj845Sifk4gDd1/kM+68doAujGMM1g7Vo5SQsBZP
JEky86ESanxKa8c4i0i2EdrJJpDomX2nGUQcUDjzG5przUVF4tQYgroYHIADIidEsDG+DMK+j8Ew
U6pRVKz4U8W5xbnFBEg+slZS+dQR9nVEeFL/FAFW2th6GIcxYIrDBQHngUNuHSfmBUbq4c6QTPuc
M4e4uKJf466ZXS0XtmdzcCV6NZjyw4iYam86VdTvimk2b6KZXYJVCJCTZlfoboxH47E2DMSzcy08
h0ycDitOG3y1ora9AXGvn7Hzfe4aBZqIiidzr2FE3jmJDAglbOOjSMx8vHAIWiY3tiEbLJjETrHt
p6qtsE0bArpKccAUkh2LTlWR1XXOs6GkuzAZbgcm3Gsi5A+y3l8KyfLKMbtFK+yBFNaPXdd9msq5
97SxUC+o3A61RyYwCQAGdyupMijeZH34s6wXIB8So/8Q2coxqeUAj/3EdIyF+VFE+i7JobYrilIN
XmnLYXao4zEe2IZMVnvdhLJNf3kRrh9RIGSc38226ziK0vh1dXSYsjc0pql46cxI8MuZivlt3LLl
dtWyc5zzFNZ54CuY8R2ks/h0DqU8KOKkj2whbqKSeD4f6JCVX8wRoQenWEvs73COxXAuYRIAsTYo
dQa16Tpp68Pv4RxYWBeLnQpEePo8oHH1Y8k45g528lFvkU5rn8mPB+gwxrUsPND/+SWJOf40qmcc
XX4Vj/vYsJ5I2DlBeXtpZ2FewA7WvbQ32ku/iIcWcyXI+k6QrRgr+Q1ovRcaHhkZ7pN1mXRB6Gly
hzTW4UhsJ87OiqZvuGuvNDXAxS8/FVjvxRBdNiVCVVDpwT5oyxLPeM4GerwPaq2AeS/vA7V50MiI
d+lsvKZ5UnNQMW/zkpumj/oDIcInBR76TqscgjSLzGKLE5jeTIgwJ0BxwT49u45y83MJqyAZk8yP
iO07yHVyT5DFY2egQpVBm9v5pdpWhEvh5H2uo+lkpWHgtUp8ztvi62Q2JZWWqL8sbXCZiCAw1ito
g9A4IdwANt+RtXKoyZFrmXB2cqPlqIMboo5YWVw5DFS2FdMLKamQlmqz2ocE32R7gD7tcHaq4Uus
1BWKkySBrqog2XZh41xacF7PiUH9T+9i14GZ5uPvONoqpnuLLIyoUp7J4iWvNFQPahCqT2Gre3BT
zSs0/d19X0rJhdBkdvg5c0thmOlrlVdx6ELvkAABJHrak0igOdKOmOVxvqB4kjxT3C6n70pKZtKH
KUiCL6UGPd9ns9oSu9Jy1nDTXtHFBR6Osefs7HDFJxZDoJNWHn5NpCqe94QIl/2tXsRW95ppfYLD
rJgz6WKqdKoVrmjKsTsQ38IFCA0lkrwu4VTk1rkclDss+Wl1SsX4oWmH+yKSbhW7f6KM75VNohz1
rEl9sJrg69g07ADiPEaVMF1SMa29DJfihc2PvceL9sQWMd23DZVGUVr3liRRs9Pl5iqT2stIhMat
CclFO4RzJ2SXoDeJyBCWObcL+/wOYGSyH0ddcXa9OsjPlHB54lTQyp5C2klyBLPeXCaGnp1qzULL
GWthch9aBMSKJlI/hVzKyi0hn3Koyazu3hBtGTBD6c4ZTatE0kkKkUOOUK0w4bDbbDNqEoij4vqI
s+25Uydzuugh5atnp8v1D3IcfKPoLK4Da7TOQUVQL0EUMGP3qGf7YodAnLPhZIXUcuUBHkIFRZvJ
8N7S+n6PtaQ6kZxpcI+ycE95JrmeMwvORtH096gzjH1rwNOA/fllIpnrZGZS9DFgvqeriEyb+57i
uW4rmdI0JnX7IOdOeANZ91zjcKe8W1PWT7o2Nb0sK/PrOIw1wroSgwdB5Mee3LKPtJbng9UrnY+u
qvARdpd+JsqPzI/jWeKMdMxZsYDShGHC096Fl2ogVNMTUOhdkLkykeOh45HRqpydSKGkkDWQMXIx
xefZ6as9YQvGKcBTS8UpHAIvnyzzA2R9/alGZLmHnVLvmoiNr5LlbDrsllAbhSImYmQWwBJ9DpC2
2IcVPoOacFqbAQpkSGOF81Wt0PeR1VO3qCyaQlKeFXAw1LArdmQYKW6oEZRDGIp5idAt/wjarH+o
6/G1HksCeEgmusNKSSYR5KPHccBNyhC7z4oxu9Qg298nWZ4Qi1N1htegsji0Y659HcYxO2sAshlV
DN1Z8Fs5prI7jI44wxEt9n0cht9bc44uKjhqrxJrHxYmMV5Kbf9FUAC9C3LpKrWKCwmceeo62AIo
pjp9dA8iqd0jOE39rKNVb+eclVKzkyHPl6pVuQp7ZMUfleQpVOoZSROGLsR0BincrKXXKjrUpw5x
hyvIIfWtKeqpiuGeyG0q8Xzr+GUEk+D9F3XnsR030m7ZV+kXQDVsBDAF0tJ7UpxgUQ7eezz93ZDu
XS2m8mcuVk+6ZyqpJBBAIOJzZ5+JsIfShaOttTT5keHtsY7ACu3NZniY5lHdlaIWt5HCLB+jic73
wS+qZ90plXMFBhMTSJbjMbNvUJGgaFqWUsGwiLDwXNaG+KqIAP/3ZFC9wFeiRzoL1ibssZuCPdx6
dphqlEd14c5RB1sJZC9bYGv+rPXKXtthNXlxY5krQ1eGPeERfC1ClScLX5crXEJz1y7T0QudwoTQ
0kerthRLk6FNHisBB0LL6/6Fict52ztjsTIyc/BsZDeXsgr7i0Srk7spre71XoTbrhULICgWa1C1
k6sQ4L3mRhZf87aHO1tUxsPQxAn3hvXhY08jx2TSSlfkVW1b0bqqIwpgdKIwOetJ0EFKjCnH+kzm
AV3qm2Ao36UMAKKw6q2oXUGBqcn/SJRXmDOQbBT4LrrZBCUTjErffEN7ApkDVbm4wiRgpE5TKuXX
0VDS51x3oiuOqJy6fJh9mypdr2lpOvpd2RdmsHIyBgxXUNoTyjUWvkwdBqs72nkYMU5Du/HROdF+
6/3rlPrw2kex4Vpao+ydBLMqT9pR9AUxr2OcKxUj+O5A7yRbDcxDb9KxErdlMk58ULKiCin1y4j7
zvaMkIlzESjdNoFqlfMl2R0cMS145JhSVtHA3Flm0HudrKp6oqMx3WmNmWPJDgmMkkD7iCYk2aui
A4FimJh5CEBFbgUReGPohvTGrJGcphNOCtNChG9jvnU81MpyGF1jmIytldYzZqvN5Gklo+U69uxM
vM2Fq/tA4ZOUOMqeLdINn44pvgHafcND9xLY2NfUks21jPt2Q+sz2pnOYLimFdK4Vn1lzRcsV12d
PY92HH1TWeUAjgsKZOFQmuySgLxRD837zE+DG71wio3oxVpjoHRHk44CI5RxQsSg21GtEfCqUumR
VVMVxX2a4VxmtWMt7l/KOu8uRWSqZyls+O2invJ00qeVozB9HznkcHOekMMFYJFIJ+xbJqFmz5R9
dEHnAEkEfAKMcfvpuUEfAt1RNEsJ1S5eZC+wkrFQ+qhMvDaRKF5iq2k0ur3ttV3O2hXppfUTYlHr
5dGil9OidsfcBYtQdPZbpxUTW3b3FA9SrnM7ZH56waZuU2xL+OjsB/QklGLt7IuRSW3DXH62jSbx
nUZWvhpI89zREaUHcszERiFjLEwJH0wrX9pMlb2t7aJ76ZqAfJLG8Hm6UJbmlgOH7l78AKfVoaOa
UjXLUiP7qcX26BYpSWwTWem+iVWCDgxZC1ITLWc2vjQgHhS6R7hTg+Ga5/gxpUwyIx3JAtJMUe20
1oeh1zFMA6GOaV9uIm6YQKdAvUZfQvNjLuvUB9ma5/vOz8rXsW0yyjgM4ERr2aqXfVTPMeFrhnPV
Umq7wAObqYhxwK2M2OklM7tm3zaNJEoE4nYdZRV5aN1NtxaFn71aNu0TzorcJCS8dl6TkKFlowEg
3KwKdHUlApL8n3Ec2MHOAY0XbAe71DhkC783l4qWyZhyMZx3GD+cM/Q/fk+HBmBPUCXG3mYdFd4g
5swtg27iVBrtn6oaTI9FaEWe0VnamQavkK5La5r7SOGluJUSqy8tQ3H+uq3S4K1IMoro4F+vc1Oq
t6GR+eu6dZLiHP1SsGqDcr5zxDC3OALy/F2tDAWfRdPobuakkg22oRNvRAMfi9F04W5kib6I2g+/
JTAQ1jrdcdTZ/Vsow2+T1KhFwx6Mb6QVq25jCI5uPegU9sQucKNYGc+G2m5J0iKr2urToJ8HSeI8
5ibGvJ4Euf8l10r7JmyzZjgvw9I8A9ZvnvtA8twozORXI8sp0maBtcOqdCKd77v2cmCHSdw0NLtz
var1HWJFsW3TgCaFUYUKr6cQz7IC1kQwMQRenzb+vVbJ9gFEtAJPb0y3tQ69CFeKrM1psst5z3Q+
3gc8OxyTFMB7XriUgsYmNnaLwz3FVbslb8LwzivYBPdBylQAZbzUOa9tLfTqdNAgxhJqPUexb5c0
U2R2nTdBQyV+CgG1JVMd7EatyCO+bAcsYZnPK1/aOF+kVD2pXG5tJuLNLcL9THdLuroQlxLFMN1K
b5InGS9RFQz18Iy8Ru7qlPcIS67fEacrjafaOq9NTEInHuq7wmd4Z7bhOtHo3JpdfK2G0bROcxtm
VmCna9Oflxp3WN4z9kyEqwDVnN2mymwoJEEXXFEBU84bqdU9BVfLuO/gVG3BY9WE98DvvC7rsocG
IiPiQBNCGmXIcUHU1QF7TVBKlxPZma+ZD+BDh9M4uczzzVQpgJVuyki1cmKPdnzsI2n0JDaog2hT
VNGZ1A0AeBC+YjrjeZCftdh/4MSRTYtmA4fKvqezFsLVMN1aY4ta2TOHWslm06xUBF/02SuaIgCC
90VuCszhwtzW7vpO774qeR3dxqOQ04rMUC5BYCstdxqM6JqZ7NiFajqvFboGTC8pPY3y2s91pAVV
C3C16stwHc8MdMU6zYJxbOY7gFXjDl+4sYUHGPD0+ykfGL5R9W0VT2KvkzgNm9QQINwLA+Nce+Ir
S2OlTSgbtJjNoItBX8CogFpF/hZDd+4rUdNL/BWfk2GwvmTOCCNmkgNpmIJbKKHKfB5i/Kh6JqIt
AWB7xM4MeGbLl0DVJDBm/WXWpng968alrVBYY9nnXoKQDjsvtSQT5Syh6NHLak0rpaPCRnjvNcK4
Q8nSrHLu5Un6AhdiWgMbxgaYOSm06RZqWLiZB+N7FgksnosWrGJVNKtybMJNx+o0Qvs+tjV/N049
9RvQhRfl3G6qtv4mR5VsoMzuLTFFjyXB7m1s0JKDm9Dd6aZNrx76ryQazCol2s5BOkxnJLy0KpQC
xehZFtBFWpMHUOFz+7QdGRoUvckMRp0TFOyc0WJAKQ1rhqVSu4+0VVRJf7iDZsfvWFCLzH2XF8rw
OKK0TZ5//w6GjZS7tCZR88fAUav+xmSaGsLaSLhJ/bBKmR/S1YR/Gm0nY6hKGi2Ti8no1Gu6WeKH
hkcBe4bv98wwzRll8z32ouONFuH+eTYh1EVEngDF2KoTu7KLSqYaX/m20SEq4chkkJBK+cXWE6Ve
g0ALx0eFj6XBfpDVBcEwLyEGI8QR29kohX/+e54kdWJp7pqOiGAlf/kI9GCW6SzAiMr7yKWhJTgs
EhLHOy1OKiJPpE2tZ/waRlJH0efbxe+O4bVlPG+dazZTZJlUal6BM07dHjSnUV1nnEnYnGEZSy+t
i/XyS6cIDq2q5TEwnqRSg7azkWULcJHKeJAzad4IFQhzHVwMrWV9KwjIqXloo7MLDIVdNHBayX/L
K2MoM9okZdut6xlCISBMQ7/yu1q9CwUnJBNi4bAnScg1qIhV8E1L2+GBbPKypatCI6hL4mFd10Jn
TA6xw9ZocvWljHTnrhna6CrCzWLlE7Y84J2b7E2LCLcHaHWlNWPkKSHhtV1G6Y9yRC5NDKu1uKkW
hONZoKn7qIfjzjSA+TbgpvW1ILIFZRiRouPVtaSeyIUlfbHZ/DrEenzj9356DYEkIOQDQYEQcrgS
fQZw127H52BA1u7byKoLk88DUTaPqupwjyySm1kRtPulFld78p2Zym3Qlk+wyl7ajOJwZI7VBXAm
82ycTOO69RX2x0mjMhTXL2gP/K3sM/thMHpzpcg+eZhACjzR7NbXJJ1Aiy1Z7rCN6V47xBDrVBC5
tKVmFSt2zuZCx8QEr18RnUVIUy6zkcQ9Kpy7JJQ4O0xMoNljW3+hQvuWgmU6r6DnXKR82V8wPL2F
opVeMKL60uAWFaxNYjyvmfV0ZSYqI1AYKLoiKiQ0XII0tVuq1055LtJYWzmMaG+ApekXMdoYL1Qd
XKyVQhkvfk3EfkrZ8n8jWnmnhflPEpn/B5UtNmPY//t/1CNHhC0//tf2LfsawZL6LZRZ1DDL3/mt
bFE04x/ml5cND2nLInHhj35LWxRN/ANQB5qojmaL4epF9fLf2hb+FoPHiEUIOzASMwVD5v+tbeGP
FioWylyJ5kLQyfmctuX9mDMoJ6maOhQpB9YLxGL7YNK6bEZtGtP0ljbcsHCYY/sV+o11S2bDVFJl
xX5e0rWKWudB9pgNeGNTOQ9qbQ3fgaFMTBOrdnw2l3Y2YGNrp8/GhIxrpZTxYrwNkwf3MdCSjGyY
DMtE8x1C9gQ7Nkb9wrOqVqRyUclMjXfD1EWPHWnQa60Ndo9gbSSBxx+7qS5hlaqqG2Qp075Abzh6
Gfy8FYnf6SsQ3ParE2EZ7cJppMkSydJoXbsreo1R9RlXbTMaMiLJzFhS5X6goUx32lzjlZ5TmYEq
YjBK3hMCTDZQuXU5w6anjWoT4pUVE4zw9+jk2oXqf4M0LkfSkURCIYNsG6yDXCsw6jU6B8CvrYH5
Hc0pJ5Sssn7TiNZPkTGDSHatpCHzIjaSJalMT8tAScaecerWvGo75uzdqpoxlCy63nS82WQ3dmur
JloHKj/ieU4jP94bqKDXClEQRt2tkz1jwizpDmdm9UyOiu2zhiQ+WosRVQTTBMhQ13OJfH1l0JJe
bE1qeRVhY5JSKiiJtEl/1HGHX16ie9MQWrEXgB0ad0pacLD5yERRqs76d5I8dmXHLMd0FUT1NNLo
x6GS0ZUiVqm9D0qzttIEVa6dqTJAFdBFKZueMj/QHJ5U7anRQ0qx4FHp39EcSNqdVpt4J9eip+A4
4BBywSTm2G6ga6L9Tkrmfta6nplXlAubswyWT7pKF0NQht1xbVs3BSbVuFlp1PsYFNeD39qHT215
/1GE924/uy5/5Pdt/eNHe/lW/n8g15PsJ/95U1vXdFt/vNvRlr/we0czjX+godIp15FICDQayIJ+
b2iG+Mc0DPY4NhF0Kui0/s9+Zv+jIpqxVfY5hDqGxV/6n/1M/4coCq0S0lXVRE70me3s/WYmuSRt
UJRxps5mxn8eSOIia5m4U/hWW1vRN0MApBWCfntCHHIgxKFQBlZBIDMWhnT+xqCF5Dh6O1jsCEla
vbROOu5kXiCdz7qwd2U7ZCckRwcqu+WCHCAWcY+N0Mqxltv+Q9I1zrLK5JwgM8AViv0F6H4bDS3+
7SI+cam/nuByKfRUi+SSmYhDrSP84TjNFdAgXZXkr00+lV6glOHDH+vpiHTxUFK53JGpgZJjmbCS
jF/Etz/uSMNlDoNZehgGgcxNLv2C4eZBqe91Ram8MC2KHz7SZHxBO93YjHgQbJhfyV+IyLFPh1N/
Qlt15AmzdpGfGouSTTcPFk5D1YZOBD9PjHqOuTTpK0xqt80bkXt8Qtt09FqWiaZK2jwI6+BaQZ5k
WR4PFCtRHV2X1dA9oFS3VpFMFe2EfOsXjfEPIdWvB+3w5fFJOoCCDwVyAzv1VAyloE4VG1g+OP4D
DkM2KG2iVOgGxU0yW9UZOQh5Uk1L0a1UrSX/1iucG2LhITXzibf1uD+P23TamMxHnn+8Go6sOfR0
LDYm5whXlzjoz+U98aJnDTdbOq9Kjms2yqlSR1T5+asgKHOIdwQuI+oiZ/xjyal5xDiwTRYlK8F8
IuftQyJFnJ544ssPe/DAWUHsZgR2CCTtAzF+BJVw4PhCWq+Ttou5C/ak8/q3YorrvZFNWBWEmums
HUvX7z++w2NfFQ42tqpLNmgU08vK++MWdRM0PBx001XrsFia+ULunEDN5IZKjHZtxQE1qqBnhKoT
dkhjAy0HBWKpNW4nhuJHbzXF55/6L2g37FTEfGz/738kRrKrxS+MvTKz/Fu8c8dVSYp9Yj85siOD
ewAOaSFURBa8rLA/bhxvM4ZMnJh9X1My2GgzA0pqVJuwAYQ1b0y+528fP+vlXzx4zaxXOLAUqjly
nIMr+hQ1oIYE1IrqOkaN0lApNS1r9fmrOKZJ1kD/gzSBU/jP+xr0SJNM9EJ1SmCPlDOOCFOh2Jt/
cRUILaQBy8FmH3wZlGB0bcwqxlWasr/RijRa2+gHrz++ypFtz2YnQrltsklDbnh/L7iPaGmZcbIQ
WJhbLRyYTlzmXAeF6fGPL3Xk5ZBRodSnZaMBRV+Wyx/LQVIXhyjH2FomJ58YNPFXmH4UJ7705bEc
LAFm0AldWHBQCA63LXWss6xVW67S0IvN1EF6EZNhhi9WRa3fh1OEN5dh3/Shc2LDPPIoHQDrwPjI
38jeDl6YjS4UxHNEeZCJDbfEOBVmRi88vc6VE4fVchgd3qRuMVm/JKMS/u3Bo8wS2TJ9Yrp9XGzS
TvQrh7koJkU7V8n1s6rpphOP9djL4yyAMkzEw6lwsIFaTmG3LS4yTA8bdEgaqqmNgZnHx0vk2CM0
2Z5BtbBdAyR5f1+6yCqKbZKZ7rw3doVPBb5rs/pq6DrjxEd8bJ2Qm+AdgCDfVo2DjzgA5N6LQTHd
URXB3glsfY+/+rB12FwuYiOj76kk6UM9o7UgLVZPXP7YnVqce/R1QEUQd72/U4YPzGXUlD0ESRHI
eTO9BPDUXqYaksyPH+qxxQLomzKChnwabsf7SyH8nBmVpF1n1MP16Od3U+TXq6Sefwo/vrCDLjlx
weVnf786YUJTuQDJbQsE+QePtsMuheIsXdYB7PUmTnz9PIoqa/3xbR27ig3iYolPbHIe4/1tjYnZ
MFm+zJtqZbaSTatvitSXvwts5InHMSN/vyfJv25R02EfpvBzcBWrCfM5CEqqwEUl7qkAOt9Iatvv
qT/P249vyFr+rcPnxt5F3E3RnHLlwZpAn1xzq2QwxIbMh/uRXXbo2A3kWLjvWtcMzdPKD+2FSgoD
yyC155fpSqsGFUW62Uevs7+onIWzlHqHpjcVXGfG9ieq7XTejEMlG/r8Ha04gzmWLwkG1GjcRNr2
m8Kpo8sJQnOy0tue4QN6ndV3J8Tr1YtCFaOZhXQ+um2hWw/+1JrLtHaHW14emVm6aaPI+uoLrf1p
cCheYwAYPxc2amo0Gj2arnoQXbdvamyIcNa2iOlb4PLNJuAn/hIqcweeN4+sCwduLfeIfu2MPmKI
0odAhiFrB9dSF5SkFXjMYI/RSk0z0z77+A0cWVKaZkoCNZVIUaeI9+6EgmVE9TtgwKln2u0SudCr
PWn+/uOLHFlR1BfZdkAuoWM7PCbgwxQ0IBm7BNgwnceGnu/sEshYRcH61Ir6e0FhP0IxgDnj5Vs8
WFBxFeHUaoGfnMcs3SaA1ZA/0PlaZuJS68QJcSTOlZCkLGJ5vnrSx4MjIsfFoBhSMqhclvIbnQUt
cpO0dG7qsRzogFRp33jSyXzkA8ii3NjWp+/GQi8MxiS+rSynPfGof4XWB18UTxKMBE4b0GkOKw9d
aZhtQYzrlq2engGcwRSKvn17UZpz8k3NU/sSfgJPxbBiCWmQ6Q86iUzf0tYlZ/CCyKKuCImYPAwT
L/+2Gm11OrFd/r0/87pBbAMJc6RFqeb9qiuwNG7ykYjFrzI4dJU2rgAfWD9J+vUfw6SJK+YRuh+f
X4ULk4bHAzAHjff7i8owjdQQc1zGxSzjgpFOc5Wpkbab0V9dfXypY/dnU1BQqUvBgdMP4qJEi1FO
2Tl46ZBEVrVp0ThyvK2j4sdkxejJAL9/fMVjn5gNkh70EQmIONxIsZa0sjhYyiXdUO2a0tKfUn7T
m7sRo7HPX4tyE6AHggmANwcPMs+paMcFQ04cQ91eGxSMvgajvMBlpvs3l2Ilw9ShOMen9v6dgZrP
5x5qjzu32rCjPM/qSMncWvNUtHfsAS5r0YTTRbHCPDj1BoTv8cQQtGtCH9wUnKu01TU73tDhpI36
8RM8tutixkOBy4KLxI29v61QGg6DnOxHlOCTy4mZxQ0Js/j66avoHKw6S5DijnGY6Gh4wPYaci/Y
GOgSkjopdrPaZP/iZnToZip0GhUEk7N8DH8kOY46xI0ysBxGyhp7XMGNCxExxPr5myEqISih4aSp
v/xd/rhKKTCjhfzFJ9U2/e3o6NMqqBz9xIe7bDwHu6dOOg2nj6IytduDe7GYkbTaVLGwJjU4E83s
p691tP/lRaFQSvn4lo4sOXYhYzl4bQ4PefAdxXM3+QyXIrN1pPGiFdLeOGo4bBmX/3xli1IqyTsY
OpCHqBjfv6MRJIGIB4QgUg3si2Ye7Y0dNv3m4xs68vRgPy5wJmK55Ut6fxULsk8Rz+Qy2I/LHaga
pgAZJ7ivWmYZAmPQTxRLDylsfKfU1qn+LyuP+1MPzhHmE+XE06LOVOY+rOA80RFFme0Z1knx7Vxq
83cs6LR7bYKh7PZB1+8Gfr7t528bLy9KCXTGbbL997c9MzHn+0R4DB2U865iroKpVkV/atsw9tBp
Dyc+hWOPmZ2Dliyfg6EdRh0Z34ifgtGk5KPm+9rWxcZBAPLYzj7Dt46l3H58f0fWKR0R1RBLt1fX
xMEmXPcjxfBfdWIm6Dd2B8sGAhVT21K8/IsrUT1jO2Fmi6L0+ycZxabqS9BObov9qDfggIPku8/P
064fPl26wPFSMtHG8fxrH35/qcDBZTIw+abpB980QEWeFFhVlwg+T3Vpltd/sKdwcDmAwiyHKPtw
s7dCJMookoRb631yw6lwb0uFsTWzpkkTSoFRJcrZ3dDn8sQGc+SYocRFjQvpCwv0MO6u23FIaK7A
YAhH+5GzyHd15sxOLI8jy3GhwBn85AQe/Or9k6SkATXfYG+xJZwlW5lfZEXwG2jhj8YfPr9BU79g
s6SAYBPpHyTalQEFv9fZMwUIKM4CR/WskCbtFKvDuqSacmKZHHuEi80QbQtaXrTz3t9cOs/KktLB
Jq+r8S4NZLrFMO3UF33sKpLDS2Wnp5p2eLgRbKWlnrPu0zmEjC+69RCfTA2OXkTHcJtmGgRc9SDC
ySDzNZVPGlqk4XQpys7Cs0LT1p//hKn6U13lbuRfJ03OnJmmVDajmCSzoEcFc06Vib5Gi5V/sbyp
hSx+DvjocOa8fzehCVzYqQno5xKRbxKMzkXcKdaJcvFyNB5+vgv5j/qESdZyCNisazshrmUFjFER
7YLaCtZ2IwEWGYgPhqqwVoz8XdQqI8po/U9WSI5cneiN8IBzi/3j4B6DSJuCTmUAk/Ff9Sktm+At
6hwmwx3D/3QKYRP2gI9etnr5V9ICqD6IgAwRLvZg8BqEW/dh0aXbEdT4iRPz7y2RS9F+16jCLfvv
wYky4C44R9ZMxVoBEOQNhpV7XVVZb5EyStRTS7EcsejSMtx8vDyPXJm8hYCYDYRFqh18z3U1z0Kx
GwNRKZN2CUnwfVJY9iM5KCq4EN3MmmgvWqGyp4vz8bX/PkdJCAnAaNPQRadH9H69OnkaTxnZxSK/
gm5OYrZDehbsJ9iWJy7197cOg5RgBIM2Qy6OrO8v5ft2DcaNkpZUOshq+dDu/RZ628c3dOQqRGAM
BFDQ5Zs/3LYospbxmHJD5oQKEVaL4vGznBo6OHoVuphLUMC3/qsI80fkbzP+w8ZMOK6noI8FgAwG
jrLPGRgSRnJ8gWqmikuYsxxj758YlKfMQMUA2yaboeu3/TJFVQdMqpvziRrNciC+31G4lI5ZMYW3
pSBxEPdPoT5kA3VyGOJN9BB0nX03hW33BmhEvWWPDlEg69qnDzIuSlOSw4xGDZvz+/vzUS+lQT1S
5Az84HWcZsaKeyX4+ukVQZjBSAqsVnsxtn1/FW1SzEjqGECbpNEbIG3miqbQtPo3V2FLJn0i5zu8
SlmIRIlbrlLnsb/mtTHCsFhLf3yVI58rG9SSmi2dVXoz7+8FNIYSJq1u4JPTz2uqlrOHJ+TsabYx
nNh6j1TtFoY2nWNCGiJs5yA/G+iaTROFMreSOIq7UaEylCeTrnEpI8D14gT4gjWqWDeaUq+GQc++
k6o6jluNZr1FmZyuRW0NuL7kEIetyfx0mXjZraENMwzAznnIGq6xvTVxF6KhMnQZ+jpmiQECnNq1
/o4kuQrfAwUf2qU8zPdPPAClGDkJ32AgA/EM4Cc/S5oZzWaqhpnHARmdeMVHthYGTimULhflWDh4
xZONxWBZ8YrLQKiXQI1mgFzxdKKhcuwqBENLQYGszThsqOhK23ZzJAwXdIXxyI/x0vndqS/vSC16
2Yixb6S3TQ1LOwjDR5bMZLVLF6MozcsstsVeQFC5b2qQqK7EiuI5S5LSQyBeXCbQO75jYdshouzj
5tKSYXZilzvy+VBpWCbFqD1R4j04aSc0ugnMbl4myeWdmcloW+AdeG+2s37iUD9yKQ4fanfLdrDY
Dr1fN+biblvrzHbEWRteZ3GTXghEcJth9usTH8KxS1GGYhSFKUFSqoNLGchsf7fgqsKuvsLNawBB
+9UKfg5jux9vQEc+B6yK6Y45VFSw113+/I+DrxuUyWcQhuqG5te7ah7jq1CRDjgDoWwawCyf/xro
mVJoZc9b0sKDN+aYZCC2Bt/Mx3htHRdRtBMq0LOP7+rwCfLMoGjQLjUoXlBnPbgrVCRVK2uuMnX0
gao2FEipgughTrFb+vhShx8e/qHqMp1AuZ9XpR8uQTHR9muSlIY3XTsPZi8ktgaNy8dX0Y5dhlIw
JsT0FgQzOO/fE14Ocw95fBnDhHSYWduki5Ffpqt5NLyulhha6x7IENioMZA303+coTXNQb2Co/vp
p0ttlCOeqjxUB/OwggK6up9VSfPWytPCMwIAhiBY7W3hGO2nny7FIBamzrukKGQfvkiRtwmmPMtE
VRmfOZhynTcQJU/c0N8Pl3kjQgoclZcOu3kQURgpRLSIT9+tGjG+atbUPFdm/vLxKzxyEZakwNaD
gAxf7YOLTBXE0K5RgaQ5Ml+Fid546Is+G7ZQqoOsSZOG7JvCkzg43kQ5tOiUeWAJplprQVx7buWw
Jk7ci3m4byzXYQgB6wWmLUhxlrv9Y9/QYaAPNLUxlGfY+VvBRONrj4jidRYFCrwZkMXPtoTOmEAR
fjMGrXozoiKmLzbEqANCxtd619cy+MlVIacbNjyr2qlDKs/SflTlQ5LhYO8JqB/1NoKlsQf6WQY7
GZXtTaf1cvSihn7Qnhh4YV3HsEfF2BvfJhhQ8zoKJmWX94WhgfyaEJ7Bm08bimOq3qzHrJbdqtaH
6iK0BoAxeL21X4wa9M4afGEX7MqhL2uPM8TewdlW3prOSROInVlseiOyJ2uTq2mC/je1pynY2T7A
RK8gKAWH6HTJVTrJ6ak3NaALrVVY1yEfbrNJkzzWN2lWA6PSVEDWkLtTpKNjkWXPRduF94CwSoRp
Yo4us7oyHlS71d5K5OCNK1NcxdCcaBmkMEIXf21bY3tJQJC8DuiNxw22jFhS1M6oOZdV7LPvhRHM
632chCl2s0R2wdbHaLQEpTBCb0qQI4AkRluMOHkUub0qYyvst3ieK8FjWA1j69X4LUgmJ/v0PBvp
46+wz4F971ddgQxPAXzhCVENb6Vaak8ITpCeITYB0D/nuQMEAKjWPmyK+VtoCEbuGmfsdI/trb61
gBPfmD3kDBeH4uyFsCVKYPKggPemGnMct01KWXlWVA+IYey0utTRQD7pRd6gjwSt9KTya9Z524sd
kD5QGc5oV91mbuO+XvWOz/YfM9WcrtoMO0NMMxjDdvNiGMA4qiXkoajSxVcA+PoTsp262AH04f9A
4wEGowKC+D0P6tC/ZLJqTrzMUIyHQAVYuNaz2H+W1dT7O4ku/k72nX1T+kjz46lz9oDr6zN16mvP
YGzOHZjFfp0UXzxRwm+EywhqgkbVaAe8KGcjpgUUVSh5jLhXsBWQwNm3kL6d7+ookwjBHfp+D65V
pLAJ1spXzrbkJVF9p/TirkrhLTDxMXqOEw53tQUJd1WVRJxug3Y6O6N6FkyuQNQXg1uxEhUZfi+f
4CIhQ5n5+9961OPZdvbt8SJ37Lpxq9aJQamXmDaz9GJed1xrjpuD0Prejqn8OrRM9qzjEWrUxsCa
73mk2IAN/SCKGzRcyAdTtYD0N2mj7WM7AA5Wcae47MI17Yr5orajbLxmjEK8hTViwNXg5CAnWyg4
7bposcID2pXbApGfHQ/XVlMbxoOVwlDzhI2vIUPNKVpo2ACZsUqFM8AFErB2bhmTaL6ES4tqi3QC
YB4DCL3/JTYaNbuM4Ov2Xo9e9aU2bcRAwVhBh8+raHpOm6lCwwvOEUVYNWOEqDnRWFyA600GGORD
jACdXtaXOpxDUPByStkf2rwHNGeVYeM2Y1+/dOrY3wWoJEfX4Vnsc9hxKPibxo7OSqvT51WrBRIG
RJmaCLhNwmfGddKR4Auxx7DCZDSyXR09Fgj8uff7CytUMyh5UZdfFFWNSXjfxry8OTVfs0yo9+z/
zWvZZnRLbKOyIE735TK+VJZfyn5qnI2BlbazNkJdtUmr6qT2Amdor+MptixvVJs8gJdJXuFaCDue
wigJbvpJAKuYWn3uoPkAh6TuvQiwlKG2fqYgUAJTpm9aZAY3iV9ZwIszoC9buDg8k0CNc8edSA9S
r/RDUJ7VjCMAJKGxgjwBnuoagaqur9p0BuqxGBzpQIImrNuw0FOCXSabdArWY1sC0qAumgaxN+Oy
8DBhanYbaF2C6CSsbeBSZr+Y4Fit9uprpvZaQ23uz3A6Ho23xebZUPc9Ht/DtrQd/3Li+x0wyqj1
L4rW9zn7f6RL/AYQI6ybyUpuqKexNisDGNgmgdfIw9Zs9NeVkza3kQzjhiGLpLO3ekN2gxU46Pz1
oMXTVe3ACFlZPeGoV2hqNaI6z80rJfLLhwjXUBj/zNBYZyLs+h+McM0VJAFjuE+mkWmN5y5PKxie
bW0+ZtmqLIHQdSoslCmoywmuqjWfYTozgFV2fOQaS6NJX/NpNHAVyOdzt4QlbixMYRuzSENLkNUz
nuZVuW7vrVZBkJ6rlfo6zOwCq1iZbHTkTO5zfyNSZtPXF9z3CPGzodg9s8uYTPZGRT+9KfgcPKZW
0WbuYNipuQ74oKiFp2mEJ/pcxizgLI3EmtFjeTfjjHIrOw3kKyP5/pmhqEniVSAbaRkG8eSs8Z4p
v0ZDV3Rbm1kcULtmRe4xZ120j1pMdzZGlTUUZ03cvlyeqwYxQHEyRIijn2wxv45uWy0a5jVH2IJe
tCdr1zuVc2+rSRbwIrHPXdCeM+4IAVvG2mTLuy3HBcobJl1pegQFgNUCRyKaNlVNOU/GsldA71Zd
urPi0Lmd/R42sZpU1RXuy/VVh446xI919tcqc/BgWIpG3LDQ59HLcw74b5qBZbxnUsXvr6aRKT+A
40nhX8++NozQ1ztf/jRTS8HtbyxtFZ8NG+umBomJ+Tqmok23LGvZXqudGbF3wLfSL3WBCTtT8CIU
d5HZsPdFQkB7CSPfFC+NDqtpbXZKBy0F9ClfYTNb8aWS6pN25ziDpW+VBWO3J+Upun04y7TcaGE0
WBs/bjAFUf6LvS9pkttWtv4v354vwJnY1tRFdktutWZtGLIlkQQngBg4/Pp3yvfde1VQtyqM9Rdh
bxzhLHQSmQkkTp5Du/nrxNWs/1iZDp/4Vpblulv6OsrO0B80/hHqydiquBHHw2cNVfcfvz9E/nJJ
8y9XNGAF8IiP65r97BW2rUQ6XzHHsM7jsQ76eN9GoGZJk7l6/P1PXW5HP3dDcVq9PK5cLi0A/uPl
4fq06oU+cCMhhk5ToExRl5LkkEAxC9tS0QWk2aUumkoGueTrdpQSxH6///1n/1SAFtDgu+AgbQzB
3JK6rXuJa0wDOR6h4vC9KMPlkHWTuPHs8cs1A38qXuNxpU9QaXGgvf5T63YYgzUDLHks8QDs+RGk
u7la/mGLAg6FMF0EHnCK5xWA3a5/xUvIUIIVPdpBhb09shSnLw29GICmQHr0e9898+0A57z0CwBj
wmuD1Q3ZSAb2mg3w3a6NCNrZIcCxcdOAVr5OwtdIZM2JbRB40CzlxRyX2V+///3nHPr3Yw4gDwEa
QNbvC+alA45wgJSDyPAO3Bf8OMd4Rv39rzy3QzD2gq4FRocAQbLu91z3G25S4Mb2ppEfowUDxhF4
fUE2U9J/vEMuM/DoRkJFEeOV9hVxUhFYJYcM0I6GgvQFrwKgdo6z77//g3512+VXMNeAyobu0t+z
ej9dEP3UxwkGHSdoWwFXHRiMyc8LUzfc9mtfxL+MhAAMj38wAnsZ3f35Hto0GdAHFX7Gk938B+7f
6THsqv6EckANJHN49nqRYE6nq1leJz3YS8e1bT3w9bA5z6S5ELlVDZ5X6XDjMeQSAtc5By/5CZpP
OGJf4KBWiPSrkBHmtKMdaL/I18rE3omgAJ90iSM6VI6A/Ut0fQsI8pzbfcCDLlAhdGptzciSriDb
Bzk1Mp0PlZce3E7zUoc38tmzv4KZOzzJ4a0/sR+yllbPCpkzuvBwZyfZzx+hvHTrweLXFgNmU9GY
wQw1po7w51ifFoT2WZWgPgC/T8Fl5utPwygvkjht+mbs/eVff9T/n4D/f8GlzfryCPyH5rsavvY/
k3r8/X/8W6+WQnuWAkuNASy0ii+R/K8ZeDDH/g8mfYBMwasG2k0XVOa/9WrD/wkxgwvBWtCQoT10
eT77vxn47H/wKokHhAsyCukHRtyH4L3L8ybUYPGic705kjAE5Wo3LkU5JIc1BQNreP7JB4//itSf
lXCv9/h/LVsZZWnQnuh4Nxe1mv/CIeUvkGXewBS+ZNoqJXjI9qCQNCwFbnEb2g/+UwsW+H/UzPzP
uu0KghcbXOE6NhdpXPcHNJX+6NoyPDk5xYYfgha2zeYArLxxqh8oGGX3W4dZAzfjVqYEl2UHMkes
PBuT8gTiveGIZ8fh4Gb9kmZ+KkTLoEIi0K8sxhV05QykJzuyglHczbqVpKqmZirDRyzAzWiOCZ/K
e9qus+PaLxvpp7Wv5dok5Zboos04qPy6Y01vjY9eGsL/LVP/3S7htWncpAyuVCv4jIORBGcITEoJ
Ghowf31VZsPVBsBhCHd5pfHuI2goOX5sGzUSrGoK1FQqjI2gd2CC0Ow6/c+64P/5o2wYR9KVfreW
wOYmpmke+74Xr9BLvFHYX4heG9YDQk8wAgeDho4DfVVOZMS1HIMtTvvInnfIIEKpE02AKu4XClrq
Wr/zMN3tZDywkuWSbWwZVsicQErge41rtz/Kb26mrWwJxhpoO/QhFFR8Tss3IG/uchB5V/MNhNxL
TrciINNmYj2tdQFOJchdqFHc+RotOLfVWwmZYiOmDK2mYlDeKwkCFfTx3jmZttHwvvb1kILKoxBp
uqLnZ6bhMQLrvaNfrHceaLiQFGg2XeiKsycCCe7zCmSAm1/sd/4KAgg1Qd+gEAIiJHJIKpAP38L0
vvRJrYTM+VYlW4WlTxheEYe19PmfFG2rr793/MXMM4nN5oWo05lCNRAJJqg8MP573VwWkNzon8RG
oaxTxg3Jf/9LL/whNvQZyldhKmOJbANNmns/G8gJAz7/bPTlP7mMWF+4gegxaIJDVQy8bBrwgzbN
H0sDwZqD2+qtqjuvWQksGDLOIKfgiNuz2Smh/9Hl+b+Lt75x51EAi0ivCh4m9LPn+esnEE/ewmS8
5Hir6IJikTVri08MsRwQw9PpwqEqHn/vl8vf/8z++Vsq+6eai+cv8HtVqSwYwE4/RBcH9wPf0kcP
fOxQltPlepH9DWMnT2Eo7LoOYwZhWvtJTYXwINfSofmpp+797/+U5/0EMOy17aiqKjT+1qmAXtQp
KZfDKhan3YORjWvTEA8JotZbpmIbJFBU9OgpeaPH9NKqrZIycj6CYRerVrX/qkdzlE2RUyH8ZTwz
rnkLuIuvipAH3+Z2fYAAgdOqwa107RAovQqZRSglEGnO66X+sWyMuqVju6c3NUEF2U4ca7psvkf7
710U8LcuWwRgFmvZGk+unGeqoKZ+YMTka38LiP38dwQk59o08BYDbFc4vCZQx+i19zkGu7GTSwCs
vTZep3Q0nCA7Kg09ITAqLXdotvCPLl4JbJCg9stuUQxyc3S6W8sKtOT/jMzh34kRyObrdccB1BuI
CqbCA/S7lfOhbFLHkLRy7gAcXFAP3lRAheAPkDy/HzP/zs0fVsJd0BzwGN+waoU36p4k7+pFuN0I
ACe5dsmWYjZa40Gp8Nt43+AFvgL5q9O6M7uGUlJuPuQciyodv1JfPQnof7vtwMz6khyskN5Y8alY
6ig9ggVY3GlgHY9uK7c+Jg/w/iMWOCWMxT4C3h1Uym5J0O6rGYwhAZ/ZTkXMh/QAMulveAz74bbs
Sy74qXgC09ipMMH2BvT2S72Ob9g4ndxMWwl2hEBN0kI6sYBvdmX1Hc8Fjl8yuF40B1WszC6+BmHG
bgz/QrPA8Sta2RUzPNVQcRR3cNN/q3UNCsBZ/unmDyu9rvMy4d1unKApiZE41evveAbfO9m20YZZ
VKWN6Jgs0jW4U6l/bDvjlkrsgfFEch8dxW4qxpk8min5VPaNvrHsS3D8enRDf9H6kJkHLbcU5X1B
E5zsgG7B1B7tevG974O4hyJPNjnd1zHMff1TWdvrlFXxVNC0Ajk/9JzoSdXlktz4Uy52nvtTrPhf
h6hfAMKcCrMur2IZfME865Pbx7WSOa3aFQT8+LiSQ2iB8hGSs150i4zxpYVbjqnkCHZF5aNU0CEH
POWP1Uin9mmQWhlg3iAlSHsUuG3FHBU4mNudBJuMo8etLDCyBdI80J0tVn89VmDZDcvOLQ3Yj1Q9
AJTV1qAM8ZRAKYBGACyNwQe3z2nlARyEtEw08iJmMvdyeYtD1sHJ8oX89udkLunmtXSC5QmqOwID
MGP6ys2yVZcrYqBADRXNYgWmYQfmxndjB/7p3xu/7ONnQsd+7CdQYKySZZZF6YtW7UCQLejTkAzx
+AGTqen73//KC/v8Fy6PcZpL6AaJIus3CHw1yO8JXt2djNuofDoBvp4weJ4t1RmwuL3ISsePakV/
UEOjCXNaomAGEwXLcDY4hLqt+uKqn4p/K5F0VZCJgshvkkw7xty2eGIFPtkgPTxuWHMk+wcRQTGL
81uEMy98R3v4NdLMxMOYwtVDne5mvFnvWuZ4/rSHA4ZonkfZ4IyYmo2dxZrKwzqywK2UJlbka9rQ
EnNU2IJDCnVzzP5Ah8HpU8ZW6EMmb5nrER6HMNpJC+i8LbcIu15weGzFPpyrSJoi9tUQQ4EmfPBx
z3JbtVX/WxAmzwtP4BCIsUFVHaOyjv6wyrEPkWMImsDVcg4OPMtOA7tFPvmSP+yATMMqhMyoKMCX
C1FlCgjwrfPQS6Yv//2ngCTgeEb2A+Ox7trDAphfWt2ilnzJtBWSGI/oWrVig4SoDTroHqA3mbt9
RasQN2wWA0tCUXgbC56iEKSbU8gCR+vWkdzH4xzgExFySQhlan9K30l6qwd02WfPVB57RiyFrNEG
HVuFcO8ScYo0HorWxQ/5LlpS+s1sEM8D6jbqpVudiKwwnbYSoMahRywl/mGO5J+lr25xPL/whW0k
CbC9wESv81SA0hIwoTKDBgTEgN1yV2SFqtA+ELZZI4p5WYs+E3k3ORbPv0dXftr1K8PMcAhNwItg
9xsyBG9pk/yjacv/dG8iK1b7qaFAIPvw9yaKBKKfmEw5Oe16ewYJ/M0k9mgrCh9KG3vaQF0ck5z/
jGP5vwu3dv3kp8Ab9lwU8VZCcjON1x1hbo0+TFJdp5lIbwvgldiFI7R7QZkIabml7922eGhtcVz2
2wBDDbhodVoFEJCfJv+OgjN/cfwBqx5pSMVhkAAHOVxd9gKiHXwMHU1bm9wrZZpsDDsREkt7vFg8
KmHc0pg94VhqzqqVMgG3iHu2TAc8CB6ddqJNnCFB0ASiOOxE6ZEDTapTNfRv3ExbBWnxfKgpkn4C
TlN2+4p3HMK6XTD85WbeKkoMYIy47FZAJTAz+LTU8XKWWxZ/d7MeXG/zLChpXzOBMxEIJNlUQ14+
c+yB2pRD66aSQEMUG7Po5dfEm17LRrvatsKzqYEAh5afKLqJfvdbsecBmGOdfGKDjsBBm4xRgg86
eqQMjnShfD0sPM6M246xgUdgdZshi4zE1TY02PmmvzOSuW2XwArPxoN2pD8ihhI5v976Mo9E4oQV
QbP2eq+AoKiD5keFU4YXfJzirNDm1tH8kvieOWQEVg2qQQTslXzCrRyCVPEbXyjBTlnoYb/0mIyE
0CemHz5A8ThlmBHkKjrUoZTG8Q+zIhhogxC6V6Momln8wMwV+CpS4QamAmfPtdc8xiZl5OVxRNFm
P3AfcwuR413MBsFk1JtpMClR9GL9MITZBxzPPrlFgVVdQdux9IajdUTHjfwwzQzxOmiO3GpovHAS
C6wANptcQyk0jvEpRJUJTo+9ggy609ptnEopeQnxG7hllfWjKfnnGrNHjrat0koAY6oHjs2SZclZ
l8P7TQVuHSQboZIA1icUnkgKsAgfl7qCSrJ8cvOIFbvK2xrebgPcHUJwoKxMtzPasUdio1OgtNmF
3nQ5PUJpjeMQ08vJ0dtWaEpedazF2GoBvdxPgUlPbafdot4G7VGMqG2eP+O0XkVnE8/9fh3qW1j+
F7a3Ddrr0OkGCCvF8TGoHqHG+kq2mVuX3obsYepajqZB5ED2o9yVWkAs2id/uu0TKyxxjomG7XIF
pnT80lEB6XMfoKlbPNYvuMVGF0XLGqczhm4LKNe+acpkV86+2+HxF2iRCPzJv5xLMVMBCn4JfTwQ
8rhtQ2JV1cgvk8iEqNgynKGjm8TfewgD7Z18bg9SYTJd6XAiogjS9gkTVK8G3rrtFWLVVQ3256FK
YRpDmQWmuR+VrNwyig0p6rLJJOjg8oKq8kOwsKfAhI6m7ZI5r+GswJ1QZJo9lFp+GLLZsQNgw04W
2bUm1Ij62EzfkAMeRD+4naVt2AnGF1ufToh5tTR3iVfd9xl3u0jbsJOxkeAIVWgCQnrzmHb9az2P
b112n2+DTpZNKsb8lheEqW8LtCUriIk7hY1vQ05UtsQN3bDsiJpiq7zXQJU7mrYiEtRQNVqWiEgI
8r5JQVhAqXd284hVKzO+grIsRIINNXlfR+RhS9ziEVOG14fBkRoSbqbnRSrIe0E8DCkH0J53W7dV
K9USzKy9FDRMr5zWCcYV1FUcjVsxGcej6Bm4XIt2zLyjhkzMJy+dpdNhE9Tr137xSxARYdQYURmV
d8tM/6jxIurmFesc24cCAOVK8GLxqs8mI28Hr3PCK2Mu6HrVJgY5C91QcoJYNjs2eAu02dbaKebB
fXNtPeJLosBniPMJxpr3eoA8LZeJ2x63QUQ4P/hhw2JeJHp4Cza3d6pePjs53MYQ1UhNdSNx7Ydo
EiRksuGwJlPptg1t7qRUByyrZmxDvkHfPaKt3iW9Orqt3IrO1OvMOFz6t95SH2UbHPrMd/yYVmwy
zDGt3oSGXCzndYf3OSgYE6Cg3BZuBecMqnTVxqsoyhaMQPFCH4WQbq0W39aXHqSOIWqOdKh1iMmT
lu2ahriBcjB7eb3JkybgG9H4nhhoBQkHez9V0q2wZXZ0tu1gKBRciiSqOQRBk7d+ZZxQG5gSvF52
BYHdJNa48bCZzrsOeoXHiKhbU+LPn5IxJXptvQEtZWlGyYsGcTOT+q949h3rpg0nmknJwJUNXBgq
HDhpeFtXoEqqSn6rlfPS4q3qSZcgKmse8aLEZHm6mnfMZ04vFZj8uPbL3Ncq6S9dbU/U/U7Vujp4
iwjdgshWgqm7ON0gQgYpVRE/xCTMU1CfOMWnDfIB8iH0ug7jbssYsp3g9bfG9LVb1rJJXcslgkZ5
uuBMMXVH6ZlHcAq7ZS0b4wMyIhFBfA6ArSnwdjXp1N5bY6duB4aur7/mlhrlZSOcQjpIy23T665m
TndBDKxfm0ZDGzwsgl56NGzddaO8H0HP6laCbKoBTG9roMuRbLXS7AAOs8cN/ONuO8XG+Uxki7uV
MEw3pCGaeuNTQLyvTpvQxt+Eq/ZCkSCPRxFaNKnX+HuJZ2PHhVuxCboucDnWl9oZRqepVe9NGr93
W7hVO3Hlxqh04vFCNPSt4WkuZvHBzXR4vVGmIAgGwFinogTl0AA+ndZkbmFpY3AgGZyKLcKLU9cD
7ZjNxD8Nc+3WFwMLzPXCqcfpTLqZFzrw7gC+/6689KObT6y4hCgqKL095BOmfIzJNXuP/R8rwYtK
iS/UBhuB0ymBUUpVoS+r0nG/1I2/q5Rw2yY2BscnY7uoAPvbkO5z2OuHqIrcyr2tzzOtJLso3aIr
FvYHyvsns5Vu1xNbcTMQTARAq+EABJ21P8O6j4/B2LSO1q2o9Es5U4z34iqbbf6pT8XrdVKxW3Ww
Re0xgh5EvcFBvwre0KC+i2TnaNkKyzSCVA4DBVbRCg6qOqnmXTLGwcFpg8fWZZNWUDWaODYKTfTd
YLb7xf9nhEX/hiT4F4qKn8FJZTcLNoGJvABv1QmSGG9oS92uyDYOZxvWBBBnwDQoG38sS3saqFsr
D9J016uGpDNoVwwSbMo4P6lNbnft1Bu3q6aNuanigI90wKvGtMQPPvcK3lXvnL6kDbhpaA2EoABI
I06CXRI1dxA8cFx1cu2TkhiWVhKRM9VgaQIrHsLTrVTagBvU4CHYFmySKknO6K7fl8QtBdoAfswD
VAMYTHmxNuozCBT5oQOloeOyraAEO++oOGj9CigJ7cewe4Dm1I3z2qVp9+vzL9iPrp2NLmGHGS88
/24CWkJfeiBLvzRxIKcTMW28nWkmyeMK1uZbnNqXm9QzP2g/ysp5G8DJKNpixB8BFrqmqh6WaqL3
2xwIwFpMNz5hxqIEq28ydm7J2H6sDSDZ6a/NhHPMqNinKNnWYbe1gjnuWDv3hEuZlQ0+fkajR1EF
r0Z/dFu5DYaqL/xeEchZiwEKqXsgGL90MZdu6dgGQ5URmP42Hw8JaVIeu6F7Haar0/MH6N2u9xXK
n4Z2E9Yt5XQgMhU7aJ+7wUR+kTxMVaO7eIK/lW5+QIP8vRJNfeOOcanPz+xPGwlV1TWd5zoaC07q
fTck05MJWfKxXOc7p8xp46EwzNIHdAG5nBcOEB1R41dm2K2O0QvhHF6Ofz+BFdEbaVbwEQKVkAbY
4mGnvvNmDIZ9VWaq3let8B7LcXTMeqGVmKBQPjEQe/IiZPKjvwavUq3cOrw2I5PSA6+oRpt0oxwT
Rf0EPt3GuI0VgXz82k9jMzWlxK4shjkJf9SEaMCZZlCJu31j6yDvhxOec9CzL9ZYr+9JuTAQgve1
W9jaKKmwE8mU+gNcc6EFDnyP7caezY9Oa7chUovHl24zeLiMjRzwmAaBZRPI+Ua9uWzEZ8LLBklt
LSbRVITbU20WzHTFj15o3FKODZKiaGbM4OxEKxY0usNORcJMu6TeblT4vxFRzy3dOtEPcVixoaFj
MWvlt7Dcrq8V8BbNYVmMkdAS1OM79JfF01T75P3AFMhjE6iIfMuivr2vVZiy09Aqej9Flfc+C0Ox
gMq3Gt40qh0/t2DvBH19Q0CL7cUeP6HQy/LBx3H83ngCtgw35QVeDqI8t09tZYtBSB71/jagIynu
J8FfsZG6tZhsNtZmmU00d4bmOBd+r0EuPo7eX26rtoILnNHDRFuYjoJXwKlPm1uptaFLoKxSpplg
t1q6fVZjB3WN2wHOVh0zpd8kEhfCnLA6e3OpVm9xveq/ODnEBi8No15plcD6JNhhWasDb765WbaO
4n7VTp2pOFxN+t1S3l9E2t0sW8FUspnTpBxpPsijR7p9qt3Gr3+VkqghCbtIWI5Dflxl9jADjea2
aKvczSF45fUI0z5lp1BuBzSW3cqdjVqqeRNhvAabb4h1ta8qvB5nWz8f3RZulTsokDRVEAiat9Xm
H4gZHs2QObbYba4xVuoNIgQwHnnTLo1PCR3cNomNWarqLpQL5sbydAgPcSYg6PDOySE2ZCnepgB0
3gO+ZMv2oLoAw/5nN8uXk9lPJzDGljmDHEKSg7+5229Ksr0/lI5AAxuwFKnS69KepcAWE3nIdF3v
tnrp3IqzjVkCRrysPDolOej8m/s0jusj2OWbGwX0hdJvw5aWOPWSLuVJTlXYvgqgBfBOQIXEbYvb
hDlUeNA1WZI4zyDka2L/BFFrR9OB9UmnDrTrxsS5T8whGL800+Z2cbRxSw3Nsln6KsnVxMGw/U1A
4tBtG1pFMio1CUE7A8uK8kMV+U8MUpFOTUJiA5fA8tW1UxnFOZvNH+W2vJKz29MxsXFLa7gxAar9
OCeihpiEKCEVMCZux37obF1/yWpImije5jjv4/DtqtjjJOMnF4eDjejatJ9hMoS0MI2zST75VTFF
TudaYiOXIHbHM6AjYiTvtTn7Uutz2dVuqDxiE4ZNQcp8AFziHHmlPqUeUQc19rUT0hdCd9dekSvE
UkyP0DEU05EQrYiVG6CL2MCleQZWMR50nPOZHkqP7pvIKVGBivh60VUkmA8RkThfodhxzJgmR+pH
bvhkkI1fW+fgBi9bKG0gUcX82I1NuCc4ZTnFPcS5r617aJ7KYMY2xLjSw6jZx3GLnKoDsYFLKqqj
WvaIeqkz9hXXqxQKKJJ50i2r2BiDteYx5sS3JacjOdcy2Kuudzq4ERtgsJVeG03lsuSJAHfYvNJ3
GCl0yuGYBb32+LBNfgYhmSVfIN1z5G0F6aEyHZ26RZAnv7beqlmARNTH9+S8vgtxUzxPynfb6Dak
a6uzpCG1F+cNuKxYOah9NCSOicXmhco6A+wFZO/zsRLRzgfKbT9HJnHc59bVlYoEilMQ2MznioG9
JRKlB1xKUzG3KRliK6BiCDXFu+AU5T349c027aE+7nQbJDasqxv9TJCxI7ksy73vl3k4B24b3QZ1
rQCcz5g3ITlUEvZiYfs6oE6nIGKDujg48bpBViQXnnjLg+6d6D0ndBGxMV39APU2XpstD/rgA1g/
QDnXzm4bxUZ0JaHhKt2yNQdLt4E2FP04p8sbp5pvI7rafjKb6OstLzEnGqAB1Jh3su3duAVIah0p
hpYtQchSZC2dvEqG/igpcbql/CJ6jTFICnYytuSapDutuuNQl45p3Kqe0E/zJQrnnA8cTTG8PLa7
aY0+uXncKp5jguci0tA5xxw0UEDxq1G7TcxDuPM605YBh5ic9HSOpvYhlXXeppFbErdxS5p3Wjam
NnkjV8iMBzsvfnTyhw1aGsE1t6R+qXOWLEeWlSdTfnezbG0+Fq28HnWksUPm+eki33zOOIQz3KzH
187uxrBfwpro3PgiPdQgKTiGsxuBAESFLOMadadhRufdHB/62H9VOY46QYHt2nTCoqWBAJ3Jeahf
Sz0egERzS4I2asmEoopiMZockmXdDkoRuddlP9zcbcUkxDdFt4IQPq/jNJ8n71BNiVsOtFmDMmoy
EEpjBy4RiA66YR1ONVGe25nThi3FC/PVRHwN4Flojh6lMbTWlH9wcouNW+oFAzMwWXTeDN7TxuZT
0yZ/upm2zm0pyA6WmDCd+16bQz31TbZ1H9xMW5G5Rhh3amKlczBMPZYB/RAMbjB8ElthCQZPo3GF
0Dlvu7tuXiGQ68Z1AqXn68iRrF6X2cOquwBK0kMa3Fdd+pebR6yo9DtWYgCM6zxIPlVkPvpD43bo
sQFLg+oUVKQpLGMSHrqCdyK+xe5z+Vy/PicRG7AUDB2UnPSs83Tk0DJMISPcHE0JRckKj8LJLpUR
c+szERvBtKiZkJFqJPOwuQ/Alqm455bJbQQT0xF0LvtS5bTl+xKjBJC1dzRtYQigZsvXYIxUvrK5
fC8Jbx7KPnUjaoGQ3vWGhNBwiiLkqTzsa7IDZXB6Hy5QHnXakjZrUFobplncIOMOF94Eemirxi3j
2iCmkETZHIK+O4dw7l1I5QMIG09uq7aCdMQ7JUjYPZlvku7SqTzzNnW79NgEh1uLR7BwrlWefMnM
MbwlIn9Z2TNRZOOX0mRhlHeNyn3j7eOU5Ysu37s5wyqaNGXIfmhv5NpLQdLCzqD2uYUyeWnZ1jk2
jBZD6g7eaFJV3kPEPDp7CZNuVdPG9fQLdNuhTiTzicXvwzXrofUqtVtU2sgeaFkJAqS8yisP+Cw9
Ne95PSm3+6stBAmcQUjBuCXzjPYnlqZntsRurUgb2FPXKWtM1at887u3LJgOcbc4NgtsTI+3hFB4
gHRT3pvgh8/8L6P2HfuFNqQnUdmUsU7JPBi/x0t7aGlzcNrgNnon7rQISgVnl+O2B5zhBEoTt7pp
o3fmdQ0gPIwNXfVyPidQiDzGmZI3kuslRT8T9DZ6h3qDr1OQMaB0srCYgVj+KngfV8D0NSI6Kk9W
/i4UYD122/M2aHGWy8w4yGvzHiL1h2mcyCHp3Fi9ia0ISlYoDRjJIW1fkW3HMy32EJ5ywmGAa+u6
yvVKRF5mOpkP3sZPPGH8kA794HZnsbFCraeWPpmwNyGiRB46P8URYHIkDCY2VqjGkHkNJOqUQ8I4
OdR9/ylWnRstGbHRQvEQgKQ9EFM+0vT1wN40VfLWKaxsRqVqESrCsM+Uh63ZzTT81tajW/sjsOqz
qptlGhhMTyPmn5CJd8ms3eYTiQ2SnTt/bDYeTbnvg/+mIw9Kjm4FyUYDhVmYzUaPU56t2YGk5W7o
3V7Eic1mNFMCqqSon/JmLE8b/x6Q0i2H2XggsmSgwSbgkvSD8ADCgH2mHO9ZNh4o2Zqg9kDBlE/t
sNN02WV8cDtn2WCgtR9bjCdtIu/HqvqUzUvzuJEq+NNpb9syvNBvz0roYYm8AgdL3JW7fnE8EtlU
Rpla60G3MD1ntTq0q2b7lPPFbQf+Lfz7Eyxj1KMHHlhYFz67a0d9Boza7QHIZjMCdV9V0arrUesC
dYBI0nCuNSC3bh4PrhM4v8ybhdtQ5T7QQDjKvcm444OeTWfUzH3clGRhgKr4QNaWQzd/6OXWu1ER
ExsYhHRSlrKGfaNm/yC29ov2OscOoo0NiuosBAW+F5+NpIVaw10KwkAnl9vgoLrpt8lETXoePX2Y
gwWqBh04jdyMW9fOFRwk2uNRco5kuNuAPEp8t9i0sUFENZEQTWPOojHRKaur7U5But3tsGhjgwCO
nNIqrsy59ZIHr66P1HC3JrYNDBoz6ccKTewzlB7nHZnoq6BsHB8KbVxQN88yALTTnJtpfTdBhWTH
Pep47rcpjajXoyshL07RFZTj0iwHqbfryq37Zwi1q2heqD7TCoSsWTAne6zfrYlg0xr1ZW28bklh
vCzfgrrmYzm7nAkTaoODpp4Pch1Cc/Y6vvdZfUhN6hKYMG01hPxarF49Bxq3wvpgggz4oK8OUQnL
VlTqye9NlKzmTGL2ufP609xOjv6w2rUokutUj7M5x2K556Y50c2J/Q+rjq3agGe8oK6FORvWlyda
ef7ORGPgcmGGdeuwCVkRn+GJw5ynJT0Iwt6Xm9PAMEyH1ws3fYu+itDmrJT/KqgqkPcGvtPzOoxb
FRPHY9MN2mADxuI1PvWIbvPkkqpg24rJdCDNKOrWnGe57fFDd2FqHPeJ1RKSE2njpsXH3Hri7dJg
PHrx5tRKTegvsCDDSi5IZ86jxDPH2m7JEUTy35yCxwYGQd3BxBrzyOdxEXdbn+zgJJeqg3VbcUky
NaJPDtNp3O472ex55aRcAtNWXJaTv4q0hell2U7UXEg2qNuntKEvkxYExOKIHAi5qt04sPcZmZjL
AQLrtsJSYCwqnpbBnAdG9nGoj0PidKaCaSssWUwq4+PfM53LH3i82tci+e62R6ygbCLKtkEhcMIt
Oo1kNLsM3XZHl1hROfSrnBirzbkf2dug/XP0UhdYPjxiBaUYRhrIEc4OyYKaEN9VQrkc7BNqg14I
6GBHNsPZjQThTVffYa7H5bID01adHCOQgPl4SoYM+7BLoKiRgF/D6TvakJfJR6S0PTPnqtkObZor
ProVdxvt0gVmDIzn6fNSQ1Fc1zsIFbs8a8AfVp0kYloFGZD9qotibZNh2nlzky6BcSseacWS1q+w
bkqnP7stfmu6lTl62wrItCMecPKwXYcP2s/2ZNscLVvx2Pn1lhBcFM6ar7u1/M6zj24bxIpFVdVJ
rBZsEOBpDkBy7+ZOuBUDm7aI8KSe5JDps1jiBGQgAOSpVnpu1m38T521SaUvx23p+/oAcMrHyHSL
m7ttBNDlgp3OE5Yuw/WOL+vdPDox0CXUhgD5aRAsKXTPznjhFbvxQh1DK8egtJmLZJOWaG6E+jxF
Ld3rfhNvFjrLG6epv7svvzTysXYrMKnacF0aiTwTNE3Jmaz15L2uOdXlPvZNV77tmM8yvEJOc30H
zoYJejfxbKa7iS4ju+tI30Q7stKlfV1vi5gbCGJ2kVNrMaE290zcoV6ZuZNn7pegmvP9H5Aj+9Mp
TGzyGdN6cdlDfPC88f5zFFcMnWIndSms2/KqGcOoToNWnjPZnJsua3a+cIKFwbaV7batF20GHPh5
MTzYCWHWHcgsM7cwia18N5KqWTa/uXi8bXdpGl4GZDcn9g+s3cp52ohRKgGfa8TirvLLca+y+Ifb
B7XynmalAUE1ll7G9Sei5jycvDs309YhxATNVpuoxLqD6n85+7YlSXEs218Zq3d6JCRAmE31A+CX
8LhmRGRmZL7IIm8IBBIgbuLrZ3l3n3O6fMqmjrlZWVpFRjruDtLW3muvvVbBV3ZMk6smvuL0kr0x
tmO7xA5LJaSW5/D0ofkGk8OrPvclD0/OUYwEZHVH2rDbqF4LKMNdlyxc8vDETMRQpw6XTpcwW6Lg
RkOq4cqT4GKdVG0ZzVWwuKMm026t8QYQar5KZg4h72KdxCWbVCsHdyyNaYto9u1uSQd2Xb56ycaT
MiEtOHPnIjLpUXq0fCkxUz7K6yqbSz5eXbdKU2Lw6fFkb6q6V3fpuMRX1jaXhLwpXUp47WIT9fNH
6KDd66m+Dsy4lEIiS9dEFZbIUY72i13LJzyDvwjl57D6J4fYJZFoXuKwFKIBKpVycwt1IXOaUuYJ
5kpd8vWqrXRJJ6IYhCMjiRDSTSKyxbjvcu6ugqQRBC7OC1bB77XpQqz3qD6E7stqxHU76VIVCad7
gAFSXJmkvsxrRnICZ5PrDotLRlE5drQzGy6ukv5e9g1aL/01XXPckYsIEK/a2ghT08eYd0HRxvox
KOWVwAO/iABtzMOBLMwdmzOHAHPfX9tKX5nFXuoFjWzZhqrj7ujr6p4PbT6MzXVb6JJVJHtoyySM
Yg2WVQWgVMkcUm5XeQ/G6SWtSA3MbpbirohuPBrFCtT01zTocOkLECm2Qd0GIBUd06o5yNjkoo2v
4Svh0hcgErFrFXvItsEYLMAcxZyp6qreAi59sSuj1YkG4hxYJivNwNgQ8ftVseSSUBTGQ6+HABee
4fx0H5Rplbk6vkreCB/7IoWr00kQFk7umMh2KYux602ZdarD3N11H/9ib4ZQ9xTQJTw/zS7voukj
Y1fN8OKzX+zMNOp6X/VIWJq1DYtQrcdlStV14eqS5tMPSQfrZaQsbcMPy5hmKiXXLfBLkk9AG4w4
Nbg0a5ITIJRCdVfRtuP0kuEjIS6yzWzGAg9Sda9li3veoDV61bO8ZPicaduQ9yTmyFlJTyqY1L4V
o7huc15SfLaWpwPte1y9UhXJbONsm69t2V+lT4Gbc7lFA2/qqOnMUZq2yXrUE50vrzvxL6k+7RgO
vdS9O07DloG7dasr9fG6u36xRVXtUtfTtj/C/HLaLyra8oDAMOC6q1/sTw98cByadD1WKQDwyD7F
9XjdsXxJI9pYEA2629bjvAZVAWWqYbdacmXaf8kkAtfXqXjw69E24lMJ2Dcz0Xrd2XnJJZIafgY0
7P0RRn4OIlBzeHCpvkqBJYYc5B/baUPIB3Rc5XpsEz+2GTgdrM3T3i8/r3qkl5wiZSxkGVc80gAf
eVrqXdz/FUfkfAb/SfJ8SSiymk7VOuORovE6/0rxePmuNMvw3fa8gbIWBMXrT8GWtG533Xe52LPb
SjqfpGQ9xuNz4AIIPV37FC6hEdOWHFTO9RjBGmOcmmyMrrIlwAO+2LGB51AnF7hLanGPdUIP9Dpf
HFz6YrsmfgvasaLrESUGBA/t1mTVcCUocskwKrmE+rsb1qPklf4I7CiYMj+E7K8QBvpP9YE/W0AX
4Ejd9hjs12l3NJjz5a+wJlanOZ6D6E6NmMt/hrQZ7V5dqSt48fpNO/u+xgvzkB6VXTO3WYWul+kz
IIl2O8GtBpI661aq4YW2cdTf0qGZqtMw9358cL6s0p0mGPe9GSHlNRSmCaPpxo/xIu45XMrozkgG
W4c5KqHykMkoLd94EIUibzaEgKKRvR0KF8XTnLE0aJbjWAGMeuLhFER7PRJeHuIVvKmnpRM83yK/
rjt0Kk9zG/JPSKKmb5zY8T761H0wO/UMuEm5Uuwd2M7fJ7ybzyOYhcRHaOBB3YgJIn4F6EdCEofz
uMR8f5WUe+Ytty+0Dudf2wo5NUittj2DLQrsI27syqL2BzUbul5R0LT2qOqk3j7VnWrW/SjiwO8T
jJ0ONxhhasRt4NK5v4/ayLCvkEX305HBaqHKRTzWH13pozKXESiJ+URt19y05VIODy0UNv1rDMfR
qtAWA365LlMT53AmiOR+pJt0p7MbuSqI0Z4/osNcLVkqwyD95nHThxto1E6wxGxSVn+u6lWSm2CJ
RFKssRrbvYjbsMxThv7ALk7W4HGJNsV3kCLwIud8kvGjryrzvIR1bXelmgz/YKGugE8zGnOWI7OC
5H3pGpGtY230nkDxhj1qFQ5N3kNXHv2pbYaiqTItxm8SvYDwv/CpDPLUJHYsthUs9JwsI4XSei9j
SDZRbu1BpCDYZT1Pt0+LA10rq5nognwhuuTZ5qdE7yE4TdJd66ayzsU6TJ+npqHQwFRkmQ4sioPk
5wYFK3ZksqPlgVFYn2dTx+D3E0C+acplHyynhMgE4t2gzJT51nfhO97GQWA3aeYTCv0uzqCV2Lm3
qRZOZ4B1k/RYRY7MECIKgaSvHLsoGw2Lp6cp5V6qzIXlvGV1a5kvolUGZj9p4avcldARhvnNtsnc
Gou56YUlwu2GLgRtljdEVnkolC73jXR8LSjI9O9LXa5zFhBr4cth6kkWguh0fu0nnnwGcCBV0S1R
OmStXORycPjr5jgJNm5Z1fRcPKJ1ELsMssiLPchW4P97tSaRyoK4b+BbryHwsxbDNCn/Rn2qwOOD
9n1tfyZVOqQFqdqJ3TWQjfwZbtVKDoEI1u8DLFS++lKHr1QYHQOzqILhWZZ6IxCYiZftNlILNIrz
mg8d3Y0yjPnT0vqI7KeybcyNn2RoD2pJdJ+5aJof+3lqzB57i025jYbux1JxIH8SEtrTEf5BQX0I
/Fx+TmOMcHcT4T3kHoc2+bhENjjpGX+TVVB1ST6PnWibbgddycbq3eJm3nyoYtmYX+jm0XgHWZlQ
TOASSxaf1pFBVTkzcxkpk2u0hTqWxYRVPseX9cNDFxM+H/qAh+KuW7rzGgiSEmGp7Eo8LtSF8gVj
bBV90VNQGZiWOkn7rOtLoGhx3XYfDSWk+iF61pY/HFwo+oIMEil2VTVxe1tBvnu9MTHdmsdtqONP
zaoDlmsyL9F+sGpyD4imwZrzarLxHp3TJMwgv6jbjxgfYenH0lJ5Eh36+hiJlq48dfEa/2qmsAV7
lydmuTfGIF0I29l9jqN0guuamupfYzOPT1atMsnaDjsqyN0W6valnrZAFnRDjpFBoW1hRYV8qT+Q
DmuCBLESD2sqS3LQwdSXuxqpWpD3IinZLsGUWVk4UQU2U4mLgl0dBMt7bITpb6zeCrYhdmQL+p3n
2/scpjPOGoEEUkmeKekhxTs8bqXbdZX7oIMh3XYICQk+YaklorMRkpP92EhCbwIuEksLhgmXT72P
gJfR2KXvA3SQbwWzy308BLU9pUnVskMEj4twz7EJxnscgKfWd3kPKchpre7TJa4wVVLz7V7Epr8D
rIXTnYE3EuY+MbLeW50sKvMciHGGDZp+hWKnf0gVb5IcMshfwrpPf0RpX34LO9KZD11SbVgJFVU0
j0klirWnGgcixDIhveYlNAtDuGDppvrGZ7GfuZ5OxpB+BwBdFdCxMTs7ykO1rkdOaltECq0jl7DD
wCjJUuofZbsOGZNbm6UQh8sUJJ6wLusPSCOmrMEkbj6twZJt0CTQabIVMomnTNrE3tVheL9SXUTJ
8CaXYN6HpK6KCYZIBVzK77Zk8IDytAiKEa5uhWznNFc2mNOMQkfvsJbQv0J0bpL7VDSvkx8mxPP1
WyLluIdeOS/iWS+vyVzaoq8hbw1lgaHPU3j/TVi2okT4idb1BEW7MIMJ06vmqCACRHgcbeajFwHi
YdmnGcfDzcGhoBmn/p56eaD1ep/OA9lB9n6Ff2qr8jHRVe4deWji6QtuY7zrodx4BJD1TXG57Rhb
CtBaZdH6+hf8SKpdMKGjLGB0hgRgbfZqVQffyj4vUzLmpJtwrEz0ibTicfLJiXXgClYRKD5RIkyW
lNOh5X161/HmvlTrUsSx/9CYodP7ag2+8BUHgi717Thv97SUNpPUfbSLFicXi2FXLvEvXc0PUqNd
nBvcw6ixI3aCXfOeiDuUnNv5BICE+TpbhCATjLDACuWAbItFzO0Vi3UmVjXnYaOCnHf9c5nI5BiO
EvrhlnzgGCKBulKTMxV2mZ6GrO4IXpMYTCHMEaO7JuL6BmBFXGZ0wYyJBuicDaaJnuBXn+CkKQt8
IWmKDZ6eKuuSzT2Fksa/lrgcyyKdq/C1smzyRT83aDrSsNb1HZwmImAH80T9A9yGkmIhRqqDFI3S
Ob4fDfMoaEu6T4BMrSdiGb2PSaBsxiVmUbN1sOK79ZEpupoF4kY0Zfy5a9tozZgf1zf4RMZknw59
+XlpmsUh58Nc6CkNuVixMgdoGMuu2j4Cto+2nYAwaN56E36GPYwdsqGuhs9J18tfg0Tn57ZtJ9yd
SWNPYTv1CQynq3rDAQKg7CEO1sY/DyaV5pRI6BLth1ASMK7bYOS7jg4tL0RjJNhOZikfXFS66dAw
rr+226jPjHXFDYjICssq7Jxf0F/y6VTIscFn5RiXaT6wtKLfXQJzuY/KkmbKwg5gKzDSpX8jTdtP
SKpE1RyrsjOf7Oh598WOyfJrjMFayoaYgck/ICNG72oxlBcQ0A7F06xaa3fh1ECnThvf6GMCh6YX
Qnmpd51VWJD9JDDOKasRFqpqSobHcVnkhtRkGDV8qNbJPHV9J+u8nQyjCCw1GTMgrJHbp85sNBu0
9H2OoWf62EMWX7/0kJtwj4MjpN93ZHJqX9MSuSEA5hhaVmuIaWB8CzPu547VBbeEHJE0h6kvUAre
QebNgf9M6QmyHi65hZp5iHws2rZh1yDOfCYh29YfkS9B97RzH4yHoYOGdYG54Fp+0HAnZTc9E7zE
rahjls0zVSqHlk+LuBLLNVvwPJtjBE1qaBWvGsN3kazr7kNgVlM/UhqbqoiQ8tJstFBAekLdApdw
7jYudsitn6C1WGGqiQgcpdvs/VZMiYpv65VH6iSoHMGviZNJgQboRJnN9da/rJMY3nkPUbxDAx59
kMc1bNNzrtXyywZChZnCbPBH4wPIcJo+buQRevfISuIVQxTFPCJ3zwIrhtuxtsFO4yB/5xOLXl0f
6FOcpCgoarOeEAqpeojYyOdM63nlp1TJmqMEmCGfzbftl54j9wlVnUiyphtKlg8hOYalVLtAL+1Y
zIHo+YHxYF1zO3O6fhhpPfqc2WYuEOvE2zbpEqracCU22GOdeQtIItZd2yAXuOsRebdHjXQ1m2C6
uC9jY8k3Mjq25Sh2anMYA6/tbkupfOaCp9VuC4KZnpKV8/RWdpN/hfOk+gWexyxz11tTHXqkWzX6
SUtPi403d+PcLuFjo8+JkZlKOO5AK9H+SMOax0+J5Nuu88YlObp/xxWSnmvm4LlpszLg99GwpagQ
YRxjYGVSegegjTNeTDGXJFeV1sjHEhZ96KsueNbDrHASjTr5IJZETY9b5LrhaaG+/WYWs4aYK7Yq
yLwKcTw5xwYo7nZb+BAZNT9VTnfwf1+qN1X7tX8raWznnJUYM2OpCIICGwBKAbJx5wjv+yFFtBfj
kK/bMlSHRW/haRZjVUOobeNr7ixqYQLtpuYNSV0TZ4aHNczU8UFetjStf0ZKLR8Al7OPVRItdqe2
Ud04GOAiSRpj32BDxgE5VWD+FPVK512ZjOqo0KnL1LqF9Z6YaS1v9exW+VANRH7s5+gRXtk8syGG
d0M1ql0CD3qWLxUofLuYrZW+dR1bIBLWsBGSctJjykV2qdqNK5f1w1SzLTjAFoXchWJYPpcLC+5N
kPCxYHFjASFgJCk5bgPqih3tGRvuSxeqb2ttlM4IMtllN0R0ErcxbZOjT3UDNlU49+Bc0Fh1uy7q
g09eU54BREhyI6LmMLG2P9NsvnczeeBTB8+LQMQbcoomCQqTUCYPsuxdnc1ySz+kS7O928jKE13k
/KAVKsEsXVta3wuc4f4b3Gf9vNs8zsDDaObuuNKt/NqZydtdvyQGp41au3lvSkq6R2ByKMrnEOkh
3EflD9TQzYt2I5i21RYfezHPLwOC5U3oWRnfknWs9BNg/PanFG3a553yYxH2a3tiUYn8Rg/Dw5hK
6DpCDBhhrEs5e+vB2+JZCIHAbdevm30Yu3qUuzJakkcKV9XxWMoRZWnrSfQdO/sM1pDEB89DvzYT
Ctq0uzPN2h2jcOJvDnzMFvlVOi+7ltoBqwqHYp1pV6U3MWRUeebrxAb5mvZzeCt1JNOiT8z5SGiq
F1rZBz1zVmi9nerN91kddeQZdozbXUfWeboPmVhfN5wV/a6RC0bMBwgh7Hpqk/imm9Y1PBk5Ja/K
wbYMN121OoezDv2Ku8bZqWLabATU/j40DlHH+bUol35+inmCOFrRwH1QSpRwHFZtemub5SdIn/H2
7jDf/tOEM9R8OSc608r7fA0gBHtYpPck8wTThyYZb8m27iLe0GrXtmq9L8P6uJbtk28dXwBOhMkN
Dn9QziCGR0yUB5iH+uGloMfZb+6louGkc0wcwXCDNtT1N7wV0JUXjm/PwWYmmk0ND9/Bnddf5nBi
/EhanEn5zKK139ceg1C6gT+C9OFy76Z5QPqlbXCYIuAd+TIsmzoRaEtPt96hKZvzIQy7u0ATgZu/
KPKqSzK7B1DP0mQf8lT0L6BJW5e3i2+n17Gy1S80GUZb4AieAcPYssNVNkzvQO1wiuq7YMX9D9ka
P0W2tc3e9hv8fvk0+OgYgUEaZjKFanm2VJQ/1iK0UT4jsN8TK5d3VTVtckh0BwIaolANlW1oE9Ki
Livb7aFb5L5wtaLLC9M7RJsROhs6t5zi5IO/G/ZyN6kwPnaJmfVN5bHHbzCL0r0kOqXRbTdUDRY1
t1UxG27qrMWBpjKk8l168mwKbYY+z4QEl7ST+izObrQFzgxYoEQe9mN7rlvuimFo02afMOOqB1ta
iaonnONuN41q/jZCjovkdA7RZ5yVmERO+0q8QAytlnkfxFF1RxgQjVcUAam/YRPz9DUs4Vv8I1Fg
6T8sQo/TKQIZJzz0c9kMT6JtO/ZzK41WBwj8yV/zCAvbW4pqfcPO1UP0SCsABIUaqip4KsMNEiEZ
VWhEYKc7MeAQpRjvLSbfopxeFewVPsHMKIESzBhGDwzoZthmAaIOfwojQ07E1MlcLEnfsmwiuBm3
NYZj2KEO017veYs7+GlptQt3a7l6XswJvDlyvYyteZtGj+iGFle/PlLgge/ohPQ+k0KTMod4+igL
CJ7OLy2D01VhpYnB2FlQTmc4RNTneKphfzXJAMjBNE4dkt3Y0e5Bw/YtLOSSJNXLakjQ5aMXZMm7
YVvHp2Sq+11rJpSNKEFavZeioukvoEjRsjNJE/XoWiHRzhzwqO4Z7Na5g2IkXnDTCBKHOivtpOa9
TIBjvvW0VJxmgC8w3IFNxoLH3gYItK1TAho6gUkrnyW8dfOdRpKl1iyew1C+lyxNVZYSrodshG/U
u9L4f2RIdbRkbbvhe0BWf3gH6B3Dqh690DEv6wEPqDXJNhwXvEFT2JVgaK9GLh2/EwsfmGPTRS56
Tpd2kbu4xBrPQp/YJ9KQUX8XQwDRp66py7qoPVEJGAUhRj5c0XKz8q8u2oL0O5ttB+Bh7qd6B+Zv
gPKp1SPPE+tImq1Ixf11LLjL2eCRKV1X0nZHBz/No0kH8QisjF/ZjbmcDx5oRy1ph+4oRrIWjdE2
24z6lzPGf/7BqtP9/b/w83cofA1VqcaLH//+alv891/n1/zff/PHV/z98NM+vLc/3eU/+sNrcN1/
vW/xPr7/4YedGavRf5h+Dv75p5ua8R/XL3/a87/8//3lf/z8x1Vefffz99++28mM56shIprf/vWr
mx+//3Zml/7nv1/+X787f/7ff8vx52D/5yt+vrvx999o/DcqREJFAh52ErMzzX35ef6N+BvOgBhM
ypCzUMT0zDgxdhgVXsT+BuFeFqYhIQn6G2dihLMIgvjV3+JIYJ6HUJpyQuCX+dv/+WRP/2wr/fNZ
4Eb86+f/MFP7ZCszut9/OzcN/1/zKWGEhWHEWEKjFILe/FK7wGpHJeuaYiaTOcbSbbc9EkmAhJv/
ixGWM6Hof74T3gh3I0zpJdlwpAtUPk2DVYc6HIVZVLcZJ5WGwyj5FqcEceTfHsKffLVz7/jyDWPO
4jhBZRkll4t9m+SiMLxVKKWrwzCudMwBQPtfXgASwkQe0gREHg50b0iDT//7e//ZbY0jhpkajIji
9l70atHDqqyKqwJTl6QpYFY0+AOnbjSoHZAA/8Wt/bN3EzHBAuIhi+jl3Oiq5Gh4Z4sOMTv8HMgB
5XO5iA58S/Dc5r+Yefiz+yoElmV6Nqznl3PpFfVqsY0t4BPWHni4AZbUyRvXdQQ5pqTNUS6wJx3i
j//9nv6x0f6PpcrxMIEWxTGN8TOe978JYcxxhNRG2GKO6bkv1OeRHtHmiNl3OTQu98H2VwS2P/mm
PIHpTngeRQjjS9p9aIQbxNAWlBmB3g1Fn0n3EuReAHBFE2l6R5HiFmG5TH/BE4n/QXf8w+pFxUto
wkKGPwULL1YQyl/LVx3uYXjuTObXYaszPP6lySaEkx8w4Zb3AIFlCrpaGPV7yJTHNwqV9muwkhL6
9onrYcoVxf7ZB2FDCkMF+0nHbf4Y1WwkeQfHqA2JgCYhxE8ne8cces05aA3m2zIkOL1TG/KnIMXs
ymENHW0/8kYzmwF0ceiouRWzOrC2iUwer3JOCj8Z/8iXen5Wox3XAj7q5sOEZUGyaWgi+DSWKAIx
FlahRqkhFIVp24RhPIWjWbxbByfDYtPJFOYBElaXo7y09haUTb3V+3UAP2QfjnB2qYqkTbWnufV1
PR88JClMoVhL5nzF+JbO6snEc5bMS/tjbIb1rR6CKj5UtNLP0cZd/AGlSLRf+NAD2lQxAHK1bGHe
9CbtC8Z6aHBOEulypnw1D0cohqO7ioZJ80kEva73MLLZvs42qlSecIR1mPt07AuSDWS5CjY3USYG
q79i6geBZuBYYEXaG/px6Sg3B3D/Y5FBi8I0+1o0PdtB5gGtZmjdjA/omocc48KC35AtHn8qN49+
N4q0/sEsxn5B1XL1tgs5BTSJGlcea8tn/ompEik5gANtbtrUdTDXwRiA/1IDsrawDYCtzFvKYE1w
RtRc0j5EuoSi87AEFOVzvTqjPunWYYwlw3kBwvA6dmX3YWs1rGZ9XzfRmqPvhWH9DDWm7t8CXS7J
flQoNB4w/hjIDjnw1OvlwawwWHjUKHDQAOWW13u0tasIrrICnUhqwWFALDQTSQtPRqGfSVRV6tSS
xfN7pWbQLR0TqT3zGzQwigwD/AAladtFwZtqcT9MRqB+CS4cUBOBekR4GvkvYVk1/k4kQ9jcLT1z
y2Gs57n/0dsKZXquVuTQG3Da8QyaiQHP5YFyWZXfyRRY+gLQWrK9aKqKe7QKgyQqIhShy9tGQmia
dikZ+iKM0GX9gv01DADyCYZafDIO6D+ONvk1obhE0T1qzJt5CofDG5UCWc4JWiJzDpuz+fU82rBl
pGSuz1hVAqvRMfdvak6XV/Alojp3HZrGkA+Cw0FWSRO8lGJZ3jpW9c8Tx0mdg1erAPlCwwS+fY2W
900yxF9Y6eQBOTJmzclkfZf5oAb8urYpf4DOx0TOQLICiLUNSORh1g6csBSrxe6rPX1R6HV+bFnj
vwd0pe8gM8ENHVHkew/DzylDE3MZd7YmzVNpFPk2OJH+0F5270soozknzTCN+1X0MxDNyUsClaw4
+BD3SrLMJhH7XiZJFKJrYviLQWOrz4hC46BobdK/oqKZXNb0G0N567T+xUIVdXnDRfSejM0GU7Eo
QBXNZ+Lbr33FIs/yJJIxMTczKtEvdFo2XDFJ+A8PPcMu6+N6UzttZVWgI6jLXJs2+rKlvVV5P2mV
ZoBBZZCfKVWfOgjc+jzGjAKAFKfQZVmqrv2kS0xzoC/aBH0x9yHKWIVqS2RluY3AgdHKgvQq6ySg
+BCkhDyFUa/becngspgiFctAm6teg8hsopBcQXRqqOborROYQslSlZRxMchAYrH3afIM/4fV5Er0
aLr2nLdfHfrm6Y5oWrV7XtsSMHSignEXoV/bZq0zrb2Vte/be9AyJKyGAoWWDdx7/L10bewziNKV
z05PKHNbfK0bAUkq9VjBNwPokkuV1QVeB1EjWL17/9QN0MO8YXTqhtOKVsyWAe1MlhO3LY0PMGZJ
4/2K3SYLO3cphPGDkAH66pvqHlQVKV/TJQ22PSe8aRHdoaLyAl5SU52R9IHgn/sG625xDHNg9TL4
POgBn+4qFfFxtzSBcKgvCVflz7SbS7TQuwT2yop4vew3taXNIUkskJexbrYOrZm1UT8od/NwN/TC
o/6tBPc34Mx2abEyVM1Puhs7fouYm1TYiLYTOKentD0Csnbd99R3+i5AXAt2EvkgpurSgBBzi7ZO
y+/xvbbtDW4xK8nGUpYexwmPqvEZUOIUPs4JGkw7UTk6gM+WDPNt7ELiT4psdbNH96WaXA6QFd3n
GMAX3SEQcNehgPbRcjMvM4P8+uzaCn6HS/UCbHhjR9hIWAA3c/ixnCr3S4HO9bwsVXU7JgMYRJAB
C35AeQSDY6IF/cRTq+oD5GR4klMfn3feeXg+m4cy8aj78VZ7HUVnEFWUw60VUUsySlvLM7fpaMln
Cb74YYSn7lDQiiffZ9EDMVjL1B1oBSPP3dpG4xeHsdRPVYzOYR4sg/gOhRyL+FO5/tuicJTvNCi5
cAMuadkeS8he8P2yGvkpbrycXWZh3wumbi3XNwakesxoHOhbVk/i/LyXrbmBW3HnHv3WbCec/lWH
jkYsxVrE9TD9N3fntSQ3kmXbX+kfQBm0eIUKHZFa8AWWmUwCDq3V198VLM5tktPdNfU291oZaSQr
RSQCcD++z9r7HJ2h6tbTlJaKcq8hvjwB7KAS2LVlr0GXgOp45TqNaqCvqdn7E6xVdT8aBA3vVl2l
54ktkyzDJlOsYj9a+licKsxNhjs0Rl88izZezRcW7wFZUqqYoqvUkd3SInOsrzFDWl6atXfejN6U
zkTxl7yTvamctVLPX6ImM5etIYu68kCaSjNIDLPSwj6uph6oYO4bUj0LG9QukuilV2xMq6dJfVKg
kSmEuOms8rkb8/iABeTL9bJK9jx6ndmoqRdXY/xFN6zlJDiN8cYCmBm0nBPpi1qb6omgBCI6GiOh
z9NXGSycFpnrV30tumOVJYV6aspBTF6GpVYKr9Z2xOUittvnSRp6KexIbzDfZ3txyo0lLVG+jRre
nE0/rKtDm65r+n1nZ3O2nyWbhZMCo4lCRsd2cUjXNUEpQUo2Dk2LVvEgDPS6Y5vNY3KQxcwy4+pm
VGtBMaC9uSlJ22izesyD0VcSRyNXnRgz7CPw6S86a9U1kK9PHU+DPsipDCzGa04d+hCFGgSNbjmW
5vVOUr9byrpYXmypCwWps5zWZaSR30ZsRVQ6ReaEChhO4hd9xjKczkIorTujFdLs6aPB/ApcQsaE
m1UIuB5W3Tj6lmoV3myV2UoCvCoR6XPhaHWGHsXlsz8cEOs8yLnFnpgnUb0z/jflx1EXetyqbFWZ
p3GSf6tieVn3Zddbwk+TRP02zrk4EyE3v3ZNWdytieFo050oRFv5AIGF49EM5/zUT70RzmWybFYL
THFrAXSfS5GlX0xTK58NxWotIC5tMP2B+TiTa4+x+LKMM6ggs9AT3Y1lrT7Ptm1/M9cqv3UkBQDC
qdr2tVGXVPeu2YrXmb4IY0e6TMslaUcKQNZfGonLAiHhZ/XM497pOeurMjZLIIYl6zdjW6H3Uxrr
EkVEp76t9OWfc9MmKFBarCtGlY46yfVE8tLeMKZTgiBr8R0b+21InObe0RuJ6QdDJ297BYwtgBZa
b0RRyiYbfkvvWa4QA+hmTb0HqiW9J5PR7Ma6dHDNT8yy8CTO97HH68zfhm5wbvRJNSTd0wpEOWnD
Xp7stC6zO19VOKJQcjWp5iqiLR7XUkxNADYtWfCUIFhubzbwjVjniht4czrQMDHaS4Wf+LlemvJZ
z6PsTEWmlCGFaHyK2rR9XazhOjlVKNmR1m7+YDoNpI+iT2BT6dwSzqbWjspuOknxF5YrJrg62pi8
TJFS9K7qtNZeSGRnIi9G5rOSDt1tN63rQx+DHOEXJwPPIy1tnNxlWNSDUQBghXWrgAAkaaI91JFD
K67WOW4d0mTWLd/EZAGCJJzBcRvV1vVNxEZ+mzPTogIUZWdEmtZVb9BULDslYrjwdEqnh34aOAY4
FNRnOJOiDJXK5BBXMnL9qJp2WfFgp/Pyp5Hyb4mCJ/HRVl31rf9d8vtFJbzUn+V9335+9qe3+veP
/F8oDl5VPd2QaTzxeNHc0a4BHP9eLXwkcPDz6z/u+7f+s/vHSaD4/ePCoKJFlPE/dl3+Vn7tftYe
/+WX/1Na5BDyBwIg2h0Dw5AntKtN9U9tUTHNP66KkOVo8DWactUPfmiLqv2Hqti6zfQH1AV0FP7X
D21Rkv8ArGbKgixrhkq4P52qv6Mu/haPoTsKNnGLeZ2mbFtst7/bUXHTFfEozPi14WmmNkmMO6VL
zzU6o9Q0n1NdBNW63kcLwSKkM8CmFpx2ES5EqtBzLv8q6OtXDenH67H58W3VUtT/NgkQOkeXFpjV
14K81lCKmRn3/bdMQVaQMhzKxSA///T2/gsdUrkKU/+UcriEjq4bpNBZpsJVV35PzOg0tZQWSWgP
iykdDKWluzm1T/GSNG7fJnlAN1j3yqYovIZjOB2bv/Azcfv98v1p0iI9M2fSQK6zNfM3o0RB+4pL
Ott36CyuI7B6NtpCP064prSTddlwS6GdF1Ved//5J//v39gwNbRtTebtV/iPF/aTYtd2caKo6KN3
qildsdBrqjTKO4XKeO90U9jp5r2h1Num0l//83dWuE9//qG5g3mDNUXjfUaF/VN1//l7syUZZdEm
xS2VnYtDwD2dvux2hUflsBnd6GicncA491vbN3fmTmzMXXtg9PFZChLf9h3PCSCE+Pfrx9Xbdltu
e/em3fb80QnUnXoDs+uS5eN9jN7HjemXW/m1PTiB7lv87/R9el1u8sO6mW/nO+MU7+pAOa/n+Og8
zrfTDeT4cqPuoMi93rU8jhdBG3zc8EU/Pnr+OHuDz3XyhH9r+INnB1IYeZE38SfNlbZmAFq4kTdV
IG/GsA2Lb+muCah/PWfrbA0/3VTbLoYwdNev8lnZLXfzZb5Ih+JgBtZRPUlbebPsJ68JILv5asqu
/f717cDYSSEA3na90c/a7vqVgFS9b9tD5cJne5Z/fRlgB9vmgNnUuy9cSH9P28EVesbOPCcb56Hb
Tu5fhQh/V8z/+RD9eD9V+Rq5yHrG/fTrvcQ210cNro7b0L88UKcfGq/axLfju5g9rXeRS5w6KHR3
PqzbOECtDRRXcfNw3Yqg2vChQeOl4efmvF/cxG29+8WdtnCVHiFSbhKkQeYvvOqcS15ef50QGCf3
FiafgJveLR+dG4gJwd/9acsYqpAdk8/dbv/zjfvdQ//bz4kRwpJN2juswb97nGu9mHoCWYrbOXdi
TzMmez+PTcpo0XIziaTzUT0XVAj7vafKOf75W5Hsk6FIsPbwT+CNr2U8dpumED2waDUEogQxUOZa
95jH69SuqTTyLlImyLO52n//jcPER4LMcTWQILBZmgnNyNLAY6QfaN5cIujrPRyevHfi7sdvZWXW
7hrFlv/Pf/v+cQ203V+sYt8TOn67MobBOqqyr7F5/R5XFq3lnC6iTW91XdlLunTUy+Qu7ZOjXXxK
fX+vRIZvieysSSRzGut9J+wQzAs1IVjhN1SoGPlrTB5ZqUNDp+VbVTm3jSX2SuYchqJ/HmB+I867
bvku9Om16wtyIRPfWNpQtMPZqa4i8pOtrHagaNSgtrJp6nl1oxW2QBN+NMzHuc/CVBfBpEdBlVww
1AV9XwdRjIXHMqESx20eOdSjMjBMf2DQzkXLE2KO8jutLO+nHvnoLxObf9uBvj88Nm0hSBwuHQvu
b/bwIrUHR1WL5FbO2Gp6AAVkXt2d5G+Ik91B9BvFuMELFnL6/6t5vr82Ua7vGG8YO6BFWwIoSv1t
97EjSuSZkOTAMEqYagctNl2n2tVbbQ2Mru/vaj0JtC79q3k9v+4+38smum+KiZdDVxTaKb+uGAZq
BdMvjPXCXOHPrMCPk4xNEa6xeoliJIC01wx3dWrhOmmnbP7zc/zdF/vPu9WWgbodEsxQ+Rzdpjb8
rVtV49SKmfEsP+AzULeLHt+lhZ0dFE5BrkyTINQ0LnVvVKeqrnZiFcMpM6pwVIpD4pjaydTLN2jR
0o97Dv/xXH/Uad2hILfpX5jMf71O//VKaUJbjqo49u9G+dIm9DSnfngAjHm1KRe9AiXMFZg2oHRe
h8xwkdBLH7L8BynwCyjwc/f5e0DLT1cJ+YJLozOHnZuSBtvvOcDKVLS22g8VxP7gk3gdBTXDVENf
WHWxSVqDXUeNmWSbrd25EEntFhaOhDIfDjgfsa00g3O0Klb8NukPoLIv9lJOt/2kErTWZp33/a9m
lTRwZRPwPufVTS8vj1fH01kzZKxYenpr9XX0qPfnFVDrmMYYVJLxvlKS1kvqeHaZKCn7yXd1firH
/YovxF855d+hWpxlczT8eNEev98/f+u49D9gKP5fOysp1/yff382On52VZ9UPx9/vn/Gn8cd1fnj
2vwFjICmVtgIWEr+PO2o1h/gEBTZvGUGx5ZrBsuP047Ecceg1tdZUq8BG9bVyvtfxx1N/sO0eAJo
7wJIXw9JfwOl4MN/ZRxsBEEatRT7EBUIM+rvOY+dtTAfecbB0UPOYbbJDG8oW+HSjPczbZDPddHe
KXob6MuYH3NZ7YO+Gvay1nxpinEXsTs0dGFdQ06GjZHhBGrlBO4XMrGxZkzOwvEHx7kVfe9mznPU
vFVRDfJYuE2c7hdylfLBfB77tnRr7udRFg/c8f2FyOrQ6jW6FNbV9faBJxdNfsrDqOhvAPt2Y59+
iXF2+llE3zPXh/mp7EuHqFuj9eCBn6KJOTZWm9CUYuhHOU4XrUwOzMmmeapXUKxU0BIgN7YsBjIp
I+eZdVfi4qhALPwayt6PKiXF4NB90sO4aldBlmJm6cSEYj5+a+gLhjnB60W8vqdZfjEzfiypzvO9
3vQ+A9LQwrBsmFobWkn5jRnAlVdVwwtE4Q1wXuk5Mliq4XxACcKI7kTyNEvN+CWVQSgtDpXuYNBD
r2EDvXzhZdJJTInvjmvpoUzZ9McZw2wz0fOx7ojUJLG5SwGB1xJ3QrO+mHnv9/msb5Am/VzTCh9B
+qB1SudqQ3dBZrrVR/Wi6ba3quhYSnXC5wUnWZWvTFrPqU/nvZPFltfL5QnQufSUthXBLFV1YGeq
HEpTlCIAFrdJWgc5cyzRNWc3Xm/1KD9pbXGWHG3ftcngWlJ93w7pXby0yPJQvKHZZ96kS9aHNEc3
koWLEm3cXxo+2M41jGk9fkGJQGp/RDHgXFB00oFnBbrRlt3V5LzAipins4d0NdyUrXYvYRq8z1pG
DpR4C3EmIRSrw/ok6fFBz6r7pl2bDML7XeQzec6zpnyjDay6w2JO2xG91iMyNHoStkKZTYM6rDCy
w1tP+yGlh52DrXhF3uAWazvDS2FwfZzEG9Psbto2+tYobIJD/Vxm5XVwlT65DGS+CNGoR1IiQ3W0
rNBZuiWUIprT2P1OzEnYLsIhmw47YVK0BozrcGayOEe1epTDKlakW7zPd7ro17ABQ3eRI3ldTfKS
YUkC0ooXKFYEdSkxjji1XogDeZSl/ETK8RImjdzyCKrzGRvsDtvnAPOQvk4D3r2obcYADfaJjhtP
o1qdp3qyPPqERRBjKqTjcQK0jt3UMtNAaPLWSU+5PjYYf/Rp16cYUoqBLY3cO0V19bnCTdIUHrAA
3fKkKnyYTNpcc87x3c4/AIxwqaAjuzmtGr9PB/z+4tF04tHvp2JbNDkPeMIMg9jk09L5wymzI/Ar
VANFfFgTIKG2BZ6PxpWkufEUob5jAdqonchokualXwgNQ5JtEFfEFIdswIQc50GSX4SaN0HNA5L0
t/Q2Qsf5kkKsciukH/F0HAfN8TXR3iR6P3g5Xn0mR7flcSAxUHeH1IrvNRV+X8sUnJ00GjzDQQdq
16nD+RgnOyXJd200jl9ypgGGixIpLwQN3hvDclziJfL0eWhcvYyNc907hrfMRvlRDbFwhxKBfCq0
dId3ZvUWGg9kvo4BRH8JYF5dtHU+ZWu8bxQbH2fXZPursZMbob6hfXlY6vHQ5c7X1Rof0nR6Auz0
2iKpfKZtfgpzdAJRMKRJjqNLbNaQ2+peH5dDV4kMe9QyeKaZQqXYGt+okrZdnwG3GxMWcKZGn3Aa
eJZkw/3jUi6qaYuF84auyTmtMtYCOcYkzgmPs910GAz8iZmk+jXZAtvVkY9DIb00Zk8TvRnlz5S5
VC6ATe7Vqp2+Z6VaAB6TTa7MgDdrOx/lvCw3QxHTZsNw7KfdbIRaY4XLWN4bVv6atXfVom3LSVLd
OB24j/Q86MeYVlSWLw9RvlurlvV7UMb+aTHVjrwtDALTGqxDuU+WiTrW0uzOlXDPuxPlVTgI1WB/
KCxvUtb6Q85YPhdQ81NmJhepnmNvZBqgKw+4U+q8Z+CqFV+m4k3NKKiM6jo2KVvO+aKbb+NQf4WP
6DatQsqJ3hvb1lG28E7h1MuAz0AidTe5ME/7KV49SxFnemxPqyFow43FPmN2MSZR+vxtjZ8Ki7hJ
CoC99J8LRim/ifMDTcZop+Iudud4TT0cJV42lkEps8c0w0n09mNrshsM0cHMpq+y0nhr7HiZ0Xtt
ZCenOpY/2y5/VCxcrbSSjDBpry5hfM2hmZB8Jq7YuBijLFx6ZlyUHDS6DgNfMzfEYieOCLV2GL1+
mO5AG15nsYaVVSYeXZs3sJueFEYWgEnLzLCT8uzkOOxA4zq9Em1c10zZVTh/doKhBVA07mxHbbi0
qxGm0rAEZWfiKWN03gvZBs+2SaiLNvVUFnXBfiWpc1D2tCBnAzdUwsF6n9NOfhdpPIb6Cs3uGlbC
cXqOCOGMssqjYze8y1BWu3WZsq2U6MOz0NXlyViW6pUeYsHZ0gicBRAMpt6Iw8UgRMagg8PSe69J
+nNRZt1DKo8T1q/nsjb6XRU1OnQQRrl4ykt2cxZZRFgoh2sKQjdFX5wOSRZy4drgmgpfb5Kwc6r9
zFBgyILPqTO1Y6TYk7/iS/HHxXhLU2czlpaxKxRJvm/i/lldTPYy6y6yhk1P7/1ZB+3wjFY6abFa
urFK7CUZGKVH3sro1x27ZQ48cI0gCReJ1mGWeFEVX/oy3ZN8hkFdxT4KfkavySUYdisQHlqr86F2
vAw/d5FOborPQs+NJ0s0xyjCJqbmXtE4bjR1TrjgQQ7zUWheZ9dbfFMPcDocdQos7Q0UYx3N06XX
1E3SX59HM/brwiIVovHkxgzS1GLPrI5wS1gIEq80eRic6GInw32sal+ujWRnmdlb290k5FDo+mNH
HrimAKGsqeQzp9Q1U7gwB2pgcGhsJspZIfqnBD0ycslPzdYrdPVT7fJNpR5L2fYFjuSF6Be4sa1u
gAGJj1ytD2tn+rU54KGZrxMueBCswrekeFMwFCkS9b5q1E1Ol56yKxxMc49QY28Up+UtLyUs2gva
EW7BO0Jwz/Rg6coWU7OJ5/WxoqnAK5kMfNMDyenDhPRiqr6+sKH1i3kZSn5uQ36PLfOgyOxn3bJ+
G8fpJJoqDY0JYYa4V/JHdppQL9zUlHy0xlbyDs3GCafKDPJCZwpXdBJDC9R0J8nTPTShn3URvsD7
qspfxzp+BnjY1D2hAIzRXKX8WMTSzmrkc2MU/iylrV+luerPQANuLYtwvvIQRbt8qzL7xWDS4XVt
yMzmtbLaT12ODsY0uENUHTuBA0odNpLQN0mmuoaoN5AZXwEXA2FO+1EfX9dm68jxpmpiqvk21Arn
qGVnBvF8GRf12MVHWb+LzfW2mtGwcoPGX8cArdRtk/ZoyldeECAyUVjIqrk94D+dXXxOpyETbya1
Lu19gjYdm5qpLt/VRt2axNLX2alf68iT48bwHTvj58IThE/L/FZm3NhU0/pxMS2/X51T01SXSmtv
CS4KWT9OJi52K7NvjLkI1vZO66QZnzZYg5pfcrH0JAuoJ1ksfk+ckj9JbCaNTMeSBWfnLK+MFw4j
M38miuOkU6ganXKwVOtJ6MljXeK0XmMRBwswN1Mf3VwMN5Uiv4rYgGHHAs+WMGyXQbtYy8eoIeWn
qbvO3QK/KbntTLxE6Tz1JsVLg1NoaeVwVrV2M2jS7agpj039Ys3mcTadD+4kcWUI7tQYQXQ0kwif
SB4HUzK9lxBJgU2HXc11/VQutbYp62K7zuo5TeWbyVxhrBZk5s6M3GiYIAStT1MQNdMOy5OQnOuJ
IvFstjEiw7xxdF5naqWUrUwupWNeWrBpj7i1N7UEhGA4ovNMfbwrxQga0V2aWYE+GA4Ze2AizbZL
ZkUG/gmBvUYgNubrOF6cvD4vcXvSJPueXHo/a7UXHV5NYdljz2hbb8DrPqzvmfmWGtLnqh2EZNzI
JiFpcXVd9m4XfGfdOpyqZtBumdz5da7EqZKNp0IxDM/QlyDTe3yonQf3ejYmEWR2v1f1MVhE/c1R
qts5HoOqflFT6zMhIrVIy0Ms5PkcK4abTNGlxo3ndqNGTNSe09rVkyUSADJ+zVEolGGnCMvFsvm1
bMAsEgZ7SpWmelNuwQlP3SmvpQ3T14K4SbZt234hJuO5rU0vW9I5NPD4BHZL8oDE1pAXE1FL8dlo
KUlXicVG45juim5SvDShmR6VUyDJLbzgNNp46OpvEohNTdgDb5N8l0m2HVgKq7mwxt63+knbKZNN
s9KqPC23H6I6ea0LfL3dOBxjRT3XTfM0rjnOYnIJ9nVh0j1ZjCe9WBdvyEbSV7T0HUztvpK0asOU
mbdEpZbU7KrZUJk+juNiQU02O4lBMe4gtS9QW/Quy5zyh3QkZhTS0ZrSj4JDq9fCM+7huSwCM/Ct
w/q9x1N1J3elwVgS+4ZJMw1fjRCZpeouqjyc1tg8ZzpiX5oqpru2UDF5txpBRA6PC4DYuVkTv5JK
ZPhSpxdby06mTaobpl9187qRbfzM8ChwknXREAs604Ay03Kfd3LKJRfRs6LEDwkmVc4q03z9asMl
YyWG5aBAVtuEIAcakkxDjCAWgYhtnO2upg+HPKKCl9r4Nk97IBD1rrSJrDKdgKT62s2xpjlV84mx
5SZv1zDK8X4vVpSjgMQ4vtspKk9kOXCYgATxLVKZCHFZ+jAxK8czK2HdixHZmUs6sz7sFrXgDBlT
rRCMcdNH9EZjc4yOoiq6wsVuqB70oSzDuqhBfJ2JFpFVKzs1S6mUmib/ArFWYG4DGbXmj1ji2ZbT
cNG5NzLrhXiB4yRxUOpUqO3im81eq8GyJkRZbKsFUsZt0slycYWSqDw9RWlJlg7xMHas7deOrQ3D
vJvL2hHPdbKdS/VAaYp9hbXKbwvcg/XoMkv2aBqscJZSIeXWBHEtOQKqBhq6Y2shI4mThxKx+YHi
2ktlh3iHxZtCSm8AJJdvHM7Wm7hHg5mTYfKSsU4iktJzqwjkdcy91l57l5iQ6+oRHdI4Oi2dRuhF
s5penEstdZ36NETJ++BkPhzxYbTKM+Eart0lbzG3WmlJD8LuLB84KYhSGN+2DJOyjd1pVQIj6d02
Iopn7tmWyerS3SzKWqIhmBSlk8cxxFtTmQ5xO8QA0EtYK9LsE7rekk5VHhRFO6eUaoVa7ttJfOpO
RkT1uHeEth2L5KA377kZPRJOfAOB6emqEQ62ureutsch97pBT10xdl8ih1iwvHhvYdmbPDnky2ts
0SYtl1tNjy/zkr1IZX2ss2ZrULSZeHALR+wNW761q9QjpsrtWinxS2k66lV6owG+QWDfxONzM6d3
aW0TsLLS+rDrF1QFfWdRElMwVh1brKQjEZgacWNxr4Sw2YKJlZSnUXMmncstwARP0TxectW55bH0
E7N70OMoZzn71Kn7Vm14npKGwKGuOohS3GWz6pzHOTWfmoGcnqFa/W6tYoLINF+T2td8pNkXSay7
lQIPK1vQlwKOznQOaZc+jkT04bWZ5n2XiFv48yQw5CZ2s7I594x3cJVhvV9zy/EmvNfZLD33pXKJ
SbDy1Eqlulx1+qQtuQvZsuAtUO4kp2upiPInldyBfm2QIPKa8n1wQrJFiepRCDuMk29d1lY7Ml6c
U+nUC1JOqg1hmtnbFqM+zQy2RVJr5iEkkeFJj9dH1WHlHLNiOUSrtdPi5IQw5IA8JiYbAzQ7p8RU
bFSZIketUxpzRhzvkjXhgKhb9zEBDqnIX8aGkvrva/n/f6JP1xzbf6/mu595LIbiZzX/+gl/ivnm
HzjHQJBM1XZk84on/ZDy/0BAV2jzy6oNBQvB9H+lfEP5A3LXVBzDQd6gA4z+/0PJ12kNkF4DA4pb
C0cNIx//hpL/KztiyTLEyNWlf0WgTI3G5a+dQ1lP57whQ9PNjEUOiErAqHDNMtQP0dj2obp2f9Et
/J7/+88+2I/vaCq2eu0VXltiv35HgRUee6R+5ZLVR13J3kSyuKmUPnTRcK86A7OTsdZHk/bsDMaH
rLV3qajfl6Lp2Du1sB2Mz8RAsuQUC934UmlLHnSjGQd6Z59/eg//Bc7E28OL+fnFwuwQradDdRn0
7jTjevl+wnqGJcZ7EbEctfEE0Vzk13CXhkFGBAO2Lu9pGZp6km57u1cfGL+03mYi23AioXZY18el
Kk12aQI7Ro14RUhFFInZ4VRGVNo515JX5l3UpEtGCwpyo32heX3bEmyhgbZSsiXqfrUvsbD7oMm0
sGP6nNv2lhaMQzw+liXxeIZVLKhEYqvKTjrSfV/eZ7U/zzzorlRwwiZApfU1pbyKoKkbc0a5U1vw
iKHVGATpEEoCFBEfpzq1fHngONxaFVlS9oAAk5Mpggcn90uzs/3ESJXbph+lW3wCZuioJXNSy1rb
DivJQ81qYeca5MCR+rOlmDYdlyYZ/TJdtM8IlYqGGA4pwjdnnzQShgZxqJexmXk2Xn3iB8hDK8pn
NBL2ddt6WfX63mABRcqmxTDn2T7TBTaAQc42VrOuR9l2nF06RU8KlTc+KZo1zcwFkp249XVbJc2i
FXUoV00XxKO0d8bmMV4K+W4da4whBIMGijRKp2zK1XdHH9JNtGgb3j8HSqsaLrHc0IYaS+MkCvqy
SUoopFTc5E4kjgbameKX+Mw2QqTXo3ySbdJabMYFFcvvG9nYGQ7pAi4JU/qB4pHKPl+TexJF1KAC
BfaaJA36VAK0UTEc9NcqfJH1R5EVm3TJnJ2zqm+44rFkVspV4KVgW9WyCJjTc2OsoiVHgpZ52bGp
i6StzoaEcWfMqoZDSL3yJ6MnpWqoTzkNKHJqIL/NJP5KCuhbt/Q5J7G8SD1hJv22NovqFosMqUex
MnuSyR2a2goZelarecQ9pD7JRHFIdOsHAQTiTbWlpynJEX+R0I9ronQbtZa0Q6LEbxZQNvJtJ99n
C6PAEtlCO4qNqENniPVTy/kzUC1nRVBKk8krrZoiJqrPjhzVXxq2021KPDBhiyT0doWV7SSMEr60
kGGo4w7xOPFcklQB7hVWysUxil3RcoqskULO5ABeM5Ac450QxDyQiGbEJTa3oT4nN+iVfWAZJctN
4Thb1r74kR7mXYWXhQcUr3LbL9u8irYimRACzHbywZI7Oh51HsTx9dRVzIHdTNEdBrjsbAy1sVFL
vTpLsrO+Lqo1vQ5rpN/mC+jjBJIn3GVMoo1KTepazm1XdgP17IJd0FgmDv0LxV6U2H6uWhF2BNLG
UCyH93w2LqbSlsT4t4FMG9mN1OUkJutRX7SvutbpR6ecLMR2m709k9fOVdO+vx2LSMN3USO32nTv
CDx2J+I5cOApahd0Qic6d5ibr0SzO17c6uYrw9+fiqUX2yW5OqlF7bidUQuq3CmqnvAuvq0q9LQC
sbrFffecamr6SLooTLc2ROeqU+ITSxCej7FTgiy2y4BB4eql7J3Ka6tFvSER2/6ySGW6Edyrt3VT
U1GKMr8huW8kV4JAnYiOQsBpMEO1KhWPw9FbSsbFBoC+/xYlZKMx1CS+GHotu4x8Z4i32lcvpEB/
Wa5JlMXQ3/WLrGySztAPhXGV+iT5gqD4IKn682zIT8BJhelNUR2fCHtJthl+CNNT01G56zR53hu5
quwMmyCZnAXyU5lL6wCLHF2nyg0TsqzSWsy6pLlCwlqs7HA3cieOgziQRhItvkUC9Vazap7rjiHV
yN+NtpW1ctk0qUSTC2GZUrNamhoZgJY3u0BT+1VTD6+4KhVB5u6gr2TjJtSWJUlKD5yVZq5sW37T
6wG9pVe1QFYiKz1asbLpLZJ4I5F/VftF9UVjVwe9nqrt7JA94zqEMr4b/4e6M1mSVEmT7hNRAmZg
wNbnIeY5c4PEkMEMxmjA0/fxrPpFbnb93V3Vu95duZkZ7oHjmJl+qkeduN5JK40Yg4aAb6bfsKFe
tqfYax34j4SI0Hq960Bm+p5ceX7rFsV8iCfXOsYROAVyDOJzYQw5sYMfoqfOH5x1Cv/EwZmnzQ2p
quREr0p1z1TF2XJbH7FkkRbJQXStbK9F4rbZhQ/JJECzgRbZlh5h0zJcrC152vCubqPmcsUK5qRm
A17HI8HnKajbHNnGRGTXOXLvN6bZ8a6NlCHvAhho4VuzQxJesHZlnCeES6hjVeekLVdiKcIrDmbf
BuT1S92SLLRY49/70a/PoKdwYzXWMpyp5M71jR6U3psiQ8itnbLYLOVY3uoscj8suJ6riKKew+SO
j+jmEYMgHy+OJ6EwEgvZUoD4Kynj4qabynqrfOPsusKcUMfzbSbz/q7DqLHrvPK1JSJNSgq+CKtB
nTC4rWxOkZwFqilgNGoDvZyrUfGYmA0yILjjezgy/ZZDBrjEHEjbBmz55TO0ph/AAtEE7GU9FOEu
LJvbpFvSm9yY/jjm0VXACgRz1zD+n4hWrIDFHjOm0PmmaAs0X7/UZJpSk2+CEadRFOYPnEEB/LYi
urL6UL5K9h0XL0B162EZQmH0AN7lTN+z3sxw1iw7OdTGD6DvSeeYu070PfgTQR1WjLPVJe3BcXV7
qEX2DcNTMpxS9blxivAl7bhJeWRbk0k2JASb9mRnepweUpvU/DqI7f4U4Co4wNwkTRzJpFgXVefu
liXJNgjw0zX5GoQd9S2KFvROUi/hriinu9nrmG5BwkKotePrNnHQVzg5bjo1jjurxEfqQkgGR+q5
LEnKuzEtU5RisPQbXOno0Cw1vgDXRGeYxO1VzDnyNbaYU3U6aNYXMN+5HXE8rppwmHZ4zLNTNVn6
g9xndDa56n7hRriEU0tQAcAfzbWJZwUIPGkfXHXxaQ2ck6v40XQOWV4RMBpybbEPZTWu66hEWzGe
vZG5wKfN42c7xH2z8WkfPteOJW8DE6h1gAflylVBd6rCud8vnn+XRlSyF9MFdR3kvzyX3JoHpuuA
b+SQg7rbDXChCd4VIWdT8u8lIfjNIDGImZHSlTFLmYdMxWsOu/0Kau3DUrX+k4G4uebxUjH0FV9V
bepT5+IB90r5oknn3YMYPxQJL0uzx1cb95sa38cqGpF/cxvVLUqwmllkpVI9DvdIdB0L2xIEN6yk
2cs4sHiSj615OjbNucc6ktkmvqrCTP2KZKevu6kVL2kah69BH0XsFOaQkaRhnqmzSt0lojJ39AOg
XY0xvtVF+UQla8PUpkozffawOeLky94ghbJ5BCWxkQGOAyGL9saZSbTGVpHx7K7vCC09uZ3VrYVT
2aupyby9HLyTQNJ7zLW6boquWHui3fY+8xAp5zcCa4pkVVgcM2cYd9Dragw5487T/iNPOgbePgUE
HorTekyyb+LGC5MF+ZUP6r2M+qe5hjbAWey6yINPreT7bFTyVIPOXDmxuM6D8kmzyT5hAnwr3Anw
B++MqRTWC9sEZKesgt1kyc1nOgKKtNGbIyQlICGORmcqvIExHSG7cp5L5jUiX/vNpG+Xcnkk3xbs
QBxliCaTYujhcL3cOz7JYpXN7bUubP2gYaau55IV1AVluHLr6MtSMPA1Ouh6ZLs5By0vOycdAgn0
+4YFDIfpTLebjGhorzr9pBAtYF5F1t5T+S5GcfXiZjzaXVdeF4yNj7FGSl0GyAayK102o4G4s9PC
xYGYEKvt0eDEAlTQ8c0u0yZAJSq9BzPpLzJJhOfnS95RXgxG2YhbJkSaVyjrRU8GIMRAU5WLBNXs
//QB6h+mNp1u3TI9Zabod3EWLGeg5AO2EqtNrtAON5VB4JJd68HFw/I++849/PZNUCtSDi56o25l
eXfhzq2cXuBtyQoyo5M/BIxxi/q17yy6BNPlKp+m4Cvs69elqD7sZjEbCZ6czlu/BAYr7PEDTD17
X18Wj6KPL26EQHCjTh7BC90GFFUMtHzWlcByU/QjVhTCkEDK4+EwNGQeBuswV7qWKx+O0bBiAqu5
9ThiLlH/Hee2t8UezeM4rZn8LEy+AddZ8wZE7o+m+6a7cTqOJVWIK51OP4wZw9spEeGnlYN36dva
kGZkkBd2xSVDHU87avbKfeq5D12p6AnQTEfy8KNq7ceiT0irAv9haMExsp9RmpOsP0Bhct6mSoFS
5Ug+leq5D1ECSSz/xAQ139iXJ50fImDD0J32YegP5IRcqKQEjEqGr05eX4Wlcwyw+a0B0FWbUNRf
3bCUj3kMPAmV395DFb4t+PJtWFmWVd16+dGUFzBAyjvDLIuanP1Q80uBkWZXOfUth3Xx0PrT3qiC
eWo5zQ8eM9xdkPndj1qQ0CUCqfZDBD/P7mfQ39nlqDnhrehDqh3ahfMS72/c2eZymeD+rbRus41I
exq3gDjg7MGbyFik3HEDbVWS5ftwYgtsT1dGFBkhS6da+9FDOOf5takilizaQFAD1HNNcYIb93zo
RJuvMEnr3WKHIBd4Li6j5T5KyK8v7LmHq1Gq+VhWZfSJKN6uVVAMJ7zMm0Xn3WsLzR2E57SCuDyv
/bCWG9rBgo3lGX3KVAbdzZXafu7SUe8jusuvF/SNYz8yp/fb2sMQUCYMyGb9CQ4/27UZVL5/XyT8
Fwy//5qOuP+/g1bDcv4X/emCbvuDrfY4fL3/gWL7/ff/LiFKnL2M/D0fA7liMbvkLv8hIjp/I2cX
ejh78Qor/1LH+v/Sj+JvKISksQXmfDJilz7Vf4iIaIgkOAN+jitIjl30xX9DRPTsS7LhLzoZuTeX
ES0hyov7WMnfOtpfdDI3aPJ+6dVb1y6DYgo2Nn6wjhsmxO1VAGjb/4WppWXU2VdLp9ufbo8Za97G
dLJhZCRrbDPSq6OdQsbJ9YaAYOAgvrgh0+d95y5FuiZhL3txw8EJsvouSukDIGvvZS5uE08JilEB
ly/rOgWhsLGiXnXZNU9S4CNdNEmm1bRA8qMvNRnsUubarmlxaVTpUFrOpIQBIpuWOd8FNTTnfmfw
A+f+ga+SxN7cFZhzCiUTtbXiBqRzNS1pQ44bWA51MbXigWBnAuTobvDmImZAFE8GOqmVZ/4pV1Y8
YDmDtoq/M26wMm2Ky2fJHFh73ldWMVK5pnfEG3bzPKdsXiMo7unOF13prUjhwBVphokxUl21HCfr
rGIMtrCC1Zyg0SgwzzEAXsf0cl43NcjnVeAZEt7gU7Jcf8saxir9Fx4Ov5UtY7/5oGgjaW5UHNc4
qIm2VNV6mVsCEPB6R8D9lePJS+NMgJbku1MQHPsuC/JvWokqrESpAJV+trtyyLcWdIx4NYuC0GMg
nfo1cnqqdwBOjmC6KiZpU2xPetUWRXMHpC1QK86pwyMflzc8d7i25Rnmdp4jzFSDvJ7KYEg3Tb6w
pRcoQudsiDuFU5NCgl0eL4a3B2CCYz5QyqXdY/8TXxhhQyyCAUjcbc4NrNncU020YgXtK5BLHfvy
hBXgi6MtahE9gJKMHwWsuKtyGYNSVcZ+DWxKq3nwC/5lyn6ql7uUluZ76PWXkZ0JqRAkCQb7YY0V
jYtZmWmuVpAy+YWdZua39MdqCV8d/DY+k+Tevzie5chzdbGEN22gpyZDvY6mhhxfWYCFXnG8LXDH
JloMwa3SKAXZGoVNTpu8rNMvwznI7H1VSWkfRwf38XtswKy+2Rot3V+BBdBsw8KFvfqxAiIisz0t
GJGBbNXWmJSLxdTATrQUG6yj8hYpsYkwoQZ1DPs+5k0tKa1PAHI9fPAijYqW/R+jKHLK1GKtoCkl
d4PjdV8udDOQxBnuwlUcBlGxnllLgPTOKsVtEY/xHd/Y6YW7lstoGMczfpszDBRWYPrbNsn50SIR
/CFArzbc1uOMSSwcpP4RSoNQWw8i2lMMQssBxNP+J3Ql+xHboftzsY3/opu2REzHY3BVtHHtHAK/
wIeLzXLwV50WaYB8ZYdmkwwKKXhxM262QhfsCLFC+GoVlr1cNg3acXryexuBNjCqPrpUYcAWgR39
gIO2fSs8nXQrDf4PVrA/864rFJx6BXp//NFAfqOOw55pBtO2iz+tXQAC+cYrgp9TYvc1jj6Xqr/b
nslPvyZqiIkUCgh6+KqYgq469SpVw45H1Sw3WS28ngxOIIrrKu5rfNlmqQFm0FvgWWgcKnOzAYYH
Wz0MxNLxl9c+D63kgeN6jxnNQpCcSNmKeZmoOZncxr2OJV9TZ9UJFJaNjATe83HRXrwXISwZh7s0
t20Q+8Z22uPE5Sg3BlNRiu3XadQZo73bH/OaUoTreUgC68z3NvFP7JKroNmYsJnateXXtlpbwmZa
vu6DEec7z8ixjj+JSSfjT4p6MG17Jhr0GiujY71WwZgJeCV0AaSjWglrwly7guujnY8QIMOSH6sM
822pVrFs7ewQUqoQPy92592mccn0pI9999kAvi2u4i525V6osW33uhgmW5VvOIZ5kIWjVWE6WCfg
UxL7UcWsE4GL/JNSNoFrvX/NgG9Z2LeFHh6qVDn6mCQwXlaKL0zyWCajZA7CDh7Xm0zxjcs6hJjj
Jz2z2yKG2rWFNGHLh7jsbH8dhFF/H8DaSdctG7RiJWjDYWM7a/By2B3KmwiuVrCpOPG/B3aREGMm
QVkBVElKKjxcxSlALTnjmfByS9qpVwsCLB3kx85Az7v2GpOhXrhKXUxlEidbnhSgOzA6sph2Xp9C
zWLId9vDkUF0pBIOK/acRHdRnbJPzcLazEesu9jPbNU3vzql9JuqFtinoPz9ayAo+jpmbbrcGgRf
S45bBRF2hkqHJY8WEoWmW+xjqjpWz5p1F8oygxe9861axbtkoCib9nA9zslumfvx3apL/YXNJMiv
AQ83agerEEdJlIXY4MUlx4jTzGADpWwTdpqgW+lk5hqPIU6UgHMRkD42yJ208LbjvAsDtuElNB1k
AArpAmTQcyrpAkbu9MzPwHMUqZY2TIj6cJAK8W/6cImSsYhpWgg0Xv8ZRxB4nfjiDFyYxyO1EUPK
+0tAP0Ya+jnpJCYEXVDT0WzJV/X4Q2qrXQ52V/TLA/PGRFEtIuUe6VfVJ26oadg04QTsv22Negzs
RqfbbLKTLzq/mmANf2g+iSKirV23IkCR1Xpsb4YqQoeVzBEQnviRpSluwnAM5lVAX+17OXCGRsFU
wXYaFfgljghpJa8bL+YeS+PKmZ9nlWC90F0aWYeoE+LWVe7UITxnTnZL781SHzmU8+Rn85Hc8ySR
P2SNGfJAqCv95fEpc0FL9Py3sRfu8FwxTsOgqbK6Wrf0CItTgCvT3lf+2DSHivJinkEhgDW2A41H
qxp1hNq6nzwt+y9keyWIQ/U+OCfDMASUDCmLpJnix0ZS2kjMxLE/I4IwVI8VAy6Uum7KYUtNjP8g
RgBEjHzBrLLwJe2TMo791boDek6bxD6fqy2Xz2Lidt/5Xsk5LOgKQRTer/z3fAKNsGIf58AwgjR8
tnsv5xMG3wV0gF2MYd5ki6NXciFWCmMlSX7sMtdJ7HQJnxunobYi973y64tNOIZrqDfWoik/Mk08
x9tqhD2zRkTjzWfO0nyUkMd6KlyT/h3nX39SrUxerbGqH5xEzWLrzzkzs0LX43VaEwzFbePjWqRX
Zuy2JNpIeVWssMcus8vvEdDnVQfw/LvDEfqGeO3q/Qypf68Km3FAmy6mWdWgzTimWSQikLmUg+jR
RC92auCneWEdvSJJMnlsbM2IKhzpQPwxFbSuPdWKpFq1vtQn+ijMrWNvrIKzwv/UqPpnIPBCbyUD
gZtBBa4A4iwuR4S/HAGYrnqpxS8FckNAtAwDLKRbDKvdfernFN52zcjY4S8HpP/PgP6fXtP1AX2E
Ano0oUfXlX++puDENAYdrklmjOWZc22wX3Jrgk1ITUVecLH/+9f7Mz/M78jrQb9ziHbzghCX/3w9
z5oyFgXUrHqO7xXr7ZprPGydDI9sbPVmA3p53AiMt1vJHvHfIqX/fnUfA4n87QmRzu/o+1+u8JJT
b5o4ObvnWjFmVz1uQVF9/fe/Im6UP09yaCxMAzlo2irwOHT++Stmva6SiYf5CvVWrfWsGih6WFG2
cT7W7/+b1wKbo2xXXNglf75W5GQ0P6FTrQY2XZs+tsrXxlwCQC3QqL+LDv9l/tr553sFKA8vhBHH
lZg5Lr/4X66e5TQg+CatONPw9FF067FvLe3l0DZNvy77wmw1u+4NzrXm5Jcy+CBJQcRGgujBGs9z
wQQME6emf9dFNZ8WS7f/UEb+yzd58b78cYzm4rswlpQioevzjfrzPY5xLKGXcfGzOqi3w0gHl2tl
0e73Zf+3Atf/mrjyfy1zjcjxlzvwnxWWX+1Hyj366zcI/0K7//0P/hG5lgCmlPBZ5i6erN/iy98l
FidAYnFD3EH8GUR6nmz/UFhc9TcH9xbMMv7AxpXFTdXVw4Vd7yK+SIcWKT5IkD1CqX9HYcEe85/u
DQFhwZdINbALFA875z99MdOUNciPaTNUbTae0iS3tlScIiH4cf0ua2d4FcSc6c1RHHrn6SczVIuu
lb69DboIey/9PR9RQ24nzNLgiB0zeaVIZNl5GBev+ixjVWQj7r852DPZT0dknj0/rO5C0UMZrrsU
7di1760i9fCm9Hjgcaw+WJ1pbhwShIRJzXBH2Vt/PalBv3QLpu3KYHIx3uBtxORTJNan9CuGwnrO
+oaoNKO6Y0+5lWajyd5+safmPvBm99Ft9bKXaCcftY+p1k9Sc5RyqQ6TLvt7M9PwylzEO0x9Ii72
E8I43VLuPJXkV3VnYKLY9Js423jyHwoH59UinMcIkx5bdYXpkvEil0FG72EA3NGucQVHSMduSuP0
osVXZEree8xpiO4iXfinloE/KfWedjkQFVIlJ0ZJtxxN2LE+WF7RHpLYM3cAgctdSSdLCPnYmNeq
HeerCisL737ofwVGu/u0KMqDs+D0KEoixPZs5g8n45iCmoP7fXaf6qUyP/IolATEXWtvCBWbBMev
cL39givkPiprcb3UgX42lT1vfTWoA21J41OcYuFulY6xENsMo5PGAGLJu+Gll7T/rvHsTNuYXrXb
cEg+aZxm6aLhCbENpmpUAh/EDLCinyj6ZMyf7MtG9vdSYgqp6Fnd62ggNabdW8+K3I2o+zu/69/w
UBHNaCjpmgVum8k9IvhtOIVujJcMN+hWL7GGsT4TnY7z4cOX6YOXc9ScEMHtSOhTMGf2ui+XZCcB
AJMrXM79OKEJkfgml8pp8SMRyFTxQJNgVY7PzE+x33XxkFxZTWfpVc9W1Kw6px02olL1hlTOMWj8
4WXwM0gkSWDOEXj1joc4GGJ2rut0LuXOHnV50Rk2WVptTfMlmqAkJraYlRTxRPLpFNHjtI472W0b
TgJ7vOiboGcnTL9idKILZjsRF7puQ0PWNQyyDT65fZDBC9axFXw6xnLJXLsYCC8E183oOMPdbNwV
Nd97+IPQs/15n9qzhfmrGEmGg3JsscW5465IFqLsYkXJN1Hipp4OjUibkxjDX21LAe1EvNbPemwq
Gftj6oGY8vrTdTJOetsSShwFnsjRZGf6nwAgDx5fOJmM4HqA0urUYViGHDFZ9g47CKhSWTGqR2O9
6Wp9042Be09xFewFv/nsrPbZH0196wTefSXsdF30bNjnEXGycyjA833rfdJtftWpNHvg4D4wTpQM
edx6LVwkCurjWNV8RbG37ZI/54vQvi+9q85tglMpB4K6Gj2L7rsovu2phF5RKfxDFCXQr8IxLwPw
td1ANudxEN51H1hcq4RqNbxjfmcwCcjvrEyPLazWa4WD5YUCLxLFBedhQPfBTKkdjqhkI435rOaI
Q2RjyxdyW81maIP0HDawwNIZCci13sKGKGHV0hhst8kTZ9+NotBqz479wJEwp2yKUMVVmqb6BTtW
tc7q9pM6yHuv8gZa+OgSDt1rC28EEbCXmtqtVRrTo+v3+jFK0i/ILO/+0Nx4I6klP004kxTMwkp8
Z0mRZidP92RAcWIeicKOL41VEqgOJJNV30IyWEg2R9ghqeoJ2ytUEXtlpmL5bslWAx9gG1MXila9
1O/2Qw67A/iwfVFWKZaCym+deu0Uuy6boL2gIWyrRhsiAtWyb2lK4pifwWdNQp6GIe3enDL9PZNk
4LokaLZ2KT8W46KpmUisNcVB+xgD7XmW7XJGdkkeZt8XP1OkxHyDXOLcjKpsb7soPTGvu0eH0oTQ
CwLBMYXHRT6vozCoJGqz4sRs0V9KXVX2xil3vvHbrv0V5qX3a+JjO+U05zkjfNcgMNOHl1nBO2Dr
ZtV6CMRJsfibguanuImPAUvRluMIqLcgLh4Zx3/1veNT/tnIDZ22l05T0AhalMVLN5cEAtRyTFr6
2mJSsvdWPTqkTrNQMGJe1Js1edgKQmiNevrJtvE5gvW/MdliSbTM6GZs8k8q0TL4Hj1cQ8svNnZS
YK2f/Ua864QQz3qwRAceIiEwWDlRwoFQxpLRasFkWFRN81AtShHrvODB0W0s9xhYk/VDjrq6YvuR
w1TRlf/k2lZA7ry62MYsSxzCxavuemsYj2HIzFTUtbXpXBQ0VFzCIdSEw0aV7LLN2olaQaqQRYoK
XR4DaTmMH4ONr4TsKOUK1C/rF4RZ78nlREtAXCeYh7uiUuGhryPrvRnS4WEUon20ZFA9CATSR7Yi
Abom9YMUcaI9lLCNI0eSG7J5aNWhN90y01pQl7rhhPir91605M80sb3UTcotxgDjDCyEyj2C/O9c
D8pTF9XUv+ZFUxc7J8N3zF+aqVTo5LM/X5y+WSx4Qo5xRiSjpX6l2tewntYUO4wPYvC2TXABuYQ2
dsYofKQ3Y8Ux+6ZpowcC16zEdbQeeoMTOSyeaamMvlOUm90soRh0877wvoKAAZLt70lrb/J0+bCp
Jon8nHadlOBMHkbzbYpL9IpsU78eM3N0nfE9GC0gLiUPirVI8WZctotnBJfwrow7dKhpiWA0JT5+
z6F+b8bI2pBOZSjiRah7wz70+Y6alPUr7Mc9BS8e5vjBUG5j5LVd8DgGaAaKD2tsIMCJObbf3Y9k
2Z4Bd7B3i/uJDj4Okdsgc8M7SjK69xSzPIY9lpmoEAAQF86OZZYFxwu+m1uQ3V/c63bXh0b9Un73
gU15eWZ4brg4JaqqPbhf3uzBLAMCxQraltjG2aR1jXP26qV49PLc3+E9Yaw1qb2pl2HvJ86Hn9kv
oWSY3XZedVOHrXuIs4aneh1NPwrM6jaIFsH30rMqyhnqvYj8CxW5IqEmXPuFcK1gBDWL+MwiVP0a
LxHucgFdvyCm7+0oNXKVUWX21XT5O6SJ9laUzjbD8oZFJ68e8OLkoDhEcudwdv3RtON4rohBPscK
17IZ+u4Atb3CHka8VGOr3zdFn32O1C5vxw5lacmlfDZxAYBaVk3wjfVf8lX1Glx6mu1sXccbz71I
zMUqV+PtHJ/sfKgpFd57BuKOcNWhJF9EvVRS3DFkS05LLdrD1PXgG7ssvrWDcSD8vJR664vB2tDY
jZeXFfZYifR+APz96skkvKHwAWOoV5OxTUenfoaa3eG7Ki9NF14ygzjMkhRPNQEsvnb4yBKxsbKf
Zs4PkhYFQpyPYXFFIwlR7XiiqAnKWrMfMqR44leAIbJidL5BkXcHTXbMT2V/ahkTnQt9mU216Xyg
xrI8opMNx2XwxWsTOKTg2Qjjbhc1UzdQFOA/SGgEdMunVMr4bTGTzyZUOdKGcwUPG217sUkdYvON
nFOLrakDZM+QBLnZz/mWuhabM4E1a/X7Pk9xmP5sp9TaQk/Yx6CF30yPG2q1zCl0BG78eGPbPVzX
oGJSzFV2NqKronPJF62iXLt1bU4eidy2U9WhABpmd6vGD62nkIaG5Wj5flyw+6bnIgs9edBd05uL
LQrHk16GV0NlzrrBQYcrRVFKSe3CYD9VcS4EL5SOwAoy/I+Q3GxcwqUdvOAUz7dJggGfUbX/NCuG
nmDc4/xhymS5t4LI38XVUm/s2cWSDSEXh5IoxXrUiHF6ThtqE+p8fiqMTwZaZuUtz/94l8Vs5Lqe
SBvx2vQ2oq5+J/Hwvots4gttZXn9LaxueWdcEzMgAS411c3T2NWXtGHY4jSs2Gi4Pbs5kTkCf3Uj
b6zk4FFceMXsnBRqDnLJpRfjxGC5eBIcA3gwcahjAXHXJW3tFFfE7k+uznBskhxA1liodd1ZZqe1
711F3fBDSzwoRdDTGciwxDt4Dny7oYRFsQJ/Xt3OQFMOxC17QqbQRfqWqt1aWuPJYXE+Nb1aaKsu
7Q2NQtbZWEFM6Fktu6EL7DPDAWtbRq1kPpQ0h8xzgddmDaEW7Q/lWzdr75jpAK9x0OEUVM680Vh1
DvwvFlS75dCyZ3DhvCozLiQ2s+zBbsKPkvuXjkQGuKPBaNWX8Za2HdQhwTm5ZBji01QMf6PsXTDy
RFTXSW1I7+SWdR7BQXSPSyIfTOuegi7zkMSdOw4MP4fwS07xUWQdcwITHqHgs8dFTk5tQ9qAWeAo
TUhZtiQIG7npkfsjX/eg8d94oz8iMieYbetXy6QhQeKsf1e5+8tkyXlkWLVeCrNyymWH2H09NRNz
oYh4Qecn35JB0MqyyYS7g+DAEI7eluqy14kWiavJHV7CzhLbfCApEpbR9ZLgwM/NUN60jAt5AhXB
YZnBq+BXTLxrH4DFaob4kfmW/cxwlSMXhwrQ+oJyN9hv7A7laqpIMBGZpmsjk1dEh/cMA6pzAwVE
tvluWirvEeuUBbyqXvaN4/0YSTy88SDMDybNf1Z2pSDBEAaBiU217otdzbirKXzd89HXGyht3oGY
8pMZOSHyaMN3kYU9ZwUO9HjbdPVQRxHkBTcmVQ7SzIbkoeMo2zaMCdcxhbEbguwkh1LagJdwesS9
/TkHmFZpmXFJmmTDJht1dNf4Huedxn+RaRUy66Wo/Uir3vCRjfhTPKdnIsZXZyv1tIvDTK9GMVk3
vj+GDyIEQHeB5Vw3HIyCob8mx1PcUvfUnWWTql0zDwpymQsatGUy7uP+n5iLrGVHynX2QaZ5bDCb
/iZsws9sYGqNzYU65aKDmibOlCJR/g3LYwN273nwrMfWqhmlNwDfEqf7Qd+2OXCo5H71+DgaADqr
ZmS41bhxwG/IggQNIAIseBq9eaFxtfiJ/5j8hRz9Ax4JC4fhYK+HsmPnnN4I4ujH6RLx1vwMEQCH
Zoe+cuZWrxFXxDaLMQUqZ6O9mQ0PKFY2ILw6IZD3tMcjas/iZ+Y1wbb6DUGV7QYjMDhldKUtn55k
R4zZMxjLfhtgHlrVxXJPHdtj4zTHRnOTWVTpbmQGrb9xHb1zYveK9XZFj9BjLj4sYcY9Gu+8wymc
fkzx7+h1dCpGHJ/deGZSuG0cB+hIy2Jc584ja0V3O5CHOpW068CegAU1GGKOEYWtflQdhIritedG
O3KPd/SjbWfKj0oTzgfwBWQBDJRgx+GBE1fVMUHvWze9N+653bz7VrnpvogihqlGz/S5dK8m9Ibb
DtwTDtvgLXR5qlR1ts8jPEoZXVY5+/GD/m21ANO6kmX3bEpqF9rsqi7bL03P5tameG0VI9/tZ5BJ
p6pr3jAQtvdl5z/1kXeZX4J/4QnT7ys3GAkU9mK9eNZhcJvuyBGdvi6/nqHOAHoosELt6owBss1c
cDuU4j5sqUKHh+F8cHz7UJcRFSYFcdSFJFDUgUhsMF8zCV67bKO3gOT5PsUJ+KCRlvu0wdeRTDSI
Y6mqMWLbR0fxH3Vip2dRxre5dkhyMEBbtSXiH3buDRNsG5dxGW08mT1TQ3aDMcc+BO1AAr5B4gnH
liO9onB7Icn+mdo5Mn2b9R6luczg8qR61GJ676WiYPwCuqXvimsUY6lNNYN6J0PFaPv22CiSQbqK
yDM51oNQzQnfFsdNnMnrWsYHqtmbvZ0L6ks0u9d5ag6qxnsRe/YPh4UHu3AAu4VB1jhvsh4kFsb2
s6mq16F1soOlwN8or02vHHyrnjtsDU+UGxovPHCTjlMdaABiuSijcD/3wT0bD3urBtBCoxzWpeNP
FOWFpwn/zIp+vRH4q4lXbAG/EzZlv4I5+ZSXyciYz4QKqLLBMIMTq4ZDcduQLWoCvpzsp/DYYova
JGH/4I14QRdaZ3hk9w9lPwHAL97IazVHMlzlukxgULbOlW3pe1WpfSst9R1E7JPTaJ/r5UdLjoE9
JgeMpXQliIMeDEWStgyF3bfeE/FPRtRky5doLUVxpcfk02dRXA2S6+azJXtzSi48Qfq1Is6xOON4
X0/ZWfTdziXJtsJeNqz7SaIZgFDCdL6J/ap6IrKU7Cd3OndxF7BwzPRgzfKd0qETfvmr/6DuPLYb
V9or+ip+AMOrCiikoUmCOSir1RMshW7knOvpvXnXP7AHHnjo4Q0SKRJAfeGcfWT4G00V6uw5+ZMj
iFqDCVhbamRYCW5atjU1Ovq1/mQPcHpaz8pOOnYe55Gvy5/aIOxiSqei2IU9LILYrTlqgVnQcpaB
CXjFKV4Sxz+QYo+wLqfvy/MU3fuMpYyoEx/erRNbf21HynO8SELLYtvakuvTnoehMs5e91s04y/0
MpDBAXDYbfPjNuUIdxCX5UAvGJgah1E81XgU1FR+cc6mVPRQLC2r3Wfl/DFrt97E/Vxu2uZPq8wA
LcOVITR0ofx76GagMrii8Bxw+BaxtU/RGWMHjPVZNqb9gjMiuhpKcbWod2NIPytztPb+eBkKDU6q
jr4RD+lgae465KWDJIHre8v8m7KlQz4xnmUiTtPAYQI/CJBdS55T7VyLwrnEENbIY9F8ejXH9GTq
rWk7YIjYNXizaQdDHXb7u9oGcGBXBcivkBA+KNMNJjLDTBSD+m0QHyQnbhLORpB7eMyt7M9il1t2
xBSQ0MYeHE0U0pDBNXX6Ao5OHr93aY4RzQD55emzy9P8RRh45ErLyH/iwXQ2RWmJo2u2+pFxJjoq
4uZXMU4iRviglihHw/PEnZUY5bObhtfecKbdiBKKHMGoBlQxv6KbWvd2fIqjiGf/YBgbbzZgosnw
lwkDZtApijRtQNQgxfPCxz9vDexQePV4o1VcvrQ+EEI+quHXYPyyfSi2yxy0aDtRWRbj2inCdLMo
2T6rgmHa5JnHSOpDxp24oyT5hqIShFl0EqQzIXb4KcPqisQ23NIe/fjsYcyqGVd5Lk5GFe3QivOJ
6TQozJoBB1LUHDF8ik9XiVgfHW3D9YF2sdWu2A1zKPEy2QM7+Fq9LxRKq8abAFQSDw5N5+6s1kJf
orDy9nPYYZQWfU6hXXeP5pgah4SNAUCvnMT22ek5uj31p7NR/DFdgUbxDaIg2rq1mj8ybnYakHSt
p+clsvdOwkVYrfp8NyTZARJF0HPi2ogvEvejzvoVx9HWHZzhGE0xoVZsirY10XFjka0w9a7FwkSF
sbhJ/cv1PjwMrrVd/PQZDqzetGVEZmCfnIhCYvY1PQ09Ti4LdAEzvA5TPN84aNRV2zbjGr+hS6gA
a4vSaxn3J+73nLPXdiglFtGRp+Q2No5cTiqGYO1JLWUQTfA/HdTBtIvcCKRBnRoGsxhrYaohn3U1
tLasKXFptHY52StHmwuYMxyG8j7+qy+zbttTJkbN3GTioYIBE3lL1F0YkP6t8GqsjRBH6EpS+QW6
k92tH2FR5bFBQJXimIS5HO0Xr283FGsv7mBY+94omr1hSJhktaTuURIU4BxPuLLayr+grkAPPaQ+
9zV5SjxZU9SZjUzdVxwM9nqCpbyuKKcOo5s6BaATB2Jq4Q7lJZR4j1acQVEgGpB16ULrLJts2fBy
/kPK7P3LEM1daerB5xHourbYX5nx60p8qmo4G4WzCb0yOfgdOhjUjCaeUx7z49wM21ER6WCiBUTz
yksscnxGYxD+4cttgrH0cCq63hitiiwV7wY4pZ+Y2gYFdJjHf+DVYngamIh5AypCzQf5bXdKnOPc
FZ8oY5ydU/bTr8qd57eM2fM6r6xqi4AnP8ZAY8DMrm3GoYn1YcLiuDASsnek7ZXPAw/CGwCc10L3
4XnO/PIxprv5GkXHwt+nT9jYvlGDvbXitz6tbJxt6aivhNdkl7wn+0BCv0MOZCeXZRrqX4Or/eNk
FCHa9InIRA+EpUXQ76Wc23ZT6PIzatoHlbA/iAWzpM5ujENMFsCVC2LYSp99Al+YqJ4p++rTkJDj
aVZLAQTXjqa32U/T41CQByGyUN2WekBznfkT8RSVVicSmvXznFKPODkWfkgK/cJRa0Y3N6ceziuc
LX3ueSvDbb33Sc3tz2h3w6YI0aRVobNgVxd6O+pUrSQuE7SpeoMIUD4pgqgPpll3v0rTXs7ozKtT
lejwBzkbMzhiL7F3MUdsFVd1URLXzCAbl7a1qXX32htS8LgxIv0zoOtbGYkMd4xKrVM1v6HCND7d
GWSo0zv4hgoxPCLqjMC6guFNS6CBc5ama6fz21MXdgh7GooLUHD3m6dZsjXez3UHSg1x6ROhbNgh
x2kvTKlOMhrcf3i5VAhu/o1U2gFnz+qVEUM/r92xumcoZtlTS4cf/LviRm4L7w5NTNGAFaNfAtfp
oF3OOgosQkg2OfIxHjGqffi/yzH+vwktbIQO/zsNZ43Aov3M/+0//7bJ92f5b09/apgFyfd/V17c
f8O/hBfuf6BbtZV3j9ByCSFE+fAv4YX6D4USDQuLJ+96J4uf+ZfyQkrUGigv8K/cXTGuQCrzL+XF
3fWC/swHawPVxhPe/0l5YYp/IkP+myoH/gvpYci+uLRRf1Do/U9VDlnQLh7HfMf1S8TXqp9sRKl7
HmJdYFAa71UrfjudVe8EnvDfSotuw969v9WeX71Ld5xvbVST+kfEc7mNMOy+QTL5shrc79QOY7dx
yA3b4QeR3I5TAnCtFfYf10qXo00k7eaf3zg3ybwxhvxryUy5WbqeBXjretU7XLw+OSyqrA9iqNm1
sz88N8genxQe5zOjMGavXlXz01B2ePC36a2qtfMaxvHyNo+EkYDK/lELIRA8lODIdXbq7rGgWheM
qQQzSX5WLHiS/TAvLxiycdTk/S1OCiDl9vCTpr17dbkVNwzXCYSqhdhbeffDNsh4T8qiv5E46PKo
dBlpzYN75YEGsDnGHlIsiXsd+rr7S2Tg11jcww35SWPiN4rMsl+MYfphdbOcxpopduTxlic8nLd5
Nuy/jUH/miTYdDydfuH2lBvtWtkNPboGOHv/M+LSdfZ1zOf0z7v0IPrehNm412mp4bnwUxkB93gj
5CbpBiKHZtvZl8KXG/R89l8sgBUcItVqpDQ4GAZZiL3dxdkNOER8MGUMzMblN8yuzQz9LhVnfx8f
hIH1A8mjlDsgz9mrJfiY0yIWPOnGactA0L2S9s7oxeT9LmEbBgPPsxurVQYT1f1U0I7JX2Lw9m23
FqeBNBUUzE6ORaeNc7Ef71qOUvIDPApdbKZhbP5gx3H3U2YhqHZsI2VXeP/y0A3SlFLR7O4fbhp7
cLbnwrAwOIT239TNv5oy5xWt6adoU/CwBkNiVg6H+8daWr279xV/MotriZu1+NKRKNejwYu6dUQP
6S3tX1tFhCqzGN/nS8xUweqYgYbOlUXwcoUtrH6blcmnyJgi69lClgvnwniPIOJ/fROheJB5CKF5
bCoT/k/CoT1MTf7cNr0bAIpxb0bSIOXow2SHFoGKxYPn/0ZsNMD2sBU3u1+8AKSxdy7Ixwgix4cR
jqmk2qI/NNj7Tva14YQJRI2liDbdumRsdTcsX9qPJJtRL6NUOPgWYD1SL0YyIPoZA1fnRj8awv6+
dMuZuYXJnh7br/VjiYrpYY+dGzzU0OOtD1t7Y1W6u/QRTmyv8vo/KaYQDhs6Q5Yvvl6r1sipd7zu
NnHBexXW98WfMXzhV7Z3rsqcx0ZM1ns9eNNTqtwKS6kZ4xO1FsCCIzeC1k578nJbEkG8TE9QhdMr
V/3w3saGDEp0N8x0cWtAFxHRtcPbcHT1JLYS3OKK1RFOfA5sKEHmZF6NpcGNWrkxl1bvPwwiQUJ8
z/IAqIsVffHJcasZpLDttzYqGwGCJ0Jwro7pXTk9Vqii/XEfC4FEOSwjb8dWMQ3gdDrX3oFNKwAt
U9CQbdt4zBdBFkTHvC5ogMn/dS6g9KwvcgiT7TLnNtuC6ntwne5J8qgkH3Sc7SNkemDbpX912HJh
nwrFWjbdiwS+NAUTiQkBjR5D2bBueIcl4OCRW8ISPlu6xFQHgx090SQFkGFDsXb2q4d4kPKagsZ8
zQQ6fLM01FfX1aTIk02BwcIRsWSd1WfHgpKwDvwIjIWs5Wsn6G383LXfh9o54qfDYtRP8YvLACxw
jPtqzyJEXUtWD6i2gU9PZdwfVdmFb7aJnCnJIAyFPcqpwYHeS8VhwfYpbLDyIEPWU1pnp16mxsVp
sQkLNA9rsEhjs25Zxa5sdPE4IlLMRvXAog27GwiYug7/tD2dSWzMeytG6LA4Onke0Avu4VssYs1G
xWWyfVeSCjpLxEuQfLq0NA+wwOGut3O2b+fYDdgptlc+f7oZookBSxTpLQZXAvCCsXM0sYlkYWof
40pED1E0IzAMe2/T2nSBs+Ump1iHNnf14AddFrGfnBuYCplJloIJgnlo4T4K1qCIad3oUw8Ec9lQ
knAToogX2viV6VCzUmADxK0yVxn4M11ctJ1HG7M1TZDGdwwoOotVW5ag7ifkIkFTzPAWhngfqZrb
O+zH71ENF7QJLJx7/l5cbKccNNgGVzsQAmfx75PXuecWtatTXhRsCQfwB1lD80CWbjSLVY23hv6Z
wnMx43ueeGtyQUm7eYpFHe8pSibCo2amJX44HVoxOu/tKIrAmLzp21ioF5upfulY2Bzaqi5eu9rX
b5h40crghrzfEtbVjSNkgLVazCOqlIZOMkJptHImw35kc0DkNqz3wyyT8hwuRD/BpxsD0wzzjeM5
5WYwQgIYtcyv2GijlRd3za7gjQSGD15kBHwGBo0DuR3dY8f69wjm1b+ZwBKCuYmMVX0/qTjvaM9i
lT4aUfSUD8NyRcnoE5Sms59hAjxdhfZCHHL5EhZI1EaJz6O2zOJPJJfy4hRg11i/cRWnqtrCuqge
WFo8F9G9B68cdp4Fod9/rDbCGuDNS9qteeB3ez8szJNXOsajKJw0XHGlukeHFwRRNzY3v87ED+Y9
99QpL34znfkDJI86iWWkEwtZM219OykecxK5icrgoeZULFWbEOBCayfVE2t/Fa1baSOZqpPw1lfN
46yEZH0fX4SjGmwJwK6b0OBqb3tzb/P7tzaAt8FgDpeM5fhcTl0BoNmYdmEMFyi27y3m/GCIcNy0
ICrYBkVkCvjuSnHgKm0VF+7VBeMzF3HnqeOEhmld1HVxY5Lw0FkcAOhyXmIcyk6hv6hgGc7PSbxF
KvPbDyWXae9ZQd0Kg5sWYpTMF58VZ/5sJa7ctiTUoI4EfVwsxExT39CO+31HZFFMglncQ7SbLLmt
BghUZZ2NX3qcq99ZOlXJChhde9O2nCEs00B2JfIlV83+E8wvPNYVpHY4UejI/BaorBifpd2FNzSH
KH3x7QWqMREVRtayKRrOOdhi1i4FPBXYSdPuTWxSwWjkVhBPJK6mbAa39TQoptggwfLYXZpgYaJE
hkv36nC4XYoUBBYgD2kclDksNb5atjrcNYhIvYLefVlK8Qpr2PleWFdtSwrfte12cdD5Dn15OKBv
W/pmm3juvLWqud96o8f0aCBBZsxmAgxsohUGbukje9FLrCdrDf7WCTpH2Mc0RaqBLZpkGoYzTev0
O3/syisJMWrDcN15tfriPW3NKdAS8UwPBeTgFD0SJns2Qe4tReDlDjtLMofWxQjV2TGmx/kO5Lfo
5VccDiQMReiGjIZHXISqdV+RjrvVikQFXMko2cqWGy0ek9PY4J3EVzoA/2EEU+NL3hmqET8Ly/Yd
eOplJYgYCvibQihtgz7ZOKAfZoqCMmua78hhwC+S9nfnM1pQakkfNfXKzvJnda4WpvkoOq+1TTiJ
pnaTDI6AXpfieRHy1jMKIrUhImZ0WJCfpXR3q8U1x2D0je7bn7X6yDndvkPkJgec51xdMPPkAcyU
J7ciXAitsDPDuvRZCG1IYisxNxar7xPcj/bgKpCF3LH1QWoFbwyUyrRqZJ/8QsNEyLiIKwySITNG
IOzzy9gbzWdSa+D8JrQsX/NIGTop17Ia00uRI/72vAL4ewunblMnQH4ZvsnmySZ657HwDeNDWsj5
1sJ28BJbHdwxThU3u6scl4cxaoyngVsUvXtlhV92lYV7asLuzQ4FHDGn0wvMwQ4UY1ViO8Vnsw1Z
Ze5sxyU7qwf8gnKS/dzD5NeAlgyE1pxGffM4xn7pIg6/m3ERo6GWKdz6y3IK94eDQh/sZBzNTe9E
8YMzmnrXV1x5sfSGXd5M7ts0I4iw43hixjhW8hL5cHJYYKUPiQV6jlV3h6AkQaF9iTP7IkHXbBBt
afKf4MbR7rgwYVIz3sy0Sk8GUADZ35dUg/JWcV18ZmkdbYqOaZA3l0mAOrNlsutPK2KrwxWDW3by
CVwoQ74W7KDWGP9+Wv5VgMSUmrECVz1wTkNXy9R9KZ3dCl2ji3a9z74GiIbIarinE45nFYn8PEb9
ZzYUkm96MLbzSDUeGRTrIRftz9izhouK8cnV9c5jmLrivb4ti8tOe8qOqF9RcA54oL0YZa5fME6e
R/syp11yUaaevjKnza6YGNRf6dfycYqi5OybabLB5UZRthCcMFui2FP+PLrl8nuRKalXyRhdZu7X
jU6HKVim0Dm60o6OZdOzoLQUK4qhOc8FkZmCphRWg6p2tRHrKxSnbL+4o3wLbTYEjrs469QoQSeY
/Zkl3Q/PTpYbZeztCxfNN1b3QPjFNjf8t7AtXrJ5eS56u9jCpcjQOSwvZYWIou3YD4/T61zAy+iS
VH3UbHVOWL3dBxLFylfyqsKV6Vpvehg/QqaID4PtIi11ZEjKxKQvdZ1ymg8/SW1XQVbIL2h0+Woe
/BEtDM5Z0TrwEov0vu/R7avAlnvG5NUdKurdbaPTZ0YMBxfuIIS0KfuFAhlN46xvTBCszZy0X0si
vsp7LZUY1ks7c0r6YbbJqGyPaZGxMrKz30ZWpute2s/hZPydS65BTVSGmD9Ah41bZ54eCvSCOAu6
5Z4RYxyd3gu32rE2aKhgYqMIWaPeWshgMt4lcRQrKsDzNHjoLccM0INo0sDvMvMCrHAMGq2qYxZR
TfaixgKTeQwsWDHuvCi9UpbCoxLqjvqfibCKsUigKKjZgoIRwcJ9tuyx+p4rXJqrbBAoSm0JootD
btOzz3kxItc7eXr02Xf63Wb0bIT0OVFawqTb961vfCr1ccqRvhIv5uWk39mFffNZ+jFbBjDHGOjv
0rvDYVrQwvYG9Dm0L0BLQmQl81CeUsf/DdPwWbd3qppvXpLEP43J+BevzLfFnr5ssqPpsryS1BRJ
b/vnCm1bUnFuMsm5Is/e5YyBDCs9pc3Mk00URQDFpNom/fJW5sbJ8FMYP/V0UfViPNVh6q2lWf11
MgQDLbgMQx8gOJA9gfeEHVh2Zb5+xybUsB869MG9lO+N8N8T6tt1bzZ7REmnOuOYg1EMbREIHcxK
BMLwJpPJcJ7ZrBFzyAqH0vIj8+68Dz9TsFWmX5Ng5WegERlpC9GntYjWIlrrodqFyr1VBro1HB32
Cs0b2ah9Xmw8cyJB10t6Wnr9lwscB3G61JwBYhcW81sd2cUjIbw4lv3y6BFHxwAgfxWSPJ7cYEWW
qA3H9huIhHM95PPRFMMf5nMl6r7lIy9Vh56+s5C6he+FZbBCTMVH1UEya6bulzSax8qWfwqFI9H3
v6Yl+gtg7zySTRRZIOct/2+UA6iqqbvN3ERLgoFwPav4SQ/9JxrA6TRpzdVWg3J38u4Q9U77qzYM
ItClzABDWBa1IhtKt6jSwDasu3wdhnAYswfNcsdcGS20L068GrloQTBeHm8IA12JhiCt3DZ2Y10c
587atZU6FiW6SdNw9g1z9lLPJCL1+T3RQrMlaz74MJ/7EmpjUV1LL55Jthu3g5VzrA6HJGodtAEG
E4EMiCmQ4mabwzi5lYOxzunTkCXLZ+gMEXMm2FfQeJFyipqMQzzRbv2UUZtD91wz86Rtyt0HfNK7
yi/wj5M0DzTDoatY+VOBPdtpj3OcvOUayRgAuVUxRJ9OanGICIuqb9oxbApf3X7KScmxt+GEeWIc
3XpPHf9oaOPC/bDjtzw5Or0hSOsCre2rQqjVzwgdFy9/T6Puaaw5KMPqZAsKab8ZwODp11qD2lri
BLxbxjSjU/FjwblFbMXyZkIyFXl4U6Avw8gSuzyLx7UPhjmOsnDtJcMeYEL0YpWQ5oQzfDhhd6If
blZjCb7OqWS8RzUjd2xcoIJ1LldvHDMSrmoRrjSxAZ9ti6w4y1KUjwiWu7WRmfVTV4+vDAnlrssN
eYyjHB+UJ9ROtf2cBl6STeatkC2CqqES/XZMwJxMZeNuTObEPJHrmAGkLlG9EGiHdJPdvcrfNQTs
A7IqnTy1c8H2u43j77Ar5AeTMbUngNjE1mcUw43DxB6O3kBqieyiBtYLkUM6wM9oFMwdFVTBJcHo
xxXD41uaJsBDU5KejIYz7T7SNkYrOKf8s69oSwTC+l1bOoW1sgExlz7Qdu+OyxuKBAuW21lWeVhs
wDGH1E7ZKNrdaM67Em40CXeLn5R4jb0u2hjANfKgUKQpXiezicwrLsvulBVcMEE6DdBmGF9Y8a0W
aJJAN0CCjL2yYgWKiBOmBPXhtivMoCfes9gAY8pCRD6uwp5+z17bZ3PrPjIS1OJCwFLBzLWN+hin
V5vPG4jZL/cAJCZ3vtleR/gnQFmiMpp39X19y7YLQAxjPO6YT5SWU3byc68VGz/FGxa0mUAm3huz
uILxtxfM/FO5i5Voic4ozWcguUxCJ9sNbbRlYFAPHgu5G/m3GAjwCRbPlsJCeAKQqTZd4tXxH1o4
Z9iV4p9gu9gpZIeJUcBzt5Msbl9riIzOiQClr9DkP/6GQOSP5xh2iHdUsc46RAQTY/QNOYqdOM+N
M36YLgii8wJ16oerFxYP4wu3iQOSZWJqdhAW0yMK7qRjMPMPP4eYXTfIiJs5+OxINnphU/bQFCzn
gjZWyK/h6+zRqY0okEixXtD6LlBby6oS32aZMUfTsy27/ZDHd+1SaFnjy1wzCBeiW3w03nxTe7N3
3Ha3/AOVGJx/CBMFje3JtFsi1aPkrrO2mAFV//Ao8IS6/Q4U1E+ZltFD2DFgIECO/56MFq1pny/6
QU0eQ0Xrq9F8VBxcd8zFgtKEpbhM1J5mhQwzC5r0BlK1DICkEE1l5V+YYeSdFWTN009Ib7r2S3zf
FKO+LD/YE7Q23FpCsy8tIVY1zxv1l23t4K/vNv2GgAIouxs+TF40lMvUXv25Tv/osi9Ia0o7zGk5
yXyIQipXntIl0SogStOOn0wCn2416lb09AZG4A2blmoMujK3u22D7YID3xhdpeHiYq4MKQPD53ZK
x2GDapq4BGBwLPQbgRGymAyGNubS/phS1oyUOxYC1CCFBkJCEpRE59e1v0RBNuC9dc/fNI/tTerj
330nn3giv9BRabHNWKxMm6VCVZVXJkBjbLtcBbhVHFDDbur/YptqthfmTK+Ic7g+JiJyPzG/lPqq
wFZ5uxla+ZEVKyrdug+FfEuwVJJlhEiyOZggFpcNLGZScPhaXnVlc+ZLEGGBWw/pL2F39udoj/3V
mEb0EEUSoYLRdgafwAxR86Fcq2IKqaZ89CKQLwzLZMgMOTIGc+9yRZ0i9owbyQHLgtljbktMEsUp
UZP7rjFOWhBgNuUAxYDZ8GBnhkqgWkyA4m7JC++B7hwGqr3gsB2QXTAwx6LA7aXqOX+funDOdmrK
RLEGsJTiemZ+kw87areSiW7VN2ezaVq6rdS5BwETVtO1jB6lytHSp4mF7B01/aoq7tD4thzAk/A2
0MpHqgzPFHuApOzYgY875h3zh6niJCL0KIvWwvXzr9wu1UJQo9n8xLbrWDczqyIiMkyivWwdyZvR
CIXbghcDP+lwyFuu1ozyyrR5giQ6i1NaQNQ9Mf6tHUrVOrnVSkUqGCbDH48l79pf9bBo1iVE+pgb
WDNpgGf9CHfMJRqbyx1OkkuKThGh0Qo6M04NsepaX6xHF4XbAU90Ph2Kxi+w7JaZvrPOa8OHkj0z
q/k7Vz7hpIhxApd8tQ3339pHUwvMTxYHC6jQFhGlc6Ok63ZG1ZdnSZDqtmebuKa62RFv07/w3Lf4
0PoUrVJTdquZVBGOsyUAQuWAH8zzN9nkF03h01oZfW8CS1NJ5AaG7aGQ0Q445mYuH/k00ZV2yy+D
lNuNGy6PbjUK2DXMAIh+7tfGYH0zUEVJX/XvHLXlWTHRjxfwtalj/CZ+yGY5IB97KrAfjFjM2dgO
9r4qdnLq2LxgCXVov08zVdxmnJzwXDvWc9FiskqUdyDrCMm3jcILNh+FVUVikLusY03ZRk7vjDOe
pNB5E0OvWOgF2sxawckjVDdrtroe/A+8imBJpcAQoSge+P6sF20TSFY4HppB1bBsYyRQoRBPDB5j
DNgCdx77QESl9w5JB5RWg75yBc+I2DiiqGqA/kHXZguKC7wTAG8pY1v86tckaZP3mhkO9XDdIQ5t
yubFHu3iEi/Ra9EoYIZL/ebTYk5oyezJcNcq4/PF6LvYxRVzjJfHNFROTYkLGeQ+cK9XWedHa42x
BXuTnB9wdY34qJil9kwCdn1vB3EUEiUi85M7TI+ggQBE2w9K1+Tv5QdDiCpoFKbRThgPVPfteqoq
f1UU7SPBbzwHMlcg8e0hWScDJte89Z/KnHF0501bSHExUaTuPWnkrjqVN/yS6YqYYjImlAZvAFaA
qV32hU7Q3ZbzXD6LEUtqXc/E9kF73DGvFGta2RN4smxXpqgAAK/oEZWjg5K0i4B6x1Dq8L6ZAuxw
DK4vitKHxqdni1ucT6JOH4vcOWFGoTwxl0MkybWgvTnAt35XpJxPfRPt6WMoycN7hrxPYvLAk7N6
Y9g7fZpJRReAzY8WK3k36jg7lVb2G2ZS/AS95mMGKbnuO9sI/Aln9jKJbue0aF5QM9aNNg8Lkggy
szidRPjUymlGJpZN+06NelcTVfWHuIEfmcWU1NA8YXcy2cwt4sGZgB+mzvauyCroInScE/eYGfeJ
aY00KjrkMA63ZAThqLKpfXxp6h+eTJABWLp+YgOV2JPIrczBurd3N1mElQKs7vwr5KAa5rg6KyPf
maSOLCr/FXZ9uiahnAelml5tG8123N95hctorOC0eTdkSca6V8unN+vsbJVkWFup+sM2gxrVqsqb
JzWTd8COW75WB+kwm7Fxnkkb89JPt0AQzDyZoR2In5VlQ0Ek8mlau556Zu71QzAcRQUAaLqklNTE
RV8glXuHenFfDeXOHPjoIFgiUrkDo/ioMtPdKSLQiCnZMzM21tWsfqdjR6pMazyP2V/Srs9t6X97
A7s2x9TAC3hKrwoihV5S5McrKZO9Lw1ETtF2ED1tu3FcCufBRBV26kwvPyyk2F0hwT0W5viVps+V
k5JLSHEExnRDF3ESIr0qqyduMzUezKg29gVh8qi6iy98fJuFzIyuq8Jf9Vi9A3Ii77IlaWdiX9AI
d9O1Yfg9psAMR7K0W9tkoLo8tZ53y7TnHuldrrGpq6AEumO42W/Aexsq2r+iT8nudQ3Wyr6P+Aw5
oZcZeEmn45JbNsWW5e8sZd/c2qluKRTmLeu15SgB7NOPRWHQpd6vWdW/0paAoMTK0D+LFF2nUPN5
bjEoNKO/dSbWfJ1rRgTpQg6wE/+hGObpZjrJzbHzVy/CDZuSi2LU5D27AzpcNe5RKn5h8KFhLWIg
lUZ6tXOI8qbbvlZ9fOzbbEO25KdF8Zc1GBf7rvzubLkbIzx2eTSPDKzK+BZix8jN9C3CamBFRJQa
/SO82BMRADc3mfba8zeEDu6tpCcZvXZOnegyBcKlo/IZidROiV4if/ioCpQGVcn+ArXPxm1BwFJW
v8Zev7NKFT62OTm61WJsdaeO/ZD9SUfzShQQlnxSEjKvTFFHO4QklVz1ecwAw8PVVqXzl5wzqgb6
8SC0Kvu3lbH6HBH9r0OWMhgvPADcNGrrprjnpeSTuW1JbwD16U5P/hBZh3GSNPeyR68hm4Kt50jC
zqYx1dkZsP93inML4ieeATKAEF2uZQ/vLNlM7dIXWxcRjGYi1ciKeI6CG82PFcs8sfiK9rc8yDi8
0VAatylHOGmz4fIz3lg+MZirOWL0aD/ldvbmUe6vY8RGe5JKVkYJQV2XrFJ5eirdnNsGxrziBONU
yY21jImTd8twN3vxcGAAO95Ua6m15brGA3A6SPAEyedWVq9dVPHnEmD6OU8bwl+z6TFR4U4zy6eX
ABqO7VcBDR+949CV2W7q5lNvtddE2m8cbSdR2u4KjTrmv1yQ3kXW8z6rei6CSRWPvTVZDw0cDcIu
EL94BHgQLxPgtd/TnDBbHRssQ/UubtppNddfJtmAAYZAuRaVt1YaXlVit4fencjuaM8oMC5CW4eq
z984iVi4zxurqF6R2SNRGu4wwOqOMl/C0PsB2oy7anD6O8GM6vrPpKzkkvpl+l/sncly3bi6pV/l
xp3zBEmA3aAmu1UvWV3ZmjAsy8meBFuQfPr6oO1T11ZGKePMKwepsC1pswFB4P/X+tYV5dXoOqGe
e5FmLUSYiTXhLp48+eYTcnOetdVfRcTrktZZhQw/Y+Ue9OEXdMk9FBi22giLIlwzKrzR1PyuqrCp
Tui3/w+x+m+EyJ+JK5/qbPj59l8Pw/fhZ/+7ovL9506SSsv3/wXGTaBCCIUfOdKGhvZLUxm4//KI
tWPNIjzIouH/8MID51+A0QLhC/SWJqbwl6AS/hUCSM8BjHViWQX/CcpKGEje/8gpzSc6LhRzIHqB
T8XS5QB+B7GVdGJqRxfez9CJ4anuXSr3Vrm11ZStz543quK75EXaUwSH4SgJi5u9lFSyJiYAve4k
pt/GnYvgIkq9ZdxBwiWY3pCZe6IlKkWppimgUr6Ca8rnZse1KnNSzIJAOj+DuVnGe/IugvJ7GHoq
/iHY+puiNO5r3qtO1nMoUqEFvgVYOZCHmLBLJ9Gk0Swurxz62BxyUpGjwnwl6vwvi/4iP/PbLb07
XY3/qsfqrsnqof9f/21Ab79fo8iOXEIZAX2xBeByGRjYb7C6ALHWmPpp+DPWDRu0s6GSJYU7OfVd
cLb2CXutLREBZfZXCQwBw8jnH+/8yXOXfoQMF1aEFCE+EnYIH2COOHlDuuR+9pY7Bduk7dAIjw41
2DSrJRNg1kk37Lp0SHgvWRJWZn3H7LH07hYckK8FgGNyQLB1glzpnJuIJCH+7fOD/BPoh+QXzqqh
+QkfOJtBrP15jagjI+3CxAY3htIV6JcVBSi161AOgq5aN/j+S+EhBzr//HM/3BvzuTKSgWt8rlis
P36uGpcmIMQ6fEsWxhwWPVuV/Veyc1xo1zrPxuy2hhY+gCdN2Y/7m88//k8GpTntQIKjCyFQ0kbn
GfrztBNvyix7TsUboJkA6panWV5/50GyhvNmzYLyJrOIDLwW4CLHhwL4D7sYIm1LLsrnR8KM8Psg
DWzP9WVIfcz3fK6G+HADYFjbAPPr+EccYfLujsSZVfGyxwWAXuFISszMXfn8I/9+8iF8C4kM26YC
HEmT1/nbc5EGaUxSsN29SV/zlB8Wx1+dAoKVHnvChsJY+i/daKogmx6tuf+C236itolzx1b6HwaC
82Em4wIAHeUp4UEVTKfhh6NJojX3IjVYr2nWBZVlcHTmgajmhvD27ahzCBcIfvqFnexsKKYt9Vo7
HR8oneXLtqYdXj+wxCS/cIfctnPvKwLw+tfPr5mZT3+bS+gnCdCoNtjSgDlc+B/mklHDbSGIZn6d
8cUyCGDK2lwse9bCs9DaicnCUwtQnodm0I35kkGQ+08vluP4gfSF7WMUY93+8TDC1u2HBbXWK2VM
izk8Z/YCtDYtZK14lwLLT/EdoltXfK+wKTGjdqpCvnUWIltnKYOGRrzP/AtCHo5wLadLORfq3wuL
/yeD04RyfLheJknD9QPKpEhE/A/vJ2BTBNHVq3jFvONb1T4fqNWOd+060Pra6naBrs1Wppr4NxL9
KgzWIeVu60GjxDzHqgKXZlutq71cVmlbDzHwKGqLw3b0bKu8RzGXrNUWHurMlOjS1XTqC3uNSn4r
BSnTU/r8/r+TIX8fAFRbTdKHbzvC0HK9DzMGI7MGiz6pl8BrvNzbKihPDMU4xhOGl29lE5YixDrN
nuUo+bfxfTpRThzyT7M2dmt85uKfH2j5cRZ3WW1EPEiO4wK3/NuwKOaixxrZqBfV8RS1e9ETNXmN
sF4sl6KnOYIDj5Ln+lylM/oQaq+dJpeVCV/796h4oF93lczX584ae/8mzHyzQCC0ryqjYzF65vag
eYaIjJyYjvo9iT3F+ryWPqWojU3iIXch4+pzg5o6SvlLsWAsew6rGWcSu/x84Uu/2glKV4X1oz/4
wWjuHTwmKtgUPMzHR2FiLYTgYXjmVzQsHjhyrKdmbTAoryq+z70Pa+2Awx0LnEQnPlx1HdJ1/J1V
51ZbK6GxjYaVl+u3Oqxj+TzZk8MgC8KEdcaE45Alyudj4+MUztXHOhM4oZCB7wnnw9Agdxj3VqSA
QThVDy5mdm1CLDea5M3yXIz0wuX+80/8OBu5AXMR1WqzKuXd/fET+87uU10J/U2soxmMaATN9Of2
AaTBgz+1nv8SI1VhEGoXTlNyHTCxME4/PwyznP3jKRdQdlFQ+K5HPg4y2A9nviJPa63Ir54riUNF
bIYGqsZP/IbUYi7Toq+dfRcHTXY39SFtkA3qzybZJ3Qzp2YTBoEucQKhmbss49B/mEVXAm/vteNP
9+AJgYG03jo34IhopBk1SpwBFooxkfOwpzbjsEEuhqw8zovBPPmT9KjZ874nJRIcj5in4+dn/HFe
o14b2iw3DOKWJT57gj/fnaSxpbVu++BpGmubRaxHR5pF7LSacUsWuZRnKdU9hi1uSMGXZHhf2Vps
os1TMebajR9igiw5XmzUmCLOMuUKM0W2a287h7ac4NGTS7gUhjpB3gUD1lkQ6z13gdPyGH1+Sh+y
xHGGeSGwM4rCuMeMQezDVN0KYt7IwnGfwgFOszoMKjEHMFh0UXl0359j17YROR7idDaPOHOlmVI6
1fKioaTLMt6ZPfNXTVvAEisJQ5BnmNvNdWjB5/sm5pTvylJhTnFJaHgecHJ16FvDbhI0O3lfcLr/
cGofVpmcWuQgOHN4VGxPst77825hPXGCcmyWJxBMZqYaOpq292tJVMuPwQ4L6H4Lmub1OcC+wORW
WSSYwhfzqzJZwB34zpAccCOM+olVasfl0EEOPeRCTCuzSZ1ZEUNM6pJW3KYnzYCzdpVmWoOdYmbB
jBYdf2KP5XApINFyKYYhgJmz9UqM2DBfEdzxp9P1MVNhAXv5/7oG706vqN93QR+e0ZDlAqurwPXC
4B2z/OEZdfQq/cVvrUd0Nw2zw2l566YhbIetKWDT4Pr8E90PryPzkdDBbdfmtYQK/OPGy84blpBq
Dh770WGEDAv+ARgbK+X6M5krSScCiVszwynAksMFL6e4ZsnCpMdVwklRDnd00MI4P8QDTJZ7diHu
dN+hn+cNUFk8+GAeeFH9um1Jq2su5VyGBKlveIrM7UhwI3HpQR05fIlAUU732K5hMMMghkj4XPiD
2ad+fu64Gv+cEzl58xJgkoAD5Px9R8VyEKMuUtVHnIF+GW+oJAq1jSGc5TcUn2W37FusIwqbCw7M
HJpI14KktcvRKLuhx9FGRedvyeu4SgOjCGrm5AexjvYZITDS3xFE0JRvMi/X7r5qIIN+19gX9C39
YXted2FeRx4maNaP/XjQ2sMs1rVpPKMhquzKuRJ250TEqHYR/ah5GLt408zoXOjT1hNQuS06j4mH
YVo7vaCCtIgHyw+wvkf54JfDgiPAnp1Rj0cV6dSJWb/FyXA+pAErM8AmdNIBDKQ2s/A5hVH0bW2v
cv8wQd6G7FFZ8/qo/cbNnkdZJvFOyMGlgc3+FAKKnwx9tIsy5CDUOsvkLHDFsGsbG8FyHNW2Td/P
SUlCtvoQIomCySGfFmz3hfUUoZWcH2fYKMM1zsHauueNEYxvXuf73dMaTAkAFNUg1Oi/oMcuEYpl
VDcOa0PqYLMB/kkmzTbo1r4NX50qD+u31CV+gggpf1jan1jotbbJttQ98JohxmwSGtyGV/rI6eCu
3kROYBXFcfKV22O8R0wjSD3czqTHdfJ6pTrJkF6drlfpF+HbAwkEdS2VCs7HKM5o7dTeXLSIc9D9
6gnwRpxk2SGWlab1GaPVac/9XKZJeGCs+PRQ1ES+Ybct+zAjbD2xpI8HKI27NV/OddJbaXbUGVKO
ZovLXTLBTiobva+NNfpef87gQF+w1XCTqC/ge835JcMiMJXdEqZOMOLtcPpLK8uoFm/AcUo+bm16
2b6uYxu5E3GInUrcM2e2oAFCfCUlPDjOde6Q8uVJUjP1xvasjNNJcBBY4vscLz7t1NxDh5/cLlpp
FdzBoSBW9BAUwnLVOXqeKJxuEbXRa9ggHjQ1iaCDMlI8BwmgsvVSyrLnSuG9Y8q+ZtaGKHNpiRif
OiCWNnPKO4DqeRjvdc5EgOUDvAnHzpRlDoluVgmByyZUKmt3tiryjmihwba8+qsLwJbPo/cZRU9j
EhIg1LEP5sq6ZKrxBtmC8TK/hONnybJp28is6WXac/YgeZxaENST0qaPNqIcCr40fTpYD3UVmClf
TkOCxyLSQ8MAWGvWG8ch6sBkbXCRmFNNB2/l8rV5wH+8S0hVAquYOmwyaycztwccSep6JKTN5jrX
ENaoJVkjxDH3jKyfMJU/25YNTXvoMrwdwRaTASjdbYZCFEkiQ35sR5AM9UjP3clQZzfHFIi9M1+H
eWAOOeNOq/XBZ2TxCYJ/al8hxJkB5hNtw533FvIgXssIrPuwmyaHb+UVG7aaY5jqno/d/jqfrhOi
faXglvJ33qwa/6GAEgacXcIG49crgKdci1+jB2ZAxK8McsucXDws7xdjZNSgbD+tcSNv9cyfRO8V
1wLThvXw61Jbp2//90U+fR+VAre4DlxVcQBObaXTa5H5CiwTiUALJ926mHnLTeIK5FEPbMATOtwI
ZcyNataJ7jD0yGUE6FY7EYbfDb3aafFvjaqeqzS5hLImVGGpsXXw8UU8AR20F7PoBf3l8pfwcuz2
NTpdwUbxBDGvnc4pdembt1vV1HgTyQqnm81Dc7q1p+Hhx8hZYV/JjJ/Ye0FpTn72MQm3BAN35mNS
mfr85YJkKUifViuT43DBmQJdRR7wPpDWcRk5Sk7S/BYH5Sc/h8RHMLrwwptDP11Qa9Urf2hK0chg
b9leXeQov71gVjTTqWiBBc3Ghmc6yhNT+eg195d8Hrd9dfykZvjQsoY1u0m6icXubU8t2/xCdzJf
5JSEfClr2zwO1eqZ469HPB36aUQxmGQHXLD83rQVTiLOih7T9HApTmMly/toCI6/LnmUTx2HM9O7
5JfwBmj48JygKt7z+FnAzDyxcsuRpavWGuDwwEqL+XBQiYQ2omVBb3GOrs9UbrhNdLKCBusiKX+8
X/m7AuZgHh4KFovzciEwP87N2SAbtOLbMpIlaJG4x+Z+7kTOyPenQ9vzhUWjV95U7cj/l0pTRPNs
7VAqaqnllzcTjHaKAnRs+XQHfdT07NfxzC4gXlYz9nXEVJ4fZtG6zDAhZvUx3JcVr1gk6haGlv7c
i3hVzd9ohOfMN1B2mwIH6qmcnA/oD2kJpoiQ1Y9F9lKIM2jwXI6jeH9m2iYk0nDTx5pgsmeBuV8P
T63QqfbPhtOpzxFKznonFH1+zqhI0CHs/dV2mOUglZjL58zKjBrqVWaIn+qnYV9oroAzuuZ8hyxz
+YI1FDLdrs0ohVp08SB1v0TSxTyOET9b/OpaKNrcWPoILmZQT97YM65ORZbVIRwiPow16kv3PInb
ld+xnkpvMdtyqoatJ2mmHWOnYOtbVeyd6i06pZJ9aFX45nkakJ5RhE+KcGCqxGC08M7rSU7kMrPX
MxdvzIQpFZAgCSj8Li/rhB/vFlgw6ptmeRZbFzruuy67iURuipRIp5h+giIW/vBFUsZaYkIwclTZ
9MyVV/Y7ShcOIhVUdKH/IhOBnB58i464+SsgLs7KR+/BBa08wKwABlyypfA3vZeOwJdSiRaZnYnp
Qq8eGNgvCL404EoW01QVVtVG/gvzLePL0mrlCuTYM80wUrXF5G8893ximbFeZWUdVY1WL360pK3z
Kk2ewI3vt/QZD9Jt+sH6S2eOsXvwRhMlsQQ0b1ukHKUTdNRmUOYNjzaBtHC+sLOKdL7XAWub9i3C
dtG63/o4pDRx7IpxwnVkuWtfPK9Ie0kFH3k70NHHENGwpgwCLxqdkVFeQYjHDkvbPZg2gaYzBWLj
dCane9miLufyeJ5YzGm9TzdlOZn5L1rgE3QYRbV5eDME/nxH/V69j3PX/J3n2BbfsSSL+cZYUJ2o
sETVpreRlbHiUU5YLcY367A4ap/zoJqnMqrMv/wasqwpmYkiGFj806kebqZTglmw8XTAZx23s0Pk
ZEGC6QyXBtVzuaxx5J7rtjZPeWKtphyIKNsUryXLsuG8BXBiPQDk5QZTtzRHTmQpP/rrgzwcpNYD
bA5u9mnHVkNcDSCVwa2XX4rThFWcCo1tSEKYhGTWmiJk3/mdlIY71DbxJm390XoAJQzKDeoKXTxy
b9zELONSAEbWQzDBG6FY+f7AWU3Be2QTe6N5yJVr2ow74lnNmCRA1EUh7qUolCrAwSVP4+F0QagD
m0mvCH2zxJLAIvPLlHCXIPyHwteHDT21HOYHRjD+6sB3/lZWTgd6CNSr3QcE6D5HHRj/PLLdhmmW
9FvzBJUThZd0M2WtOfZ/2N39ubczH++bxgncA8/h8z90AboRra3uA0pVp6kxpwbMUbAP4En6/KM+
FNB5muwAHwFFGU/wf99s639r0mj8fGHMUvLfYwSgd9NsWwUa+RZBvBndkY8zxt6MWc4dRnEtuWW/
JsfPj+XPEgL+DsZPSFQxTnGBekO4fx5LPAmX8m2ePER01fyXzEO50h76PgwEamuWzv90nf/+gS5Z
UDTcEfFTXIw+1CyQmNtk/6KUQ0TKiyJBwTic4zRjmvv1ZH9+go4p2/1Pdd+cIbVbGzGzG7oO7agP
HziXuQEfl/79rxkD/6Ap2mPAXnDQzLIPp0OuSDH5MmqBIL8aazOfi46pAWq45H30D0f050jniNhK
AXOiNYqBnRLdh0LjEtmWDnC+3Zenh0qzruMZn8ciZl7PQih87BPkuPBkAvEwb0SifsyB5Erg9EKW
ys7+4FUoksBHMLUsW6b6lm/n+Yidm2wR7CfhVrz3s3BAmmn285P4eBu5cdIGWE7HBPtN+LHLynu3
HaA7TzcpjDIu5/q+EFLEGYxfFisc5dV//nmezY00/5H/9uGaga9T3GB7vPn12puTtM03dsPM2my6
Pkv+o9KaZ1Pyd2Bj8WAIHtW/TQdCw4Kupyy/Ob2WWCSbuwFulOcCzrB5YXx+gmZ++W2YMiBoP0me
QPQokormh3qmJps465DrnwW1BQd2G1RVIF5w8ab/+Aj+/aO4dSEdPJIo2Rx8nOqq2K2WEWj+2Wkp
AjDCNDVnt6348vlZfeit8dtRaEQ047mK7AOYWf+cX4wUPs4xXP8g/Z3l2+mxcv3CLBXxs5jtpA7x
iG3tSnYuQZUdYtaCMHD7lLk0B0+5tpkE/+G4ThKR3y44NUwuQYRw510wEH5sY9o2/SLShfpjtxIz
3O9dbzYqiRG57dj81YMHCA3BP6HmiyA6JkUNwqyH6Ku6ZBWBNCiBm62oSF25kpqIfVfFHmnxZwtr
Fg/D/pwVDviT2KUV9q1v24rtWZe7sm73VTmuKOTtxvYBaISdRwnwSsxOI/y76NRnLHw2SeIWcInT
IqJM0ilCyjNOfuZQq8mRkJyxAQqyCuxerhgivxZOgcWPoco+LXfYOYS8xPz36fW0BSrer6ZOK5C5
W7asZnmiJ+xs1lkDLa68qd2Ry83Sz4dEJvrSLDKt05pL0bTlvtkKGXCG9nyoHDzLGBjqbOdD4UCj
+u9SDHEFHMavBdb7yo6On+b6rpBymLyCdqLixZ6n8N29Chs+sirY7UwXNl2UDBw3LnP2efQZcBQ8
CZbjkbjxgTBJdZ77tmWKFP3UUf9dTvvDCGClaHcpnnrKwVSGArofZH8MIYE2WGkTjZK9FaiaMPe1
kQr0Pml96SHDX6JpbR7pg5hOG2tT2/VvmqGnufGYKargyY5xjszhkHat4+TgqVkM/7WwJe7DCw/3
tvtC7DwY6xvKebH6UhMZjVcgr3vgBxvFhIbIthtSevz7ulm4tzs9uyvxmLZFxWTasmR0gNMucon1
VRH1AwJX2uQ6Y5cfhR392ixFdi7tctCvvl0VZITHko1AvamCuuq+1lSELBTCp1bgrzmypU+f+Fch
MDU2QnWKa3Zkdf++/qMgb9avSz2Yl+FpaJBcyCq1DsqCrWRHDOIIe7sjNtxhhk0apOGzWxTuRhfW
FD3ycmnCB1VHVnmoMoKX8QIl+sHDDwnTN9PxkQxhcYaQez2vunk6o8LS3Aed725xs6Qkew24OVs5
dY8xg/pMJl5DuAmZNK95p8qviZ3h4oicmD0y4PYjm3BKXS4u61DZLyDr/U2tlX/l60wRpJYikG9t
qzvkwSz3eZONtwSQDPae3QIM/QXHGiPWr36kanwAgKkuO2kll9XUD3uvpzSOQCY5mwgkAhauAZKr
FKR5prK3rG/jXZmSCQFEsN55cdRehBDDD/AH6E7XypP86nCpocDXwUHzK0mnWtLXbm7GI3Hu8Vsb
FeWxmJ1yhWZGflgKNu9BSXoGqKFtTKCWaJInPa/h99KqPUoMY/UIDTnb2+5gX0g7IoaxsSzyIygf
Hjr01D9h4MVfKGpi9UwHEb0h/Jbssxzl3E8ukTcHtdTo3vtquO8nwurNVLDrl3m8ED1Wlo1XaXDI
AZi+8Gs2wfE2tsXxR+/KHJPfqKBfJFmVGiC7B3B98IIKp5HVXVQRMomddIb8yzyJgv0bIVVebxDw
Mc6A73beq6s5kPYlcDUzQmPP9HaTSV/MLLOvbUwq51TlrYusEKm7C5n93hytBb7pNSSkekDv+E2r
Vv9sLWsmLspZv/d9jlA6ioEgATzpGblpqcoNSi4iDdWq4dn4QEuSje2o7GZxAiZitnrbCcueuJCE
yqsLkpm6g6tG99IDxghXz3v29PLDHuMYqjSPz9SPA8zf1sbZNFdTAF24EXsZDPWNSmX3bVEza0Wb
tjt28rFAm1FsgwygJFZ9Ib/TMYfC7pYEblHA2Lg2WZyzUxdf+nTBD1cMQ/LUpkv7tZsVjtp2Hudt
jH+IXCKOj05wSC2QB29ODdwr1HiQ+5RYhHXKv+cVdHuaT9Vz3RDwodTkfIlobpwrtwsJnbLjC5nV
8nsf+vNVTh9ioh0iRxMYSBD3aOFTJh3yyg8tUEelU0TfQSfahMmwbsQlm/ftna/94sBET3JDlK3B
Ga689A79EJoTnXZPblOr4zTOzhHChP+9E/GTZmH5tLbVGh5bJcnnaqvkJ2gR75hCd4Cs7dnLw9DB
5Nl0sqWTXCSkK6TTdO5HhTq2rI/BWQV99BTVQ/QqZiUe8y5uXqd1Wn+ODPAd0Gj3Gv+6ONq8KXbt
3A4PrHvJg9T1dGV1ffGy2g0gH5jkKMYoc9+kCx5uFLDMSDZeT+pUHrl5AQ2jreprIia8sXtCcyY4
/sm9cOxa4EgT/Tfqhe1dVKfdmbOU0QMmqPUy6fN2P2OCMtvzKrupcYpddKME0NjH3SM+DhBOxcTk
4LbLdCMXYrbQdOpbh3ivS0zU+jzTM9S0BtoITPNK7ti2GzIbc975anUxvI+0+7LCd3gKKel8a9dw
eOSFn5zxsAXXq2MNaKv87FBGsUdMbemI7VBFJRDghWRAG43cYU2s5q6gNXCXzI1qtyhW7EOn8/ab
GkawfbG3rlcdNIhLBFTE+FlV85iIlcSnNCEOXQRFeObQi9ySoSBvoU0LOgad9WbFLtq4q8WTKzCD
Bf8BDtFgpNQeXhWemAK8cE1XGFNHpKDJWyq5o/pTAttf6ucSCC4/Q0rekDnPfcUKJidv9AZUM7JQ
TzkZbGblvsBpG7GWpRqv+RSMT5k7IetP3RLHQQSv71LGTRceIruqowtSGhQU0h7SPQEYehdGUIQw
T4FZ3FQiJk3NQodwuVhtwLX2bY3sn5wfGlCYGB19XsuW3KhZWmBvIojSxGCkDdwo1d3nSTZV0OmJ
ErussqLB9NLVxp4ex44FVLPv1/sFJtWYHs3SAzt7OzdlU3DVGp0UFwW1Auj6TsDKZetVeB6uqeIA
dBOjkzzqYG2wktilf4WMMHZ22mGJeDlQIBievYxdKU5Cq1MDKb2k49bInc4m3N4Xnjvbdf64wrtx
J1JiWzsaL1wmO/s8lHQqiGZb6g6XbO+ND5GVgLPVblKS/dFZGH/xQksT6iNQ8+A0keWXZnGs9ajZ
AOd4Y1vXvtJRPtdbt6O/cB2UTKc7hHvrrqHidpG7Q7Ylo7y4GKxl7vPbcrH8CIDbVNU2bhvqRxUM
ms2iXK+6HQaZhwOERWy8mHDGnuzgJqTtivFscau9dLC3XxUpXeNNVVN+3q4E82EWqxYaUsGYF2d1
JkH1JNrT10VG+XaXz9l8hs/XCeH62WlAqQ5P03mRdOQlKBANywYayvKIU2O4sbxoDrZVHkvCeWQB
e2yhlvjsKAuiNylKO9EpjIdNEztin0ypi6WJJVxqNZj8jERO4wH274mYbAIWZiPZqOWWmXTgGxrb
yubsB5NQG5J8rkq18fAdQlcsqsAJUlKZ5sYz6KnJH59oMlfxGQg4CZh0elnXNHlKUvWSRMqDatrq
6kGjOdnHYdwdbV4eNpOE39GWC9bLcnFLUqcy+PCwB7aKYGqACshHIaFWXvXQ1SWgx86HCBTit9l0
01D9GJJ4PQQNYaltMsfXdD5DYKBzr0Fu8rKRd1ivxUOAsKkDAEANivHAgDFQC/3mNKr4gi21D/d9
ECRXfVM3D2PbD8l+JFYyPqeaTYKRBUzyHCZLuyOXszyQgOM91IXt7KMhbS4L6E/XbjHLS1cZp3CC
vbOI2BZBP4in7/UYjMd1dl2S5QJewjs7Ivpyrxy/uUHXqIdzBT8BoIuG5NUWSb6Vfk8wQ+RUMa4G
hJrjee9zcvuF4vvDGnfZG/lXZXsk4A7mIA8luXPkc9zwluflT+5eiYOM9QWHEN/z1skOI/nh8E5V
+pxnifNCRXAmaNSJjo3hUQUqyO+s3O62U+WnX+26eipzFGoJG7dD4MY5xCaXHA1PNM03wKrdxegK
HLZxN0MQwtEuL3A/c9KJTeU9m/EsSVfcQhIYLyYsSz/wgQYvRZw4XwtH6KuJjvLOU21zLihlP9MU
cPH/RSt4IJHb7bWPDZd1K5OjGYTyB1kwbNKXujJvbTzyr80UEpJR+mCeNxS5G/+89mow7X2XzQM9
sLWhiAlv1tmKknkECF+We9el6t3XNE1BDbjEG4KCKomq2RIW1G4pyzEm0kV555U/Yl1nCz+RTmPx
+r6oFG5uQBpEkhVKCPuFFy+8osgiOuPMGki+g3VmnZF95D4ZPcPBWadiJHHCUreAAfPXcQoVrwd2
nmAYY1Ra4DPFFS3F7lItiF02sMDd7mruR/VauAPZyD3lTzIrpnL+MQygoI88lOzTRkV19Q3SMf9I
p3Da1/kkLiieA5jRGVT6MyNn/SmRtsaHKkgHwivYv20sliPDroxby9tbbYUWGb+x9zz0ZfktUNMM
Pl/0u9KGB3Az6sB5oOsXRqiVWMNhSyYi/KhZVMEUsmsNWixNCash5YkUp7W3mhuRalKwxtgoBJfK
9kibVhPOB5QyDKKtTCv8lMV0SCafFg+5dnnBIq3DNso6YhsvbeayphZ1vH6t+7Eubt3GwZ3GriIu
mNIiv1nVtnPGpFyOlu3mtbz1RxGHm8JpM/GdgB5ikLcT+GBwtjTycCxeF2mDsW3LbhtD6GZcU9Ix
twEvXG/ZpfTVQjiQqMyhbdYTEe3F5RICNLa3/cgGTN2VE1UrsLPIz6Px0I2qzb4mSSHJ+NQ8KrR3
cAmJuttM4B3BASas1erzMR2t6q++7WdS9lJ0WVW991p6gCTNu/SEjgoB10CkzyItOydHAyCn9ywt
ZFwjPuKR3sSE/J7T/1lZUWBzHUEvLruIZCTvK3gRN304FZEtZRohQxmZkq3rxLO6hExmJAXoGEx/
hudwDd4SGduksKL3XnneWqePsm9AvVILumNIAc5iZxsDkuEVwXQ8PI8AsNrwamBBOd/YeUQu5RaC
wNgW2Bttl7vFKy9v8lcRjvVU7bxyGJf6UoycHtikBvUHOZVeL6r4QQweNMY9ENY0Exf2OLYLuXsY
W1njsHdI2oNSeOdd5IMNVIMyuXYRmbF0h5V2XCH/sIgKJbiMgLBpRXV4osKbbZF6jaWW+wSudVbu
lUYJFFE7qJvwamXpF+5jq/RjunOgbRWud4mreY/xWsgj/cjqWYVj+WSh+sGq3WCKI3KYZ2ePCqZ6
ww3LKgtVftoV+8bvo3Q3dehnTAhtS1N09ck+ylH/X0RZMt15qHbPqE9nVw3A6W3h+uN17ixwQJWo
EJFNEQ1qZZUPeTTr4LxlCQcNslaLJCMRUPWxG2zUlXOodI1paCreFI56YLYd4UAbn/fouAM5sNz3
mYXJPoHcsmcFyg4xzpXnHTtfDtUursL51VqhKCpcuLp17om7Ljzj5K5/dDaNdSziE1uDerUmdiNd
7qR7lhMd4J3UK6a3hOR4Ki6sqN0atEKaHPCPEUd8qEYnRDTktlG9jW3ZNHtJRM6Z0zfBt3IqJQXL
IHZxX1NQzDx2qMHS31Shb4871/bG4SuSDOQcm06h/tuiNSG6qB4dF70Txa2bhJ039AOcvvP1TCNw
NsjrYB8UfnlhJX2DxH70MH2g+VMVkhJ3Accf1l5Eq8wawHsQQbBZgxlwsUDzd9aqssXuT8EM/MLU
MTbi6Mto2Q3nuaoD3PP5jsjRGX95HEb7HM3HTwtRFcVDQJhXFtNw/8LmUqdfgrwCSd2jr8rOWMH4
5NMGXvbKFCmWo5hkft9oEV8j30zeks7hyod6nZHRxViFCzhvxNUT7Qms1hvvdFemnAL2OrrW0N2Y
TQPQZ3PhRfcO5cMASlSjzx2KFrig0ez8by0k/kav6OVZTdAessnOe2jjhBwbt7a/+l1vnPLoI9Ou
XHEO9OuywZe13DiY1OCkjP2E2aysEe5H2RRN5wmRQEzzgOBAJsR65nAj4Bq6YzcM8CVY3AOdK/q/
tsDwuEsmMTH1ggWmCjOoANmjSPqWRUG99NdiVONV4jpTuLO9RAUHBBrqUc/BgBp6qDlLVArBi+xM
FFzFAvy2BVoJyCuUYb1hTQ1HxS/iCJlM0Wbpjhd6jiKMcsndWlEB2Ky+Uv6+IHpm2Qm7yvZrOxv2
iofMDzlLpXaTUH/pPjVxbf281YO3fAuYLabLGbyX2pXtFN73XjeMfJxHiJmF1uhCVG5zLcoYyjQx
9wHypZgovc6Jo0vLSt3XpcyKi9lS/R0awnyLNs39jltnrOl/BCQFZl4PiyjQMlt2Iyj3flN24UBO
Q5qFJfNvJ8rL3HEXD6Sn9p6tOFXzDZUrMCwITCqQ2QrgGpnWUOcqBCI3DcoXex9oIp0IMnJxW7Sx
TepnBYHxsfAMv473Jqs61uf/h7Iz240by7LorzTqnYXLmQS66oEMxiwpNFryC6HJnOfpkl/fi5k9
pO2C3QUUspBphxgiL+9wzt5rb2K9bZz1vlk3kz5RhtbJHbh28kJ/blB/RB4k4xe9K6rn9g/0OwD6
OxulJwKuaGTI5+1LpEzEQWcd5AgCj9Ur2NyF31F3+VpGg3JoyX3OYaln9k0/9NWxNxs8KK2dnakL
2Ht4IqQrzNRWGQaR9VZrix4A0O7uxnbWDllXATdIR2dad2uiQNJTUuKxu87ZEwJVWpvFVdg4FYkL
383UxvwOF2+yaSlugarpDMNvdMLJ2L6op3KuYjSLk/och7N8dsNe9epuAIhCwygoHDLakTuLjWEa
/aPDdn+nGqH6VqGMfxZ8xPQUyY3DivCMF8i5kogPdvXY89Y5wyvC6f5SDwJ+rdNXQuU9WC5upMD6
bVVoPKwHBE8SHAyDyUY0w6fPU6O1X1KKHQTCcVBpsPEunozV6klxcuM+jXWyv4m+Ug51Xaq06FCA
Zrr+Pg9U/9sgq6kHtW8sUFkxEqaLz8Z+5kRLdNZda3QVWIueHGNm+c5xVs1U2+DLRrwAH71o6DXQ
CK1ujBmJz7ybNDwk8JQrIXuSRYa4SJcDAvO5fwwTOZnvkJ+qbJ9WzkpeCUmj6cmxG2GgtExeGSob
em3oNlJXTUguQxCoLmwbHTGTWAtHV8jDMEuqmJ6lSXNrEIXkfLXKsmdSIc02lznzmBkT7sw+D/3E
RiHaOkJoY6D9QibNNh61FynxdIMS5PWGiUQ1rqtP0SizTboNZX0bDWINGQBu1JJEGSomEnpXcTtj
sKENEqXRIprbUXd6jjCJLq22fYJ2Go7phgaxw7kPK1Mi02toFB056yvazlIDAV+za96GbBnV2eOn
1CvBuDLYkpFgGDMz7EPsm0AXqVivv4lBKreb72IYHXbzZSCXSiMkJXQy/gyNvm3JkwIMh/9LZ1Ju
LF8K17HH7a/bc993l+ka2vTp8c4SLE6Tjp7M913DxJyxJkWJ/ZFV9eptKv4UfhSZm/PAlYq21G8a
ld/35NcrWqqgWbl6h2n5roiBv2oyKM45vcAv8Vn8ecXxT1WNbpYtrXmyo40BEdwo4DqD0UhpCv75
K/9bvIbdZ3X9Wnx2/7l+6r2q8d9Ecf/P//zu3x6qgv/98q9cJe9t1VXf+h//1nc/t/vnH38cfVab
1/71u38Jyh4O7u3w2c53n92Q//kd/vtv/n//8D9IueKnPMz15z/+9l4hvVp/WsS+969UBpc7/b+e
l/WL/PfH1hvxj7/tPtvitZx//MCfFAfV/Du9W+Gu2h2ax5SC/gfiYP7doWymEZf1R/ce4cD/BmOZ
fAi2goVPHFc8ihDUOTRr+/gffzPsvzOsbKQtyBpUPm/+OxyHH0aUoO5l4UPnIpZNKtaa2vXXEbXY
YVHrPYzbEA8FlFjcjSTY9pxB0k1iSLO9slxTvqu4XQ5/uUX/wha0vh3/19m21ytzV1BDmKZpMaFo
31/ZnjoyGSIYNV1XsHO2SZ95a4iotINIryFCuJOF5mZgKvnsigF7xK8v/4PiZr2+jvHd1HUXcaKL
SuT76/dGV4PISysfikIlPNpw8PUdonV2VSfdR/R4+aehzaW2UbJF9ZO+Vqtd3wlj9+sv8sMssn4P
G3uYRe/f1BkeP8wiBHzkTTOT6ZWmi3kSBBc9G/owHQesbslvfulVx/D9Pcc4TnMS7a7J3KX9cM8x
OkzLuGZ8ZoRHjA9OCBTP5DSpXPUorIbNWJny8utf7+cBxq+nmaS/oZpDyv3DAOvkJPtBpKT14ssB
vdgBGj/kHLNAOSWK3LUS/Oa1jWfq7dcX/lf31UCCo+L+RkCxps79dWR3pcUOuVYpLNP/tK4RKYfp
UZfKWiOKaG38+mo/j2aIbyYmaAdPLPqtH5/inACkgryMOSc3T11BQBfV2GG7SKrGI3ADNm+kP+dE
T//mPfoXN5gZhDdXxZhPXN4PV66HXnfmTC8wMlvmaUxlRsFYFZs8Sj+w3ruHbB1Xv/5t14f2wzhy
geaqKzgCJ7D9w7sjFzFgnGOnWQtTvJlqxUhNmal+c5mfHyEaROZOSJd8mOS87x9hqYM+0wBzrpTd
WHhKBms6pHv2AaG/aH/zBH+gpawTArePy6z6Trz2P04INpXDstG0CnC+kT7ZVFYBAKhi2EFnG7pA
1paRUaqMSQhIBx1AzcTeCjmELZWgIWRCeMVqzf3N1/r5HthIox2Bmw85FC3/7+9B5oio6skN8ge8
CICowoIGYg+BEUhq7P7bcxELDi4k5qJ1k/HjxRZ6krFEjkNrbjJPPS3mHQ4jtnudMdUv/+4YWhc3
1RAOM4Ohm6xwf30/CVXmlGwMlY+RA0ZcSpIaJyysv7/RAP78ZtooR1d+EoJZVpsfbmAfqpJ9/1rw
oBd7lc6gBpdpMjf50kDes0wXb6Miiwdq92P6m2v/PN/SUOGSjsvSymLzwxzUlzB+qJLANLM1Vrch
4cyv0SUlWl1L8QMNZKP8Tsz287tp20CkCNWEffHzS9OoToSTg3BgcG3yoiywUpl5nc2vn95Ps44l
DIcpABWgMHHer3/+F3UwDdIlXfiNIfSoysUx0vAqpPZ1zJIh9KXh1PecC5ybX19U1fmp3807zK02
ijZ9fVG56nq//3LVql11Y6MccAS4sXuC/ensEUmshFE6k3slX+ZoN2ZOPqFgGhhQc25FH/Dkyn1H
kLN7SJF1YOcZUnX5zaP+49347rvxoCEuWauI3vh5P6NXmdtj6puhGdfVztFESo4EyMwYff7oeHZp
pydMw/ElLCK61OlSHijxRbzGS/aZ2NTZMKaZTRXA/Ux+917/9BLYAp0oOx5tneNQkH9/40aA3k6q
F4tPLJ3zpe3H4uviosMKLAoot0taKuIqyRUGJvtEtoHq0kotmBe0jiUbxC8mzoi9NtioTahMaEfb
DqcpMNrBjjZdjg8BdQugFw/SrUV0ejqMCPoxfNL+4WZJ8JNl9lG1DCZ/pCS9EBTo9NN2Kgvwz7Wy
lk6NeibGXlArIrBUOp9joZZy34VWyrm0ataIec3h72mz5hKYJrL8GM3ukGyj9d1qRUo4IzV3vgQ2
2TvZqslF0GnfajTJaVVPMn+3CeLyxYSd0CeRKo6QQlH1hu8xykuVLWhrYqk7J8wJVL7GemRH1C+F
k72kViqvE6HLPvj1iP7xuTCrs493iYoUKMP45/fPReaZjIsRq5ByTZhDUdL+CoxNZQ2/WUXW1eL7
d8cwdH6+tupp4XWYzo9nx1QOLR7PmLgTI7HiV0XDmOKh/aw6XxNQt72lRbA0Yu8EEZvWPeA//RIm
FLhCktI6KvutfrbQq1xbZVRDVLPc+LJ0y5aQBWShmuIR8mshGZkA9bKmhXdLVixkuvPixUFMQLe/
lAWc1wlVkR0iZd9OffJ10Uby0gE+13430Xuo6ikPElmL14novEo2QMNbmuieE2bTPWI9mlRseBzP
4W5CcqxRG3SzuqQbq2lu1ykx2WI7MfZhaNdIUjRnPNN1TElZrKx2l/aCPmgPMLLyItpfR+YDsNel
AQ01tO1y8SkoTgI8gGPfTnVrIo6IfS0DWY2ZTREkH7lKU++UrLZ29D4g39KphuA6qMsXysCH2qj1
5ZWHrvpGZ5mIgWKZQ7oGR2ZQHJ+mdqvg2XsQqu164TJ0fldnAHF6wr7UsaZ81PMt5kBtLJJAXNiQ
RwEeY5Ni5roNxVzfUWTK7jXiDD/x18Mxd2NwIGTMmZ3qk1Asd+EQ3Qxu3ZAqQp4BJOauc7+1FC8r
XjXFfA7HkiJPpS6UeinS4O/VO1jDrS2Hi0jCBgLkmB8sxsm5pHF+VHp9a7Wus211Er+5+eK6nI3W
rw0l3SXO0Om+opp9S3+nMfo9ItFPynlflRRoNPSByX1uGVF3sYIEraKnBFgH8Dn0T1V/6UWjgv1z
UOjmpGuWk3bBetHh/dc+1DQqA7RRDkCeRVHpLc8j5P42d4UXAZy4ApGbnhAamHfYXilTLujFe+Jp
8KVzsfabnG34moBfLW03EjRL1lRYv1OYvcfC6cDV1KZ5N0pCW4n9yxcknLr6VNPkiXZhpGlbCnji
VsOZAfrFxBZGwLAXJct7OxGZCvcm8jtoh16d6cMdgpQ+yDO32YVusWQbjm/Vzqhot5OeyNvErEVW
QTZwB1PypoOOFJmj6jqgeMswC0Mf9rb9oEbpQ6yFPWFWYZsfslbo8Yrm7HbaqscIsInlXzrZI7Oo
6L8xY0QRy4hiEFuTV8OlWBRST+QkNgMIvysSuOSRY7bFy528jFR0wcW293CXe68n8KwZ9G0s4Lqk
5lPKydFbMR4Icoj3kKEMJtZxwjld4gXiqd6A0cq2eTOoZrAgUvnQUndpfOqy8G07vZQ3ddWN5KTE
1MplpmN1NKclSBBHewtJHcEIh/52lKpyo7Xxpcp7qBRaBA7XjB9L/E4H243u66ZvbvFqJh/xaJGc
VuUEXXUPLtpd0hZXmq35iiDnNUODvwa0ZeNXdjsfANkXH6cHctbGeE5nmnYtJ5eDxDLmj2Nxh2Hq
RpkrQMmNoXwBe39jSsI/syh5UZePtkyACLsfdMWlvzjzcRYgi0I46PYwBnbfAQ9Rmw129hKstfES
Re6a36PdqEoHV9Gst2m5POo2mfSFkKfIkldk3KKysqrHSFH1HTCdb8NM8dXRXlywliJOHuGnU621
KoJ7hobkrEi+0vmjq5zV8zv7uzupLw+OyMRWoUXgaaqCHpZKNYSroiH4LzrjEtzlceiNrXpHq8nx
YxbecwVbulVreqWjtPy2SqNNbKk3uTHzhMiS9OM0OrP9xNmeV5R5aiSLEwbIayrPxLsWpDlDstG5
gjCP0ooF2AGUokVRGRA6FL+JdBKIVDf17IZshl6vibPp9dX2r3ilnj5EEzwBWS5sEEx0ibwnA/QQ
WinRvabzDhHxcpORaOv2U8FOOPl04piI35wSMTV0DU1UqpofGRsPqPXgOj4IaumfTdJVjyHv2dlY
xQVGmW1R0fLVpeLulXq8ybD9ISnQ5L2htL2vFuUj3MDTYlPLb931kBElg6+ZoJHqBUmqQ4AAkjAX
CW+3kF8GLsEIcq04jWr3XGbhkRgZ9OESdbBiDAGascqnmOOiJZb6JmoTpFSj013ndv4IAhmGnaEK
HkxhPzQLwYcIIx6B/G4JxrrN2X8hmNall5vTLZInwh5nIj2MhCZmYxKQpcSomqNkM2rMiCXtPc+G
wgJesDM3rpZFV2ldv4PKPDZx5hzdHrWmzMtvCOpjuvhF8o3jYewbeSjQkVfxRx8u5amFpbp1aCTd
G2uw1oJzOUC77rK7URbq7mXNBK2SHxZlWzzWO3bNu3rS4Plb2qdW0KTXVIoaQzcnVygjnAOytLtY
NfbqNN6jjDv3Q31XdjJ9lpIs1igxIeyTb6DVzjvyVKAXca4fFhry1LPmNLASWuVq0wYE97YowpPr
hdn5rm1A45jk/riT3FkYxQzay0hTYsa78Ui04xXNX7Jxm+iSZvERUcx5keOtFjdMdMN4rRnZdWbX
DyEiZA86nbPPpvEbbDYUrfV8jiPo1kQNn0dtML0piisPMcc3tAJguvDe6CeyGVFLadMpqxB9VoUG
0y+fzoQY7UADlh67DPtA2/JWLxn9yIVCPM3rAy/6Fzsauw1y/p3ChINyp4yzazIyCg+IA56Fsnx0
Ub1xsok9o+0mhXjqakAFJirG4mIMaIvn66abj2iQl0Af3BcmcLyvyfI1HAkQRiDAIq5bKfsUJYKV
oYkrrNM1mijTR7U43E4Fg5LSReHNWT57MaFZ5BGip2gXmkgxeBy/hPsyuknQEGAQO7GvGzN/p0/u
MlwVfg1+lKZ98TohYfGzpfwQCSFnVAPcrTP0nmOUADENMnC6Ub8p2Uf70xQ+QMI7g+WlKKNZlVe4
9Ws0qacxcuVNFmbD3owIFCInuKHZpHwZayu5yovZ9oc6vCa0NQxUCgx5kR1E/hDaSImneTOPdYC8
4ARh88qO00AQirQLy5L4w5AckoZ05w3oAqL8mo9kjN9xFxGBx72NreXBFPQA58WwDxO4X78rWj5R
UIZrtVzdoOd0PETKuxoqjYITeWu22mXV8pviHv9+uJUNqQm68hRyapvSgaw948JOYytcwh6MrN5Q
0fhAinbskoqoGWXXCg107pCtuAllG2XzdrSdC1XlR1GEH6ietibpFlSOAhQrQVXZ9xPy06Uzc7yI
2Qv8hA0y7MfKIWRuYIVdhajGaBhoBtpsqzv5hfppvpUD6acavD3arblFDYzIExWGIgAYFf1r2tFQ
m9iwW51XIkKI9XDau5JRAFxkF5sjTbWpvW8QMbaKUm8d6mmwRdYNj1I9id6xPFuKc66IOy2ysQdR
brKkclKrPg1ykfVHa8aYUo44s6s8OtGZxz1gLtygXsG+hNL2a0K1JwizmZT5XjexxMyXeU5Pi1Oe
iZYbr8eyeie/R6EXn6ZnmOupz276i1M0F9uZypthseK9qRFJhrwHDisKFE1J9siJlUdinNUHiB1v
1lBTLrIPo2juHEt5MNFb9h0FQmkZ3xJ7ZWwsGDRG2/4qANIQC0Pi6mQ3qjfoyxXaAOTDLAJssccX
yuuvQ+/YKHfsOrBK58GaIPLHqratynzZyUWmR6fQUbk793FM0ok0mtuyam9t5OvXgiwrKDbLV2NS
jm1f03CzhhjavE0ex8i+oQvDoIjqi5IhzSVYKKdCauNvIbYqBYvtytak6WHmG4rmN0k4EilRYayl
3XJbNelb1g6WNyvxTVXn7Ld6mSMA6ZpvhprfFh2B3pI6kies+qlD2uw3c/1R6dOtWrvGoXZm/ZHo
WNJmkVn4eRjNCJs7ibZzueltE1CPFo1bM/oj6HFGmU5AK+aN4azl9VXCAnZsFgXhF6eeDetVgnGf
ieOKcbecZDK+9Oh6fbARzHNsRxam0LPtJkjFSCEt94BA3xFZymPfk25kx8kN0MAbeDzHaRwGrwa5
QAJbz6oz20qgQHXw8ZdMnurEGm5FUmOEtrQBUJFwk7aEW7lp8QSbcG87kumMmcUTjR3MCG3PuUn2
H3WPzTKUj0hvPxezcS6CBJ0r4TTzEeCchvGLxywrAjZya4qu9LHZiiw8xJO2ozGkvIwlF7ZyZQdJ
iDeIhvWO8M0L0uit081P0dg/VW6yQvGjg02wGbPZRvSr2g1fJRa822pAK6zVzVlfwsAlUcTPZgxS
Zs0mJyviu8G1H8hpMHxzaS+NMJ/n0r1xB30/FEI9tA63SXEcIuvIsyX58NFYlEcYUuJEMvftRBoY
equ7YkBPky3Ji8B3QKpP4S2mcR7zSmIA1Y6t6R6XRQaog66kaDmWcIJhqd7GvWSOquwtzeEduSYB
dYxDvqDOUIn1unbMSlN9yynns9aapLKO7iEpwlvVKHFa2KSUiTUsri62ejE9FYRoAVNXA6lyqJUZ
0r1J/Qaka313a9WLhW0FIK1rF/8OjTUPYIrgzFohCuCMSpzVpkmnydoiK2kx/piT+8iBsb93RYiL
qEH8iTRB1vjklDQlCcfTVbEQ3MEG+s5KkAwCTHTzbo8ILr5qOiW7lVHVfOuqkclPaTu2jI2e6Nda
3lZUs5LeUI6hpObjk92tfVDJQeUzgmhVRDxd9zq8t50qbflEuGp9UyeOCH0BjyrfJuagXcIa28cG
1mtoHSo9z4OeLCcHYS5Uro3opiGoB/UBCuigngeztx+suo8v6LKizRDNN4sWPrjOfLu6wt+kJJS8
cV6Z72o/nd/0drmZQFB6SaOlRyuaCfsk04KQX2zK/YvkBjHCOh1DWWVx4o3HW1MrBhhlPM+Ow0Ia
X4VK9CANkm1KvreU+R16DHzJAxEw7i2F4NKf22nwccPdyDin9DFX6RWWeOIwo7AjNztOs5s4rYMK
6JafVsIPl9TZzI3x1rSOHRRaOB1ymsTM7dVk8KHFRKHL2PXNllWmnaLjAosmKC1JVnDZnsZh/JIl
qxKwEcNDa2tgcOsnGxMzRKmSUngd228kwZCZh7sBCVm6nBK3Z6dvx1+IxEairKJs3QPnt7y8M59y
8kBhbUfPWsELu1pRTS/jd0KDq2/svAe4OIIuJZwXmyiFA5WDZ9QQZBSP7QSFpNzb3XhQ9OYuGfSb
fsExE0stPNFef4MdUZFZOMv7uFaK8TyQ6/vKuSx6a8rWueQ1KVwSpdgdOkMquwmBpDPqNHoJ0x0F
ys0cOUeARWS4j7DCgZ/NO9wRzGepykkqjdOzKCPznhf8tWvlJWE3f1O6bQp81q0yvLdSeeQgTMU1
pLFzP/ftQtxViymGhfWhLjjj5cuSXmx7mI/24n4h9105Oqp9ifT0i8FzOFVGiTPIdpcnZfXALmza
ugABF9ipihP9EGdxMMV98eguFBCspDDv1SjiV7DUePHoZB5k37gbcH7TBYBP/O7AUXg3Cel7GnJT
9/LeeGrAc5zIL8xv0gjVvYNE/ip3wpGtBF10L0kFrjopPXdGp9eOgy+RuqJX7MhtVmnid/I9tbsr
HgsdtKl9pbONaM2sb6emml7rmOoTb8wW0waK0cyIT7RHyqBtSPMZEfMdnCov9skY1vuqNsdHXc5h
6reu9aypvbbmSKMTbxd1a7iFipSAKJQMzXpgk0mUUBpCrzpre4KiHH+UM46Pgb63WK08YxLDBNOz
IzScccsLCDHVxKNlm2xkWqd7nubpW6qX2xn1V5CzV/TzQdOCJNYJva7mLiUWtLGq+6gVhbIhXqe9
6uuFipWuj+LRMPEFa1qNszRy0xeKJKhOCdiVOEZM9aQlUuxcsAS+oszDGmp9mQFBcUS08sOYhdDB
IMHgk8GYvCWgoNtjd7A3spjUluk9Vw4VFqbrtrDqYxIZa/BgPFfbytIjQnSj6N4WmXlVpsNZKbRi
Y+lm/pLDwHspu9SUZMVOq6jRFq9anLVbl8Lx5wqAoEkAuNgbyPJ8xSMeG+e0C6H7lMRgeik61vd6
rTRzXmrSTRUObFR4dyID43WcMiBn03UIp8lmtosInC0Yu8swUkBy7J5U8w5bm31bCaTOrjcYDMj9
3LZUKsju4xDF2Wfwoz51XxcB4I7DyRKTXAi/uQ6Papy01WEMe2Ski6C2e1R7ciY/+34aeXt7iCOe
Rb56+zXlZ07P0IBYCwgT06M3VysTeRZAYJPDVAwQGQVtBRx//R9dCQxNwdDxenmp5tSCbE52b5jd
oSew1xbqrmlC3TywVpBkhcQsSu6hQVhvURFZl4YDP6jQP9oJLQji9MD2dDbYUJQotklbdm7zkU3e
0XBHW8emAaJsX/VF/6WycgYVwar8B+SPetpjnqPLTyHEVtJjrMF48uN50PXY7zRpyOPUkmR5rTeG
vOTzkLZbpPz6Hr+q5fqtGYecr6g7Us9ui1m8FU0h/KIQTvXZa0pn3MyjZcB6NgvDpFVmimjTIFKX
2xYfeLOnLF+MvoxhFwQ0LwvXY+VSqPSMtZsd9STsnSClqrppFW3DcXtH1NrtTGqwx4L4Vtj2Ttem
nTvVd5KMwOcqpfzsqu/KBI+g6m7IYNmCQyCFuq+Zbly12Y+UmG8Xyq0bp4vVE0/7JWZXG48Ddm6x
BJk9LS9dnmwMh2rk3DkVmyBqd5y4qDcE88TJp5f4IWZIBswj2hRvDeRxHDW/tjFaduBwCm2jqFO3
nOJDoqj1BbZr+5G4zn5Upq9q1ENSsEb4Ua7E8RI1N3yEMDjUIw+6O5hP2LXT/WDKN6c3WLpjlLUN
u+2AI9Qaw9Vo9rHiu3ppZpMl6lKmDLqWoAOS6UcXoSJ23Mq6nfLcsQllxSoWSUxxu84YHVwd9Sx5
RSzAJufBFuVbRG4wrv40GY1j04FZp9awtlu36qSl057MRA70hpmtwFCi8aRX2foaxEg0FlJcDWJ+
VTmzcQZANRMQVzum68dtnZRYpBvLPkGNRpmI8aMstgwYp9vq40hyKI5QxbwJh5EEYK1KFDswFCQG
YYl+90odI2Gdplro1YHHmyx7ddS0ZRPKnu9t20A3kbfTr9ij5oimbQV5J7tlxyyjBwJ8c/2MxYep
wBoV/jmvJE6PXEcXEl7doXBeyEdtEfn3W1liANzGplELZhei3TzMu5V+BuMx6/eZPrXqye3NLt9j
yV+mvVOYWY3Z/I9pAln6UHwdgcolF6MjiZ5oN9o6GzENMIA9vY6AVrhwiJUr16pxCvCTQwoY8A1P
au+YVDPb5iYyWk5Ymp3NR5Ms13fHyLobxvDSb9tR75VAR6gwPQ1u6QY6PnmCs5W42xcKx8A8p7xx
yUTd7tGRTWvP56npO9XBJQNZuJ3oXkbsO68XMuEO9OK+ufbyhSWVQxYb8FPT6vMNk3d/SgzrVI5O
vi9i19ohV1iVH+RulmBsd+jilyBeYjx0Smv4KijcHYFp0yEGuuu1a/N9lvS1sI0O+sfgpArW7Dh8
BuKLEYGyWvxcdEk8bTswsSWn/LZN95Sg2VuObT+fkeTHbOoSxgLeIAD5tk4hCDqHe13IWe61xOk4
dMGJ4BhShkFYZWCpGMvs3Iuu7B7WtsqWbArrWbaZyzDXnfK9UbI5GFrzHIVZ9iYjdb5VVFe7Hbtk
ghRMEptvK0t0WIS4H7BNeIopki3yDItCTm4n1Ly60J8bt9sq0aAdE6aIBv3/rOy0If/MIyWFLhU2
91qrcaqhIGfwm8wLbO6q/ery0O5j2idfs4RkOJETP9eXRgka1cxVT1QK93QmNiUoZ8pbS4tFf+l0
+Ca4tS42J9WLzbjzCYH5YhAbmvh0arW3nCoCjTO7B8EbGfMjwmj3Kc706jZT7Wd9orAzqYUTFHIM
CSwFcxwA4rgUbSiYGSqQ1VpZXzlta1Os74lcdEl7oZTHcxJzntGd7GBRtG6f7xwrc98mpLAI46fq
rE5ld62HYvBsKpScvk3NgwzMbNfETyr+phOpy29tpuVgPZ2DnYTyjDXb2rBi9NdATDF5RVVNh6mt
X23olOFGbbSZfPByrZECuqm2dBP1IDebMNmYtm68DUocDb7ilo0adFnBCMsma35tbNLNiRNWNI79
aXIBzOI8x8bcP0+5wzKhi1uFn3Slq4t1M+h0hthglMtR0Dl2NzMts+uJrci2U8rxwzCb7rZc4u6i
tMMxJRKHtD9rgvbgIiP0zBaPjwcg0MDfWS36SwyOwOtnBwhENZfEFUZi39roAICysDT7Ko7tXZGK
PLAQ6oDfIE3paxxazlaJsYF5PX1tWrAkv/iGMyDkqiGhT7HWoznTTktMzVB1LY0ySaFNPmBNQXV/
ilReFcfZIA2373VRchxAUbmjIenS1ItDbRfnGmd2G9eDH00lSd8GZtlIGds3e0716zQbPwdR4o3q
muXAmSby7Srskw1AUXEoi0oeGouNqJm55klNqGWFizB3RjMl8CKW0LiVmj291F2tuQT7NfPVGtJy
V0YTOw/oNMGylM41BRxslxU+fXPZc35Lth3hQQB/5B2aEOVhtsr+tqUrxvY1qbaMf+QRrkgJgkj0
L52K698T2F8PkclI9CSZxXfkYJQbpyKc121HF7DrEO4hYVChS0gMJJbyyCt7yMp4eUFNR1U7ovYI
EKq9VYywAy5RTZxouzS7H/DFPE+mFl2bWTKyNmsxdRxLu9GkCyF/ra+qRZHuBlNNNqJCW4AcL/Zd
Nvic7TptD0lf34U4ly9LPeRsM/KQ8R+7n9DRuo8iKz/ztJz8thmG1zHVbGwgRtN59YAC1e4GrkNP
j2a3hHSFKsiZNKhFqIGPuB62kEdHLMX4KRqCocJyPJgW5jhbmkdNmxpft4EzgI1/6TTSwhGSPBZF
9m72yEwqpSA1ozYIfhbnCgOcwXYBvWCoEZstGgsAgqoV/VYp1v2NouSbcibpmbqKPGecxrFUyfiO
Unh5kiK/G9k5j0CSrA3O0xXlQjuSHED3WEnBYDVnjsxA+4FCdOD8yacZoxM6j54HwZzoAnw9ZwU1
rHxc7hcxYd9kEg1GBrEPTh4plSAQbzAebJG+FejFtqajRhsaggF7L/WxV7M9pfYUrs78te7ULoDC
pX4qFetRok+J4QNqeFycesL0k0xIBgsMbgWeVic+KljEvoRFWFCwtOeET6gpc+WIY2vjhBwMBnCH
sUeQpXLKFY7V1TgpD7KrewgS03yKWJ69Nh6yPUmVMUV42d10jUNByc6xwFtFfHIIJfBjhJq4q2pq
6JSdZ3g6O2qKHEI4dvmlo6P8c0n/BgBTPyRQmLyMSTUo88LcVqyCW2PR0gDUmL2pqb1cRapFLVgU
lAQTbJNqZ7snrGqsgnCk7kRoz+cFnvWjGXKILahUPiuWcphn5Ug8IV6fMa2qM1VsX/TtV6j3xWUY
TPdkpUVyBE2s7ptW6R5Dx1BPbSOccxU1zQfFY3FKlCY6rWg/LwSugF45FTcovJQwYD6j60CbjKYP
uRlmnxb7ekZESHIRe0ZIrbygehbMeeluNU0xe/oWZn8ZrFIhVom2RcTB/6FWaucSojgNcpVamBYt
MC7GOa/uhFa/OgSnnruc5XDbzWO1t+GlB4kBiKOHH/bmYtP1ckTV0DQspudCO4EOG9orvDbyLppi
OsNLAXICOsF/sXdezXEja5r+L3OPDnhzsRdbhmVYlERJlEjeIGThXcLj188DqqdVBaIL231udiM2
TpyJOMHp/iqBROZnXhM6RwistHBJGZkAZc3WLRR8d2Wr29EzUY5WG0sr32UFqQCAFSKwlN5EcVke
za5z8pXoe/uYRVUwDrmz556TptvzVTsfRBbFHgZkCe7pMNZ6JpkSekrdKH0WxNW2B662T6y+2oJN
4GvDYlV8dgUpJr0P5L83I3u3XNG5k5HAkfSjR09FXWt1YT3onir/9O3e2VeCnKzpfV1+yA2zvG91
XcLcs1bvRGqJ41ANnxHPSO46Sqx7LTRQnnLN7L2U9NBFcy/RDqZV1II2ugpxr2U4ttHShsoeh447
WvvxFitAF7te2vjZITZTTnmz8RT610iX6xup8vAMMCu5XmdGnn7rtdSvtw5WvA9+UUU/NUiZzFQk
7gLbZtJQVTLbpnSakC0foBaBwlIQflRziPMrUHFI4wRZgXiXqZS3VVlGOw40crbYGMCAUTe2QH4t
5aasBot+wgCQ06TDjAp59k7yqRY+Ji2nn9mDjFu7GCi+LWjohQBoFKF80sFUkDyFpne009RdU5Gb
2l5NaTTIeYIIWOejlLsZmV3Zym9yBSdhDH1/4CPdMBe1gGlhbX5UtVT5qkERPFbOwPlgaB1TDG04
5Q4zQC9u0rsM44jPWGl/9bvUZiLP7DsyOMfaIDhFkdW9weYsQihDanNGg2OVrGffdbs9VHLurgon
vMus+ilgk9NN7ALcwzIfL+DAsLdFp0cUNnmOwjqoq/StAWLK2wJC49Qj294rrgRbXw3oLNVaWGDo
7mY7BbljOLI9VmXkKpIFBMnWV41pfaONF9yIIt2VhtFu/Tot72K4zmsRRzLjKygKQLJNNJJAt4TC
QMCvF8lBpWhYa539DdcSQA6AKXdJoVSf8STwDk7mesg/VIXY044q+IAAQlDsSii2dN47njc4IvB4
t6gVdmBP26y5GSDi3ER+T/N44CVJfpVvECQKpFtHHpKPTUbtuTHRW1P4Y3qH38LwznZyja58j4L0
kXOVGS0CHD4ZFE0v5qM6w6BVwuaz0b+vwkPppeTo/E3elhzSDJCTQqZjBkSFggStC1PTxMaQ22br
ASy5of0n1eu01d+3jBnhrnfMhywdEFZnPKPohoyjQhYES9+Ay+qX1SN20O1e0fKYxMFOYSOXUv6I
rDYDVZTErEdhSGAFLdEnd5VrhLct4o7liqTPZeZFvezVcrORGvkdT5vDuczwL6/TbDgENGAXQZev
IJegdExZhqtlU/vaE/h3BqEL4UBUk1/g9Egn9fCeE9MMVzTmAfXopAicWWPVWVnuoW/t6gvDeotB
cFUKCDIOVfC+dV1cfNCQAODKadi9QwjfJhtDDClaDZVWq5s8rnzpB4bvDGeiOkvaX/jhf0T7+08Y
fRfUwL/jD/5fSPuD4XKG533F+/uQJV/iAM3eXxzCw/f/9V8v/8Qv4p+h/KHDeDLgh1LlIqcM+Bck
UQWFT/6DZirjL2biNgQaVf2L+Kco/MmQNceC8zeyBtgzfxL/JOUPaDAjSQUMtmqA4f1HDs4TnoCm
KRbkC0iGI+7YRsWRzXuGpTczpy1hmYLF5bj5GrQaqKta5tI6eyKA9HovS8/dvyYUiF9hoF8APB+F
pOVJGBWkJVhfnboUoMhJAlFzEG2lcPl6OWOL3vpwPZ6qXwKdbQXgLNwVALaqqoEun1Kx3KgaWlfQ
BCmcLJSrjVuiWoxhappowcpPeqmSVpZcQORetUkehozVUdE8BqYFgXitVw7qJwy3TYoiTAXp5ykd
oqq63vSZvUO9DtcsHHHSaCD1rNCabIBuhm1lbAIwShRvku4jubTpLJQ3ERjxYlo+qzaX6kbskJgL
0eHsh1pXmrXQauZi1O5GYLW3oon69pui5A3pVccWaSvAhLoF0rAh5W3UTUylYQ3r1nYSU3sSDOCD
FkcLWfcAJ8iyVLsr2hOAFDlDmVMra9UJ7MTZd2nsdbhrRanmPhp9Ww2fwETEQlt3JYU5OQ4WPQna
rzTidrJemJjFV2jRUCGltDFcjvQ27TuZBgCyI/kaJzET/SLgLFE3rEDDYdVgy60FsW8wTX0jC81M
1S3AZ2gDK5UOPxUKvwWnBVvSNZdswRe1vomiQrWDlW7Hkri3BZCfY1I3EqPjiIW7yA5kIrlNDCX+
rGNvY3LmoY21DfNBGZsWqKl7z6VHgo5ugd2rdKkFbbGffViJj0pSpeoBcFkQcHYOqmCmqfnKKjWU
1lmnRWKrHxFDybtRGCGtaWqbQfg986hR1zS/LXnHM5eUVQcUUtzkKNz439pItbUf3BY68pRsM7Ci
zKm0BKaUpkibAXqgpiMWQ1v3a6QranQDkb2iHY2UdUS1kWZFKwE0yDrnFOjQ8QG6AP29pasPQjUf
JCk7mi/K2qtEbpAkQCENm1rQ9Wldf8iZMZloYuFC8r4PUcfbRBIZxJu4lVvtNlMUB8STAacyWMcR
xibolEq5hvBCqZkouqptowPipJ+W3QSl45q3ZuUV5ls0yhlhg5XC//BWCjMHKENgGBW2MH0kC2Pd
xAA/t11bm7nY6qP6IC3vUM1RlIrpyWU3nujK4cmhdKeyFZFey++TqGQKWgkap3fIbYbOOy0rVOeN
8KpcAoxgR8kHKaC2eYMaoaZ8BBhnIjKl2ql0kNwh2fcmMCDDzOlcK1VEQw6dFQ+6VuvG6RtU4ZLg
rgmQzOOh90Z+KDqLguOOIVRbR+tYyE4xqn4EMi0ze8j7Q5FA0MIqrBr6NwDEaD7XVm4ib1jWDQLC
GAANfozsc4EG2Q5fosDa50puiienKMv23mtkN9ZQwxBp80GgT8UkDGGZLIQyUsfRM468SXWLg2Nk
P4QeNgacPoPiVu6m1mQ0bhDyB3DLiA+f1GJ43zadUQ7DqkSzLms+6AmA1fxDD6gzcN5wZmXCZcSM
PGJ979Jp6+rbIrd6YX8dqgJp3UOqYrH2sSbjkfoPRTbKZTWBpnUbMxM52oBhY3nhtsAqx0eG0hE0
XyyQDzSjrZBBHK0t0zfXjZK3WrLCFF5x3lLuo68L4ohmbbiSEseCmRBBx8GTkq75zSAKRM2ssrLk
t44VMpoapFSiE15WtrsRNlCsfVd5cbERoRSMmtFynR9MDg7lQYqAuAKpwdYchQ7LhSZW5eI29VDG
36DexJwQ9mXormN4bYxmexfcor8eMKR3EEkFXoCZlSbKDmW/IaM5HyKL0vTCoTBzGi++d1IbRb47
r0H8hvl0i0xcvcDvurwuuVUwQlC5xOGsG1jFaBOmDijlkWgLzpBk0xPbBNstxGHMIfh8/f6ajWPT
qAVuP/KmJzkj975codIE0I6hhrdCvbH5EGbC+UfX8p+XJO1vyEfclvQOLm9/i+5sYbmEkQoUNw9D
0t0WcnEohSFO+qjbdXN9WZdEp/HxyWTUCgxl4GwqfMjLeG4GaG4waeZpQ1ejHpLWI3wpyzaASdEu
SjxkJfVe/hK5ebvw5sYn9puY9xKanIBTRNN4eubUlGH0jkexmD1WMY3fYoIb31RFJgOyAR5yfZWv
Xx6LxB8BaqLNBa1ql6vksjYSJFtoWVbCfdv7anRya9tbWNDrZzkuRNUc3SITxI/mMkrdg1OwNBpm
ejuU6CZ2OYtxE+NR16t0bWeCW64P/X2jxcmv1/iPCoG/1e24yPLf5j/SD5X48aO6+5L/P6DwoagQ
kP9e4uP2R9pfJPov//+/En2dnF02R1kW9YWG70CG/ZXoaxp/QfjDMTU2BtBNNgQI0VHGA4EPjhSE
P8j0HUS0TP70P4m+/ge64yb/Pr4ZkwRPd/6JxMeU2K7BO6btTy2hvqT64887z/Q5EoM+oaFidKmr
qI80yDqgo45Bu/Xz0LeieE9PrJWYHMKQQ71KTdN79C5Ve61IYCAYHmoAqY84KmrdAgn88ttkXMRP
QwSF/3IGQSmeMPxBG2c5eM7vAA6UbKtJOI2iSRynOFx2dW79KmPZd4i+zNQirz7PUUeAFgM0Luw+
Xgn2NAOQOr0eW4EevW29HGIaDVF+f7Yx/g+jaDJMc9km31OMyeOGFBghGJ+GK68vPOCfYXmIU6tZ
sGd6dQiwFk1BVgNzFBPxokldxYgFo04AOKsco9ibJm/lN07n1/sUyvFt5EsO0KschqDXLyzv8pWN
NweBKWu1UbKE3sb4kM/qxgKZ6hL9RrSBWy/e9UrfHgQwzBulF8XCQXdZO/4ZCuuhUa2EG1GePMkh
BUZWDAJKhxKm9BIHWu9DAUlh+ClrYN2uv7dXC7MVcnKkQnS6v9h2T64oh6axEspciVHvfa70Ah6N
Xv7ozUWq+PizLy8k5F7s8fTm29deKZOEchQJHYXNlauMVUOiysgQhM3GDHVxbOKoOTrC7Re486/2
vo35tkw3AskgfSxELl8bci9B2MUUQ1ELun5LV7X+yVgUMYvrT3E2jkkgugv8V57kSQ2qIY4ZEoes
Lns0XGhKXpCHX69HGfsw02dIG0R7+Q/WYC9s57NdaIT4qVao0TOkRjDQBwy3AliD9KgXfUS27S5G
zBlPrV1JJl3QJWW77COzAViQ3cEaZzQnEMEFuHn9d82tXrF11VBVWju6NdlD6HGlGWLVwOQARRwU
I+xBALlLWgMzO5XcwrA4zpWxfzN5l/IQJjb1EHoZrWC2KytUAFT+ZZ6tsTMHHn99UXPPWh3J25o1
XiTaJBygnEiyQyQ3JdCfN5BCn5XGvi1t44gZirdwRs8Ho13mWBp5ojJ5gkaGooZeEKzVUW1IBrm6
V4JMN1cYeKlbVy2Kpa30+nNU+QpHHr5tcCWrk4guYFaBpTdNDqct3oQYjZQKBLushR2q0ZYfdlL1
GDhwWktoBm4+bLSoX1sNrsxxJZV4hvBr+zT8hDr7kijN6/2kQj+jGKARSN97lCE7P2xRx7MsfrMP
VqJWV/wkGQJL0h+uv+DX+4koOk8BITIApfLkBSs4fyNrNNaspWz2t6DvvY7pZey2O88NwqXaY2K3
xZ4F0sp2Uni9nAY8+MtVMZjH1grlPDAIokyOIBfNGJxSL06A3PNbIPTV1xB2ChQhLH0YyGi29FlG
kBrYodtmd9dXP/eMNQQTyLRkGpVTbQy0Qj0b5Vgm1gBvyn3bDHW373rNUxe+o6VAk+uMZoFvtD6B
0iKM9xlZwlZRxNLhMG7Xy9tFJcMxdezMZJNiZLJl1KpFcaPh4aZp4ytAGSr3iytnzNvaLqyDfaUG
bX/QqxEh6hYZ+MXrj3NuM2kwWVVoG+PZNHm5mRIz4qd8X0UguTYwUZ0bFPkrBLEbaX89lPbSPb5Y
7HgJ8M4g4hGT/3G5k+RSk9JQoxMF5qUs9qA1kL3VhYMsQtLSX9jUNGU/Au5IYM1lJV4J4GnRXR10
eh7fFbx7H+C6pJK90lAHYk6N4uWAQnEmNXb2lcS+QI4ZvJP1BjxNTSPU8H04vKRbYIMR1ircpwqx
OsbYCYbzAA0Cxv1lq3bRvdTiIInnTdzL731EzrI7xKHGqY4HcifdySI36Ip7Nj5VG6U3BhrVGUwX
9GdBUtcosthrCeJsdeOodVFtoXJXzaYVnbZLbEeS1nkdBshAeyAoGYJ55q2Gpra3sWl8ghRuqyja
wW/VIPonKfQRVeu1Zk3zzxXj7LlKQBHYojjymRvP5ENackK+TKi7BJgH0sE0zKAg6xqeJCZE47Gh
4v/ZXvG9QKXbIsrcovfi/+rEyL/6MiFdS7o0beyDfF01iJvQwekdpaOf4wuBcMfGZkI3mly71Re9
0Kp3eYIEjWXnVjVKAWYNnC+qpnUR6Hm/iWJl+BA5UUFjGjWGkTuaRs/YSCTfhYD0vdKiCOo2/txh
sm4Qj34XoWn4FCShwuVfMyZd1XxtAC5QhLYPNL3taGt3AhxN0GlI2eqt0/hHE5zFE8hUWdwOKTmU
v+6rHleOhjRQPMqtDmIo9GIJCH9sDxbCrGFsgiR2DGiyla8XR7fFDAWfZVeCMuoEqXUsErqdCDqT
ZWED0IVYhNguEBRQFpBd0goqAD0L70sRJYAXMErDJz2LJIS+HS8O8lvG4/0n3Ujs+sYtdBRo6w5Z
E68IwLjDwE9gZCpZWygI8SJTtoIsr3S018wMHVu/7t5jyRigBaz09tvQLpx7WnoIw8LyHqKK29Xr
kPBt1TzOVhbgjO4OWLdkOGPXWCBaFwIoKQkcIwi8S6xWfPZqxYGPXlX5vZTFjbSGqyBOZak7qFdz
GlgfU5o78vsWKEy5SrQa7HDOEDl2Vk7lNeknJrG4YIG2lj9EdmeKLXxMSdk52EBb3lHXMym1Abya
pRQcQm6q4EBBk5rAalE5Xrc0WpMd/hUySExASq0SVv5d1gUgOdImDtDwlmL7ja+UCFsAiBi8FaMr
EAUc/QUMTG+A7M7ww8X9uy/9H0YPrWmFpBzGKHFKiQVwxijlTaiG+DsgEjc4q4ymtgvdVoKJiH1S
ihehChLjBryhNYxD3I6Jv2eP/0pFV+m7QvJDhJgxPRA0jbb+Jm+TDuSUXan6Ri3t4RRKHdyoAiE/
dOoRtRVQVp3yLaVc5mxzqxiAtIB3pvVvKWwIJjLxyUzSAZBi6uk5sARISZsy1VrG4kkAgML10x76
IjQldHSCaviiwPT5HPcK2K3OR8kl8NCF2jRpHkYbRZbyJ79tW+cpGuBUfsa1KvY3lepG3wr4LXwF
g0AuxfT01LnNRGZoRxuCrLVlnJmIG4ErFGNoFKyfYWHEyg2WL9w1mtMV0sY15fCbbztxs0t6X96r
FB3pNg8Fk2vwoaaBrgSwvlUpwqK4IQmwTLjKOjwviw8ayd+8Bp1gh2WirSGLF2/gueqPsVOHP7PK
dO013XpIx8CkLI1JnpI8RiN0gTEe04h1MnLzd5qvlf62hg6CjobrQl/EqyCpdhnUsvdePRJXY1PD
utQc8nCUrw8zFEh6D/x3Cp4CJzBTiVRljQxzoe+Q2UnznH+FL4DEIMcitnUTQ99q2y54Kw1MoGAS
QIuNPrWm49nRnpyfHHZbBDW+P1gSjrDp6ocVuoZ4SvzcqIqVApIJxzooRnxhNal8DX3MY1hVDtlz
64VgzTrXSMONZRRRdAQxowO2xFmk346IHhCHgmErjgICRqZpbKhDWg/Ep9rLUfErNfz/Db//Gttk
f9/v+991ie/XZLg//iP/I+rr/MGAHkVBje6LoY1/+dXyUxT1D2pcVWfej/vwi87Wny0/iX+GLNtA
fZWsl0TbIgP8q+enjU0/en7gBRSqOsqQF0nl350tlJD/ttM1SQJpHFrEZkqha7pNv2uSBHpJZgEe
aaFlv0W9BPEGmIuwcfJNGm3PHstMt4su6Xm6+SrSJN0bPFePLKNRT5GtrAJ56wVHE3ED5KXeiAKl
AGMhvZzUh6/iTTK+Thk8XAiJV1lvV4V9QP3eZbZ9fVFzQQy6JCAJEJOj6L1MK3MdJ3Op6JWTrOib
MH5Wk29CCXd+pi0EmiTLL6uh+6kCveKlowZ9GSixRND1fPsnDK0OBV+2jTYHOhPXlzMTxSJJZuZv
8h9r2kcDUapBY8n0E3rp7UfcifJ1DF+B5KrUFlLySY0zLohQdCY006DnPO01W50IUxAP+qlo6R9b
VjxsOt13F0q2mfdDNaySiMH+1oEUXD62JlNzheoDbkdbgJZvjI81sNPtkNs55nylvvCWkNR+tclR
2KVbRz31oq05iWd7UmGrtn5iaIcTGwjh5CFrM5QKMH3zmLfTDBqn5qIJYL028jECLPilFtz9mzJD
+Gs0ikMqSdIH1HQartMvddgyVVWMsVIaIH1/zFD1Akothz/9QrTBJkjV5gl1ebV+1/Stsw/zKDK2
UccfF5Y3rcdfXppJucZOpGv3qoqqyxYICZCUkwYEY1spxRs9ChCNkmx9Lw9gS1zpbaLXz7lbAQMs
6XkUwtYWvNMnAoX2+CscBqsWgDmmdLzdy4ds4mtJicNDxgFC2WAnuNKd6i7E2g6Bv/BGkoutARcz
deSDL4alT37uIaB4ySdCC9hU+T+X4THSk12Me4wTjM9srXl5f58q70tRophUVfEpCAG22PIoAhYe
Iklobw2rM4/Xv9SZX8Gg1B4FeDl52GyTX1HZKkACsOInVYmKR7NO3b1s2U9kM9E+gHIAsBshjhoA
0U4qqnxL70aBZwYV+PoPefUdc6dxhdERYdNblqFePo1cc0qttTPp1ox6c9dTOnwYjNZdOJhev3PC
GDJzaN46H/O080TuV2qlWku3Avdqdzh2Vv7difCl0kwZmTJ/lJ+zSR5FcOd9+OcrZJjOJckxQhNq
8qSRA6ET7g3Sra0cBRl/az5fD/DqkBrX9jvAC07trEXdD+B1IrWVblX1PumPAH5r5yAbC0fhpHtp
0Y+lI8sQ2NY1/C2dyQQtiy2ldkoHZkKjKehdGB/AktwEQg036GdEe8+O/e0/XthFyMneKG0hkjKC
DGG9jYsnRX2wo4dSe7ge5NWRO1nXpCfZYmnVNJnp3Hryc5t+MZRDGy9MsmZeEMkbpalsKDy8qYq5
rFHLIGXknyRpWIPaobhDucC7x0jp5vpiZr6mi0iTl9TiCKeog++fagW3O8Pe4Wj1+XqImX0wZqIM
RMj7VFwdLj/Ywm7UDrtF/0QR5e+aoTjYkVduMf3B7jLv70ofFZ/rIedWxWXPLIuWvMo46zJkA/u8
KpA7ObUedod9+yRM65/NU8bdPeYTf4WYbLUGQY0CJrF/Ej0UIA1FvNWoLHF9HeOXftZE/BWEn88Z
5Bjk35MgiLnVuJ3V/okP1fWaoy3tkByBCdzcUAPbxYfK1hYOvrmtZ9HRt3X6IiqWAZePrpb7AuNg
QnoqPA+85j36hfdB6S0sbfYV/Y4z3eKoQYVWQ9P5ZEZip7dKs/LxOl4I8qrYGF8SeaWjUPPYsjm5
uGWoQIHREER5a6ZbRCLrPn7bhP3ORsSnWErGZt/WWbTJRk8gdwwB5senxEt2ap0cUYv5PjrAZ462
cWnC0pdcG621cOi93LyvdslZ3PEDPDvOFXRDUM0hrvDfy0VFc7XeeMURUrmvqo+QLxFRpMGBMkdQ
I7gT3frxD8/fJ/CVA+m5FXdJ8A0I5mrwqjuvbVZttg2xMk8c+rSasesy+rgI8irS3hNLM/vZ7Xb2
28c3ePbbK/yT7SSW/VOOOIJCTsEj3HSStjKSL9e/pblj6HwvTDZ2a1RmTZPNP/n1vcDYoxh8zPY+
e4Gvwlks19ejjUD515+uZY9Qeaig9lhQny+scWoJx2rNPzUGE2d7j92QUz6jXr6CmfekNfZHj4K0
Kx7hQCYGeqf3NKhXvug3GV3cOj2Gzb0Z9vA4sRWzbjxoJNd/4cw1Bsz/9w+cPHmXmY+MvhcnfxY7
NzIJ5pu6k9HpHPqla3nuWx/ddJDnobdgT2+AANdQJUfM8xRnsdjUBjPTWteTw/UFzW2l8yiTJw6W
zncro+MzCL6UcP5a6bnq9SP6MgtPbnY5oFvwNqF5DOvh8tWGSD9FFMfYcMsfmcpsGnVYiDD3buy/
IlB/XEYI5HBoRcNSKonmMWrotrj/N3mMxbsADqDjlaCO7k/nO7TOKoxfgsE/ucq912v7TMbZUMsX
yu7ZpQC3UIGgAfSaolMz6NhaXrkcwWx9qfmUD89tvlCbzMYYrReoTkzmtuPfzw4RJD5lIPKmfwrT
O3eA2VDuQqNYuBhfF0BcJoDh/ooyeV6aNrBCwDGnbpR/QJFY3SAX4x8GF75IEKp3ppY/wjCmoW88
GSXy2R4KHAu/Yu4UO/8Rk03eYXriAojwUZktJYQndBQKugChth4iA/MrlINgJV7/sGZjAsS1xs4F
KkuTbMoNermIal7hIenhwWfIPQ4YMatv+/fXA81+wWeB1Mv3aHRmLRprPJIaqMXaF0QEPS4pkIAL
K1oKNEnhw7FqaeB/nzLnQ4XoTWfX63GckOfb6yua3ZlQfuSXWpXS8HJF3G2O1tJIOaXSgxdaW9E/
SMFSAjC7mhGT5shjL0iZ7IlaLTT4lWGAcvZPCw2AKHzj2FBZmbZeX83ESYRGyPgJAHqjMh7xfS94
zrMPratTyYKBEJwa4CdFX23sZFe0d+nXyKf9ke5RKoBg7Wzk9AZz6JW08NpmnqZNV80AEQNNiF7I
5dOMEMYNrG5cKC5o2oNP/bV0lMzV/RcxJltDxd0y7QximLq0Iwu2IBQH2/wGeft9jwivFH+XbHVh
m+j88EkG9wKsV0Gl2XQdJkdLbaktiaoXnNAcuA8Lg2GYuUR3m314pMFAdhzdoJV1+fBcqwYSlCYB
uG/jhtJYgosv3CVg5OxKzqJMzoralMKq09Lg5KMvV1vFyqFLd30XzoWgC6WYUAQB5k6RR1nR+Jhm
VsFpsO/qVIxG8AsRZj4oClW66yZ9YmYlkz3A2D32cEgKTkL+FKh3bZe999U7TY4XGotzr4SjAbw8
uN8RMXf5SgL0nbAQNdjP5g89eS+1D1W8lObNFCUMW37HmHwzWcn0AwPBAO7EUB+9SCvWdabnO1r6
RxT2PodOGd3LdnHfhtFS+bW0vslzrAa5gFtI7NJ+5zSfQuOpcn5e3wwviMLpp3O+vnG3nB1Jgx0o
TO/N4CTdloq5M/Zmj+rmymWwq/3A53tlKTu9hl+Ury2m1tejz22U8+DjAzgLXqlIKPmtBq8fo+4+
3RbG5yBB8SL69i/ikD4DuEexh7bqZRw9r+1IRuLgpDya3Rc46nrxUZbf/4sgDHoMAMZ4RU39EEFq
AvMdL0XN2uvRLlgr1i0Sbv9ZkMkTM1NF8rXB4kLsnXZrlMF7UyDqX4pIWwedbv+LLxmDtZHnThWG
GtPlg7MiiOwF3gUnywex4I309WNcpJsAVO71hc0kSUwIQHrBPhibTpPjtdN1tDQgL52YoAOfxpyl
XZtBjaAEJtX1gv3g3EV8EW1ycii96xZ1SLRBbKzPwFAAPtzj4s2AyS9v61Bb5d1Dm3H8IumGEXXf
6wtPdvZcYYomA6cDCDptTQGAj1zF4ozsPPoFKsMTtEuB/CKQq6NK7KDDUmjDRvRRu8vQl1vYrLNH
y1n4ydHiFCrymuPjloC/1piII8a+2IZ9yWemhwt8l3FcDXNKNSYvdUh8G7KgGA9oBLekt0UTsEvv
wuQx4HpzxGfrQckOZEUb5mkLRc34Tb+Kjc4N4Hgo8HBeLrduLZs0xfw6OH3CCAvnBMRXGyRho1sL
TUbN+hd1GnI+v8NNUpAsDL0kFoSTOzBG1n0sfgzhp+vfyNxLO48xSVTRge0stSNG3hyz7EtQ3/fG
wlOb+wzPQ0xOSlvy/aJoxhAbXb2D6o06lt3/wIDq+lJm80QdoQJYVHz0AFcvX4/rKuiG9+z/Evwh
KfEq85BiBqRVS99rP0ddeUAPsTmAdlzg18yHRl2AXTFmQdPQ2JBpSjZe6UhPI+IzIF7ltHW3CZTc
3lly3Kw8txA7+nvKCW5quzOTxFt4zrP3LnUNk0Ac5FWqgsv1h1KMCjwuGadSvc9MtH2jutgMjfY9
CcQdPoEnTYINTNtQy+UtAvZNewhSeWHENLuhzn7EpBODepXw8IIOToVy56BNLaOCtDQsm/0OdR06
ozVWPtNGtW0gcRhXGQmUQA8ndeGkorSWbmtMgQ5RXuuj9MmtjG7lt+tbbHYrY6euwM20ydgnmY0J
zSBDQz84VXksHxUoJKEyysClZrOxPHR4g6JbwtvPv1YUPChCONXh+V6+1jrvwY/WBce6Id3VxUPU
7FVtm1XVDYQgh35kbX+CsroNlHhLV2nbPF1f9FxyryMOB6h/TO+nlIcWynZtNmOVgm+nVekbxlML
n+7spjkLMdk0dhiYJo6rnHTZpyEv1oN8pyFMcX0ds7vmd5Bp20v4vqxaPkGkJH8kO0VPsLNqpOeC
+yb4FscLe2UuEWVz2mgSQH9TptnH4Lq66J2cNSXHoYf+HR/pNvvJwq07uyWRm8YfCHwRM73L3dFg
zFegIcbusBE1c/y1ZTzHRrpRguXvbnZJ+I+bJpMv+oaTnajEIWrSGOSews5GxwRlk+xnjgKo0S4d
ZbMbwqIkHs3AR+2Zy1U5bZxXeclRnmFz0Lnf/f5GrW9s43aI3fXBQVaEYVtQpSvdXLtkWGba3LT9
9+sbZulHjH8/KyXSyuIyUfjwwvCLL3BuC45D8PV6jNlNSZdobAIAwFMmMRI792UgHMHJIT0z7H0X
Kmu/eOf5N1Z+4w4L0eZX9DvaZLOgo4vjiaBON6DvCLHBGwYb1PvrS5o9L86WNE0pUj3GxYZ3V6kF
fobPXv6vvuSzCJOLztKAN2UlDw2jp8p872EO5ft4i+JW53wSgKKvL+jlJbzK+87iTY6nurPgv2Cv
dWqQnVDxq4pGR723WXAYR0F1cMRaD7c9+T1C6TtDq3HRqlZ45rTREuRn4dlOD5XIVNoQ83h6OYiX
hhYCwUuUzNktgss2MBsAVvSlLjc9gH7Ht+KeUzKof5a1NRwG03hMO1z8rj/V2cPkLNBk5xdtgRQQ
ngqnLvqiIOcSIxfrJ6jWNuXqP4s02fWKK3QwckRCm3xfqBkY9XtgDps0+3I90OzbOVvSZOcjYljD
oWk5MAavXQXmjygQS3t/6f1M9n6vJ20mamIM1kPia9u0/KpEyfb6QpaCTDY8GGFL82W2mc1Lidyf
IA4Wk7j59284dI/JK+yp3p0c6mWid2y0RIl36B0jI/Ozl7sTNn//ZjG/A01ev+alvqN7PDGrMG8T
XCt6eysJe2GTzd7DmF7oQGd1A3rk5XeTV62V9XgjU3wbFiguzVqB/IZdgwGqQBT31vbQGv03K/sd
c/KtZnEBfBSNJoYzX2Sl37Lj8i5fCDJ7Q4FyBOKMHMorVmkuez6V/UBVkf2MYm1lNns9+IEyrjBR
35cP/3xJhsqFD/TdhEczORXSKqxDp3Po9fupvEPxUd/gtdTuyiiLF0K9DGGmxzrTE90ATEpzeYqG
K+sIXTEwkUCShn2JPqfNpRXF29LPdlm+c6qbsYhso3IbNf3GGu4Nq/5Q1fqxlPHskuRRULHfXV//
3FdhoLQD0Ex9EeK43EaYlAx4/fCbgqCD0vGspD9TJOi6euELnzuqDDDe8MJH8rQz+SjasM+rzo7D
U+y9772fDMGur2Nu15z/+ydHYYinc2tLCeZ9KcgeE/Ia9hbeZ+iPEFFqmAWb6/FmK3Cw3cAz4fcz
KZgEhLCjF0M1LghiNgKqkQ57zcSXFgXyPYZM0QqxO2+NlDYit16XPPYOGN3rP2Lu2BzxbUDDaDui
2nD58jQrqjLDZNGK90n1ZChKR8n8dD3G3ItDdx5dBJgkHDPj38+S0igdkLZQs/CEEvVDSbWP7H+R
/4vDjCPZRPpBxX19qv9QBEXfo40fnooSyf5a9iGDggbaNHn+rcwbLmvH7P7FOcNI1oSAREfdmQ7c
6AuLXs768NTLd1750BgxCtVPiptgSIMKQ7awxPFdTD9+a0Ruwy03dHjsl88xiB1mFH4dnuzQ+pRr
K7V+ClXED/dB575T8nfUnwu7Yzaiqauwj4GQUqpdRsw0HEik2AxPTbkl58nslLoF979Mx9XXsVZe
0T0Whn1zfb+8aCBcLlSHqc43gdLE2Eyc9KVLI09yH92+k/INV794UyS3OLLWX90fdGg6Ze10p6IH
7odu5LHB28os1z7wFm+xHf965/JDqOmQNwXiBJb6cv0tYEJMnQv/5PSnWt4o6cIGmmkNEwB6jGmz
2BHifBkAEmGBLBs4yail5EBcc9hLwn1n9gVI6oe2+zFK5qNgtEY66E2PEdX1J/36yCM8k0m0Exkf
orp1Gb7ILbP3h9I/cdesPCQcWybyjSLW1bbSn5grLsR7nXFAASOP4PxGKg01qct42CamAmU0/1Sg
vhc0z8hTQmr+Fps3PhYI19c2Fws5tBeNFpurefK1xPjd+ZkHDETDcVdNPgwfJWsACo3P7z/uH+qM
XUGGAksDADWFQDk1mgcRBpqn/ybtunbk1pXtFwlQDq9KHUY9yRNsvxAz9lg5Z339XZyNbavZuk1s
H5wLnINrYKpJFYvFqlVrCeqvNEESlR2lNOa4yuVRBD0GoicAE6ANQaw+37pc6oR4yVEK6mK0R/Ln
ekoc623W34TiQ361Rs6LeMMzYE5D6Qy3Ou0rn5sDz+iktTN6FhAOQFdEcBWCUVpfTqFVZyGh+nn9
Y20dhDN78rk9AYiUuGjxzJf0DGykoNavtEMWGTtTGl4U4IbD6dfSfRcOGUjWeRWNjXol3dw/q2U2
t4nMaTRnlE2ESNhDhRW88MQHTzV0kI8J1LmhkeW1lQkB586XxdKtBs3BG4BzOjYSAkqBggYRZpVE
FV/5fBMwoGOWGq2s6NZ0AP2Po4oQBHiZs3jXZiBLV77NPajJFd7deZkE4FBaFtDaqJcir2TsEoi0
hlaZIczpqW1CHhAtHPS5eS68UZQAjB5gRzqQgPoi68Mo18aYSgfafZl/irtIdKtodsBc6ESqZENM
41k7QAdq2EOjrmw5zc6NcIAwi+I7uMrRiWN5d2iAAM17jKqV8UMCZXqWPDXNh5XcJ8kPji/TyMJc
X2emmJzKNHrVFChPfz2+JfNHqd3GOahdw0dj2an6kZh+Wb5ybNLzccUmW2VRMaldoZmC85q2dnsb
aXtIYSRkN713zSNY1m38n2qhgrbjGN5aLFpIqLqg6IlHNnNFQroE2z3h6ERZoA4fYv2WfrSi4oRg
gzW7J9WE7KXAe+xfPjmATsToLz4lJiTxGDg/KKSUmn6e8D6eIKOMwi4xLQzkLo5ccMLgRov83BKT
u5ppu8ghraPlGMzHFKPQvhaN7OHJpViYmXVKIXNm8Qair/fQp99F1iOZp/8M8MFvoDgljIngnH6G
jVX+PLWQ6xHpagdBkJyGKj4QAwAR0FiXDudzboUCvElEoKcRDjFuc76zM2khliHNMUZpS0dVun1W
3YU5Wrn7WlVTUFm/SFAIzAziGlBZpF1COUuDKFm8RibP13/MxpWHdf/5Lcze6/KQKD0IMIICJUNQ
5drEekuNxtZ10OSC4iyJYkjWvl83ytsA+u+rzbYwlkWf84jBUvpsVaY7FgYE5T+uW9lcGmgxMZcF
GB1eLedW2krXMERi4bgu0r4xd0pvuV2nu6bafECeeFEVJ+nF/XWjG9ksnkZo72DyC6km2/Eti6HX
oVeL2kuGMYmhUgVwSig8fqSts7m2wlwmcilAKXNE8UUWsl0Xyfu+flBGFB54OIBNQxICNyaT0T0X
6b+vvlQ+aUNPegHugUKaBzhftSs145eKA+hLoNXiZHmbu4dkWaVvAR31nnNz3aKZkPNQMUU1AyGz
PMxl717/PpsLopOHSI9BW8wWktIeZH61gBie15ajaCdJLD0hPHKri1t5hky7Yf8aYnaun4Vimagh
KdICI4+8GvrwyTQc0CVwpXbQ7XiZfNFKfqDs8O1/WyTjHpMCdumO3sP6sofkZ53dV+DalMKZk0xt
fi68q1CSQh8YVI3nn8usMCsIUbcoQD4FWvIHJV+86yvZSJExvYFJRPp4Ancgc80r0D3IMCqCyQe5
cNEkJciUdekrBIj9Cu1mCEBdt7cVmTAtAi4/YOhhjolMSlan+H9jciCB9pMOSOy++++dFJUOpPw2
wTjGLChDgjHOOJi7x2SY3DaEvPPMG0Xf9POVFebTKBCMk4USkwAjaG9S2zAeMM6xVG/Xt4v+FTYj
Wq+FSUwqJLtgHMBaJhnSBFkN2SOoBd2CI86pEo4r8FbEuEJuFWgIA1Ye9FV7MpP5WEYfU/0qJ83j
9UVtGgKPCqgnKN3p5zNqFfP6VBikTsTpqcXZVesXaVZO4HSaoKF13dCms60MMRcUYFyNFtLnZitV
yM0l+gK0tO+kqDXOrbT5nQz07jB5QCdF6UFeLanJKwliI/hO4AVwZuWYokv4BNm33FbL6Nf1VW0e
2ZUt5ghJAI5OIBdFXwXkyHdjAYHSHPRhnSF9NK0R76A48q6LS8k5uZtfDaw3JuIRaq1s5Vpq5VyN
eoAQDEgfeEaIWZGyIF8KVcPofwQBq+ur3Ax9FsoRIIWnmB9mle0izmqtwVxmoNaqlSkue4zwcXx+
y0NQuTYpDSJuYfZBtTSkMqoq+wfqhzPcKQ/8KM4zwhysODXzwaQom1Q6dlqDGdiTXvL4Qbb2iw5O
oNKHEg4So3MPJFUNbD6E1AOwztdfJBCf2hqEQjgP0I3ejQpQ7x8zzGdJoD7ZzWBUCyTLKvdFUivA
2mXfsybJ/SyzEqCKpdkNm6X3JqvXwQWbiu5AhMgtdF2HuGYKJjBwe+3B5Woh+V3AKafr3NEVmsew
cXP9M6kzr87jFMr6PyCgRob8Lzjf2s6bQhBVKNreVI89uVEgxILXXsetcW1/bYC2IDEABVYWWSLV
JLOsGB2t1sOgtTn7xfP1k7EVa1Cp+22AWZuigcgmXlBlQsJzA4ih6UECyQO9U47yTnSnLjHn5G+m
WjQ/Bfe2+FnpPd/NcUbLLpyRDWtVBf47qKG5+SiWtlCMqZfKTWpDqKmAeCcedVVXVt8areRVmTe3
FZEAGR8kQREVzn9Dlow6FOpk3E7Sd8xOWkkDqSTOs2krsqJaj/FMgIyh2cCcoSIEEwg49tAENFxR
PtZK6wp4+RffgVgIW057/LP6eOGjK2vMUZKsUhcLBbEnlkXfII44z8iU5wc0gbyhq3yh+Z4rM5Ky
HhyM7eG6E22GCw1cLqjGgtuAJYi3IFQcQVQb745h15jO9DfhG9/q999nFkeGGWdDwN+fSO5CxQ9q
IrzkmIbNi/1bmWA8QpgWYTZG3BBqPfqpHPuydNPO/T4Rn0rlRYOiIi953Tx5K4v031dRpdPGRFAg
bhgk6o9sAh+tFaUuGJ/AbBp9JJJ//RNtevzKGpP75SK0EMcF3pgAvLzUzR29NPqw+YvCDO50iL5I
qMrgaJ0vCuy6gwghY3yp9K1O3pPk+DcTIbg1UBSGXAYmJMCncW4DF0PaNzNC1hK5MPNUmG7dPoEP
/fqObR4pvJQACKdlYCQO53Z6wCiySEShK0v6mw6ajkn+tOgA7Ha6nRmqbSoj6BQilCjifgcdRl5x
eOuToZCH7i2kRNDdZD6ZpNdqDM1TBEr5VwakE5ooPUxfX+VGlMJfx6dC1oK+GtvvUpQ8FosSRpoB
LTWFqmTvskRxUbRwSyjCjwUnVmwcNBjEWw1oFNwAbJIE2MgMFSJ0pQGBcxKS3KkiblQZNIKz9aJp
8bEXj53Ba9vS48scbyBdMZUPQD00UdiEphF0qIHrdRI0Fmp3ui48tXF66oSauIVoZP/9qYBgBUg7
AKHg4NCYwkipplOmQoCY4jIytCgr6TSaD9c/3Eb4OLMhn3unlhQYAiBJEnRoUM4qOabGbEfTaexf
mth0rxvb9BLapwBbGpohbJeSQK1dUcIhCdTls4+fd3YN0SNfJmIGvezxDerVJd73+sd1uxtHAHja
P3aZO7SDTuBiClUSCJ2jhifRfGt5hCJbJrAsHaEEhYuLlwiIYmPRysYksEbzFJLuBhXzYeJAoTcu
SLwIwHmGCQCUGkVmHa0+9KIVwoghA6XzURq8CfIt/8ZwAQZeLYofZ+MuJOQ1DEgaSUCzRFA0xL4O
BGZBHq9/jy2nW5thbslWKQgebkA/xBnoazJfNg/yPm5yV02+Xre05XFrS8ztiLJbrTSg+A6M2ReG
prAzUfw6adBHG6B1ZXqZ8t9HGlWwt/3ZQvqLVvdxoaKLIIpqEijWm2ac9NgbalAT8/iZeAuj8XFl
xoI6eYtsMQlC6aCOYE4SyoAWe9KXtG7srGo48XbTv/8si22VJIOiQWlYgX8v6NIaBBp/lOOxz39d
/2Bb1yX2D41EDC6hHMcC8ZZUs9JCIEDGFEBoGfk3KEIcxLG5TcruRz34g/jRfGgRSoILWO//4hqj
yAZgUEGHBtDB+a42ZGgIlAGAVDMB8msryFpLBcbwE4hEGxhWW8Dh9OP6gjc/5MokUw8C0RZZxhwm
R0m6g+C1OxUgZ0zA5NG2BzWD1G1Y/kXMX6+SCSPg6yyqQU7TINUhmx7pod/kUNspR0mwmyjb5+OQ
ckxuug+yOfpQB5cN21esFhDGNhRELGdejzZ7gvJkq3MaCZtGMINNh6Mw48tyo01CW2FQBW0YtX8D
ZjPqn7lty82vhWcnnX8CYZLOnO4M2qUgxcWLLx5lSNtjuEx8JxVenYA1ynuZcDKA7dOwsscc81Qo
o6KoYa+Kk4ewHu2lOprLSYr9QW49kcigyz+k2beK977e3Ms/htmxOkuoRRA5KChYS4dCxYyibnpo
/t9fd/5tK4AW0isT543ZTrPLSRtDUy6A/qdtlEfoSIB6anfdyNatSQXH6KQSrk52cB70fUbc5TCS
aBKVqrgZVPJ23cTWOiigDsVW0J6AQfs8bkCeckTVBSZSYOTn4k21nsHK9xc2QKCEmQL84otmdaHl
Za9BMBpdiqOASb98buwE1ffrVrYyAOCNf1uRzldihgO4avQQcb55gCqDB2VWW8qPmqBxLpTPUUE2
l15bYmKtPmUEbOMdLsoobA5CpuX2BCDZvuujyWviqnFDpTMeRAGMilCx0O8TOXtox/GbMUIJRwiX
aVdKUBCoVLN0ozmuIbjUL/YUiaBVbsxXUw8xZl9isr5VQutQJxAngVJbtDOmrg86QPdB3YmH0BC2
PJaVTXdAfkth8uj3s5gRUimgokH9OVigRGRknYfMPYbuw/VP9YkeuthBjNfi/YoRZ2D/zr+VQha8
x0LAnLXMB9z5aCmzY6o5nQPRPahaP8vZF1mlqGegvJqHSE9epKR2Bv1eKd6h4OYuY3lox1vwIufm
A0D1vig/h4LsaIXXZbcCeM5sOLV//WdvlWshGgW4ELBRAEOwr4A8AcMEJAaRZFY3yZg/xAPQvUt5
0KLEFeclgALpqcuBES/qiCrBgEa57Hd129qlAcEQQznOMQS96lnkRNvNz7b6YcwphmZXUrUaINt6
PzlTUtnxsVXJ/vryeUbov68TtymxlEwBZrvNYkd4qaePwuRUTzYDHiaTgdamdEXswGRdQ7Dckhvk
htNjYiWOKHLC3WaQWBlg1hC1dTsLMQyMGQRcHuBesvwlDV+u79TWKwF6uL+XQX/FaqfKZCiLNsFj
ezIPxXAcpyM4HbLbpOM45NadvrbDvBEaqI3BmRCIZO3WENwJ6GsQgjaChb7BT3jg9VVtFa4/5YQp
7AgHgP06/WJC9qCGlyEVUuTFGQ3Mz045AE+PbQsJI+kGj/wBYtTX7dJgcBEsANv91yzzzUoiSOUy
omDSRJ4JGksVCa1dLZMjRYbdKpajT5LdSzUPW7/5FVd2ma8Yj7GZpbSIoZA7EcgnLEzCQJxmeQ0y
6utr3LRFFe+omADoH5nLC+I8ZJ41fMnBOGZdSuwUWk5I2PYtiVHw5dH/0i272NKVOeYGSwwtHtQG
DmqFb+grgWjgucw5t/5mBohBCFAbAtsJrQcmyFtNrmrlhNkEmUy6I1XRcYG87vJGMHGdg8Ul7HZV
LryANLdokue/2c/fttl7rFjqfJhG2B6zezK3+05tHSCB7Mr8sOK/qXatFiozHy8ahKaEVj2KNHgF
4VmSlbsesNmHIl3yv8DlQqMDXEp04gmdVubRBZV0CBSNKETdVFrtyBUYh8WJ00vZdMaVDeY2WXqw
C+bQmgpasbe7znTm/E1vEncELT3afde/1KYrrozRf1/FShyHuQSRdhLkRvUqCbFHNOOnaOnudTPb
wQvTz+BUAcuAaDKnWe/rEIpGGEmrlMaeteyuItpNBSXGsjwI6XJbFcfKcvJ3jln67S9OmkkJ3yiF
KOAM58uberEw8gVma9K6ZWI4efUMjq1ueJqqzFaG0lbQAtwtNQ9zt3mVokuAAjPelRgnOzcsIIFJ
FqhsQFUhNxwjnqYDNCjb3fX18awwyyMS5pwbmVoBX60jGJCvIynC13Urmz4CJAilSYV2AdtJBOqz
z6YGF48BztresyjZ9MLpxdPvf/GhVjYYP1RrTDfkEx4pShLJtDavOUsm4pKbI2fCTNL/uCTGHTvU
2XS9xZIUcjTHN8lNU97I6/aKQKSFTjOquzo95quTlfaTFikzTEBCcFJ+aSAq656SIv8LF6CFeODp
0NM2TMbRZmiMxuOIuyTrFkAVDnOkev/9868tME4mh4mSynKL14Lxo4TM5UjuIMnN+SBbsG7UWEDM
iFo4mN3YN4kQT0ImjLjum/aISeQJupIQj0Nr11XxGpudKTtJ+V4QG78IH/PitiA85dutuIsRNzSH
QEMKohwm7s7pMkDlBR9MhYODwR78Y73q9ZA7K6DduGjp81/s68oe6/KZ1VkQocO9lZsHzK47Sl+d
hHLmvBu2RmkwugfhewirQG+c7VfWkHbM8gkPh36o3MY4WeNsV/URRTUwAQ4gUoxMO8f7TSlcYQI9
+VPP0x6gK2EP9/oXMD4aJ2I1FDN+gVm89A0UIXPLMRMeJ+9WMFxbYfy0TON0MjpY0TUfxHGmyLmX
eatg7n6lWhrADOg+NreY/scdOQoF5xhsrwGYNNBmUEVvxgcHeRC0tMMT1yTKexTqphNV0uL+jeP9
McI4HtRrxYLQwVwUhOJaPpraj44UHLfb3q0/RpgIm2pUMHKhOW5c7UloutUk7bmI800rnygx0DOC
D4E+0VZB1hzqpDRF5H6lXoP1oweFXgvZQnsRhNy/vmub4QFD9QArAguO3O/cVCWV1RwmMBVJumd8
FebUnsq9Noae+ld7B8AVDi2V52MpfTPoL6KstdAetegU4XcKO29zTtF7636iqK5/jTCHUlE7DZcX
Mj9LjnVbWkaozY2z4StUBR3tVh4id3P/NCpTiPINnRA437/YMBvIgYlwbV2QUIDsEgcTNJEvSCnk
VC0ITurxmHMqM1uDywompX9bZV5BapRXS9eg/bS0zVFuF0eXxN0sgdqqLLxlsA7GPLjymzpYPnRd
f2I65NbQwkBP7pc0OSrCA0UrUUaZ68606beYgUW/AfhTia1fAwpQy4tlIu1G9S01do0aOiY6pv+b
FWbxWta2s1ZbuNFEvPXQKbWe9ZlXJd/0I+AMPrUpMQbLGIEIsZgj002DUjZdsD9CZNVZrNlZBo7D
bu/Zv4YgWnbuQKTEZNIsCMlnrTwd1KNodDZEBv8mOv5eD2Ap52bwiBSTdsB6Kmty5dDa62rqZlyK
YeruF3fiygxzW6ltIlDgC9gRiOyjIXuPsXkriZ2+O9GBQcx8/MX1BVpJ8D2ArQCjrMz1lZM0EYUU
5z0Sb6dHKcea/sLd1haYy6saR6gUiwhb0fglWj7m4dTHvNr1lhNgeoQK5mEcB+3e868jl1Vqguwa
yWiR7KNS3WPOOoGw8fWDs/VxgM3E/DESd0rucG5FEIw27NMkDWLoZIOH2kuBAEA3QxIKR6gXO0k4
H2crOGpUxZLO4hqaSpe9uscUTPsqC+lSzP/0sV30M/kZLrHhmPVgOpUFaQGZSH8TkYHrgh4JHccB
V/m5UTJlljmMeRqo6teq8HGZ7oQXLXLiptr9xX6uLDGeoY0FBL7DJg3IMPp0BjUifmMOoK9AzLPq
MdyLCs8bN78hWKHwlECbEFQO56sb6lEulWVMg74GZhqN2XJXdUp2WKwUmlTpJHp4vHtxmuicKvpm
rQO0Nb8tMxFxLskE4e42DeYGevaWFAJRPJ/6XoK0oAN0WGTLUHJqkncguzn33dbxQHJCa5gghsLg
+vmiiwyjsXKppVA5SF+nYp4P6px+jWc95ATjzUVi7s4C0QokiYGFPLc015FZQjMeL+ix8kqClDty
hrT0tfdW0W+G6iUfLbc1f153pK1zsrLKUkjIMzGHXEXqWkqnqLspKgFI4y9TeARQk7OVW/fa2hRz
D+SjDDJM2kXIARlpAWmrm1Mbh2gKPl9fk8SzxFwFAtYkphSd1ZR2EWdQ8gbAaMo/AHBLCSpUxuCn
YmarM/qQZPza57tkOpbj21IOtyPvqNKjyN5L0AHBMBPa6ugPMrdsb4S5EZUo3epN5ULfasor//p6
t3x0bYHZ2BitMZDJwAI4R90+hXJ5c+I+DLb9E3OAaBMi17wYYhKJgZwynpBDR9ouw0R6KWKYCDkn
Ie64DHapTLLd9f2NkPFGtjeddGWaOYRmI8UlWfBSaDJfQvwOJ9vKG5DHd86oc6l56Ae5/GB/Fsrc
VaaRa0jlkVdH1jPwq44exn7XptAulMVdq+7GCYSWlnjXJQLnvt90FQxbonOqQEHmAiBMEkMONQrt
Ct9M8isMOQdj81ys/j4TYqoYqjRpA0Qc9G+qprkzip0WlR7YoTkL2TZEpSyB9kTnnbkIkzm1pmxG
xV2VS2/KFgjWSbul8AXg8a/7/qZrIAMDYxRli2PxHpqaILOk6LsuFx3ayIX6the3plcrmtvwRkA2
T9rKGuOIkdKmaFBiAwXrREwgP8Clr3+/vqKLg6Zh37Ac4KmhhofRNuZub6ZptGalmwK5uZXsWncM
yxluxfwUtdAF8wROofgCBcDaYxY1EkkfR62fgtIb/NZJ7spn47Z2id3Zkjfakf0zd6OTtb++TOpr
61P2j1XcdhDk1qjsxPl110ga4B5dMwVzfROj9FgMoW3W38DMqZCfZuarfcRxStZVYBECcTK0n9CM
B90V/fdVSogZiTTrixFclm59quy3I69vxh5f1gCTIOGaBnsFGhPBqJxKcPk2PMTCxp6drYA5v0pp
ZiIkWiZIgU4eSrtOD5qM0Es1xc5kw05AoceTNGM9nlnTp7OuNm0a6yWFQOMUSLXiWNopSpwCCLvr
vnBRUWWtMDfYHGbEqtRhChpX8pWvit+9B9px/tp5xCYOj0nmM2ljfA/7qINcBY1/VPmZfewatctV
CAEEoxPdj7vhAJ0nG/wxu9bXdqobe+FNu2u8MrhFV76CYI52yN3S/8lZNXvR/LPqf38GZp3PHTJB
smBWPfwlTQ7DHNqLojt103rgsIA0mSuGvW2giC3yyArZRJ61y+52JjYpKECmIDtUT6NHvvVB9chj
4rjoP7BW5PPVIZlOUJZup8Bsg6x1pd6WxxhtoeF73X9VYlw7EOIrrXc11ex5MG1TBqknr4S97b5/
tpiJMgRgyVrrsdSne4fXkeS4EdRHzldIStDkmDr+eAhsl4BpAzWVXR2QKSw1EZwWbLZQKCX5Yx15
yvSE+6/FBGRtZ5YjgvGv3w21Xw7kALV6Z1l25uJ31m0r8YbttuOeRZGKIG/FmNX5z9Q0Y5g7C0e4
R/oyuWV4bC27KzwiedcdmmeICbCNnphNNYIbqPFHwT4c+z0Pqvj/ONWftTAhVpjkAbLiODKdCzoP
nFrJN2zJjd6GzI4eXM3mkflu3cagesEcJPi8oKjHFhZNCTPNBNxEQSwV9pRVdoNsKRs+ejRUjcke
CIVB9ZhWvr6XbAb1eXpWZpkQtejhrOUR9nISv1ghJG1eQ5UAa8m5hS/4ys7tXIjdRWibiI0KOxiS
MLNddi8Mu/kZ9TLqwdG3IfzeggpOAaeujP+OHd5g+uaVBkzwp1gXpYg9d0650sIk07G9ZiwGSix4
Y/ULZSR/EVpHjgdfmJ4Fcri+t9vXzcooEwCzfuwwtgCjhZw/mELpaNHkJOVRgaCPdhMOjim/qEZ2
EHFeo8KLFt6g/OeyLm4ghHdgRoG+vHhMUXmIUV4khH4tL3ZKhxZh6nUEuse1r4qD1xvzAVzsdqi4
Udo5RVPdpNKXIRIcOSoPaXjTLN8N69Rn5Jjz0H4XQKdPn1j9ODYhbJJQACcZ4hoafxomdDvrnvQ7
ZXIJxIKxJY/SfKjIwHH5zWvJgJQJgjIyNRboXuRljgEMapaEzhLuOsXJ8vAE+N/bMmmeaQqcGuH2
QlcWGT9Q5kgGFQEsal+E/RMIZo/TUb6vXesQv3JcbjM3XJlib0OKd64nmGpzT/KfiKu72u7W0+1l
l90GhBOJt6PWyhxz7xWoeCSSCHOC5M4LUGquHgi/hNytHgon2nEWtxmsVtaYizAyrTRGY2YKUKU7
LEu/DzF6qsm2hrbPLopOrSrhn14UoA4LoIlDDLekh2HBddT81874p++iwwcvwv+EdMd5PNEXQyir
UMZP6XfycNLkp0rhuM2ln1L9GNCTAv8v4pHOhOYSjK5KWEpz8DXzOw8RkZdYXMbEf3jwUAfE/8AM
/vkalrlV4rmCASMsnoTGaSc/zBc7Vr0aoNBC/SZXPHLSzTUBpgmSV9GiGNFzk2QWh24JlTlQvo6T
Dd7V2Rbu+7uEx74kU8c7D3xY0soQ831ksVPBZABDON3ATb6jlKPs5xfFlYDxNrzJiw+t/9F4BmRz
C7txrfvx/Yv+N18QLSA6g/3ZzDxfLSY69ElrsMGy7oRO46g3gssbGLo8E1goSCJkdDzw91jaYwCZ
20LP9DnIwd049K5ZY5bMbSfejm5+uZUd5uylwAQsjarNQfIk6nbR7ITcbl4b8aGXeWU4hX6ci4+3
ssVcDIKE+nQnGnMw+SBR9Tq/c9Vdao9HQCpv7cXRPIv+x2m8wjacdFchvh0L+9g4iY1EmJuBU3vX
fg+T2dYpSPml3MTvwVMpS3yit5hdcq5Ht20jaGcgYVBBY8gamYZMCUGdiw6A31UQc17wFTv3upGN
gE3d5Y8VJnfGLGdd6QKsqMlrYTyOKK36KnKgTPkOQIRl5I4yaZyV0b/Jbh9m9oHPolUmNPXPj4Ea
mfMgh7BppH5i/QBewehuARq1cuU/X+0QSwW5OJoG2EYMNJ9bmqVcVaq2ngKwXDZPJLGzG3LXHK37
67u48akoiShk0US868H3dG6mk8zZStt0CapExJ71d5UVLDFvMGsjbUDRCiKz9I6BEfYC6Kuum8Yl
WQKjvCsfm6DCqvJqr/R2LN5Npt0JA74b71bYqNNRIn7QY8MJJeDQGRcxkDAaKTDYgXkS7Lvi0Pmi
V3qordqC99H7SuTMgeTxilqX8eXcKv33VQFIzzGrUGmw2qqaI5c3RWKrEzTgn0JMVHXx/voX3EjN
z80xnoJiMnpwHcwtqU+ik9pk9tg8DeORPKbZrjcET1U8QZ33czShZvj+v5lnPShMdWEsunwJuh8m
Srt4FOwFw993TrML/W6yYyTgvA785TE8WzILOO3qBVjjoliCIq5Ah/211l/nr2ijO+P46/ryti2h
Kq9ihAFIJSaUqS1YUSElBTfpvyTCs0i+R80vhXyUIue8b39GMCUBfwrqNBg89xoQbPdxBd79IOkN
FwN/XlrHNi5cAYXEdvDr0qlI5g4ChlqFh+r70LWcvoBE13Ie3LCraNrCXaDjDnjD+S9YsgXDBF22
BNGh9LoI3Cf7CszCHvkSPVpH4nzpvxQP0Uf6en2LL3M3atYCshsoM1AcMWblXOxADAH/BX2lrtu9
vJMWX1UxdpBhhv4oP143t3FvnNtjgoKc913emIhF0OcQli/tW+mgfioC+mVipuiAegnn0tjeWGwo
FLZBTg12qPONrQwlL42qXAIwAPi6d2ruUgdiv058UG1i/8SQmx1ybsfNGLQyyQQFs1emNhyrJRAd
6UZ1jaN2MGxeJUKWtzzmjxW2UdsYYYoRR1jpveJOdp4WO3KW/d3j+2B/C13JwTvdyXalG7uK8/P6
Z9x01pVp5iY2ZhFDUhDCDbqldmK1BvluY8vKXcSVLb28IuEvK0t0E1bhHCznnQT6tYUi2FQ5dPV8
cbUF7fCnMvtakKcqgjDWsJPF0Kkq6YCXgjO3h65/v75gev4vTufqZ9BnwupnNG1htpMFJ7LIt9h6
TyfOudiMdKu/z8afRUk6CBzTb5lXjyZ5yZQ7uXZBxL+7vpCNSg64ZEUcBcoPBLoKZkOLRiNt1sBr
Jj9y1JdlP9nVHpziruHfFbZylBwEAr84ggezfeVap/vE7uPaOrOPY9i3g5DAun7UfHQPnNyJ/PjU
7A0vdiYHP8AhTuOqp+QkHNQblNhtXvtwK+Kh803zSEyz6KyiQ14QqQxbbDWEuTzhbvJNL/Q1t/Wq
A/TqJVcfnQ5zjRZY1P3RLkqHW+zYCg8YIlMB/wQo/2KMGe2vGfjCYQnKl6530sfmqbiX34zBLW7H
V/mmcxRnwIukuBnvOk40/GQxv/gAK9uMoxlaZhaq2C8ByHfteSfvmkNzPx3IryFooTPvQijNVnah
8/atcl40vIJ65+dsJ97z7vb52bRjx3IeM/stdL7tnlr7ENvo8dqt470FoTN5wW1zK/ua0+2+PI83
+iMvp9yKO+udo9FidQz7JTPkMsfOgf4+6G7yIOOSrlH/v9gggCMRWcC4hnLyuYmqLbI5axfE7jA7
aWWUO53Smpg7ETOvkhfhlI99aytFO4CKs/Iyo6wPedMnaA+Fin/9sG5FHdCb4wWiSxKa68zl3ImD
BAUUeQni+ocR3RU87brLqINFAskOoI+FhwGbc2SiKRE10sygU5174OSC4pjxYGIbNqiQEi5fwB1w
9Jk1xHKrZsaYkMB8rl9EL/JLB69Ef3JEXz7Mrm57kZ154+v1ndsIc5RtFxg4wEcwYsOSAWngzSta
uSGBX0Xe8prX9mF4V5+QUkG1ZVfZwMW9zp0tEndJUDqaOC+7jcsZ9kHogdk/SvaiMssW8lAZ+7wj
wY2VOfpRfhFu0+/Fz8mWD9Z36zS65VN93+2SfbvXHOVevOUxjF4GGeA5P4G+VBnzYvrMjCRCKlkn
QZinrimgDnCvCfcokKGgOfLGpz/LlOen5twac2qkDozRmO8l6FCD0uYufoPYoG/dybvRAzDwEdou
frrTXcxl2LH99Ki7oX1/+6rbr7eSk9+Ph8kTXdkfdiJAAYsnI+5c94fLkwSwMEpnkGr71NVjXtpW
tKRGmYYkiIraVrtDP3Mu8I3G1LkFJiWKxQrM85NgBepO8LWv7a58rjwI0L1az81t+aXYSfcRr5a2
kU2fG2Uuc5LnpIwnLKt97G6WHTzdKxzQXzg8WMXGKUY5BATxKqoIImZSzqMiqHCjfDLx/pnk2O7r
29xT0gdVShHpr3+orYNLh4RxaICfpSrh55ZI2Y2dEUlCkM82OUX3w0G5yb6Up0q01YN4IPvodg60
Z/UmvCO3QlBz0gN2oegogsdfhNCKpYJ/hZWUkHJ9mOpKEQIBJbow/gm+KzsrZ7tRMMBecxa7ZQxJ
AKp0WCtK2YzPEHGW9XJJwlPXHop73C77PFxss6jdaOGMebPhgK5rbYrxlG5uGrnK0vCkEHKIJ7O3
hVrw6xaFuhCElAmqBCLIFa5/TDbVYo0y2d40h1UDyCV6Yk93ZuLGJ/2QItrCRd+vG/rkMljHn38s
gSsVPAAg6mLx+ihFKkUVCfCHzB4C2an8zE3c5gYl3QxJi26DGMgu/fzOum/3HNs0dlyzTb/yKinR
215N+h62LWUCo+2TvuzGcR+e4sNU/QoXaKPHP6+b3NxXpO+WqqOfg5HZc4tzKROjFbCvUreTNbee
RFv8moBMxSCP88GIOWdie3cxC0ZnxXAyFeY9W6ajnC0pnGeJsy/ZVLr1gGmINkRZ7aA8R/kXOX4O
iT2ZN3V5l2QPEBV02mE3FJGNIdqh+pCXmONaF9XFzy/+5zexQ62ZNDWibmEPLHAknoQ7cuxP6fM8
IkpgEilIbrPb/lCdYtHmAhC3zhKQ0WjXIUGiNdXz7f8/wr6sN3JcafYXCdC+vFJSLbbL5a1tt1+E
brtNShRJiSKp5dd/UQcXuKc9B2Ng0DMYo62FVDIzMiOCmVlaxgd6SkigT3BkeWl+Dme7z0p6s1xt
YCBCZeom+gHhyON3For/EbP4utv+++Jf1j6YQSXIB1x8rFEr1su1OUMdolQlP0Gol5VIztdrV/uP
t96d88j8HaviEn+/XB/0vQjKF5j6vOgq/P3wKkZ4tDO0UKncC3ue2D2cTsNg/WZ9v7vMl2MgkvMa
jBaXmT7d1VZ+Ew2/pgPYPGh0xdllcDkOgPf9/RDQS2klEiQE3tz9bFp9BNnnG0DvP/DL1xcVQTMO
8Dew/Sj9EtwZNAtQZzt26o75ftjlV1slrqZTcjh5dfoxnVRLQP2rttNw35Hm3AClORzQbkCTqj8V
6On/e8z4Xx8Meib//37Cv5+5lzkEiAOL7rZ+dvkb+oAEdklmfdc/8/HHOlXYPHqGp/nHdMMtAS+8
FT9gh/zNwv6Pj+ev2/jy6nNQmbw2xGvpm4ZAwZIU0X3sVdxeRXzfJd9c7R/9W6w01MAxBgWWZZqg
7P/7qbVgGZSBl/Z0kZIueRm8GEnWlWwM/WmyCQwND3V8XmoADp/rtV+xkahriJQevnn9l+X+sh1w
I4B3Y6QXEDD7koHOWb9GLJ3bU7E8Qk9IRrczHGKgC0LYgZ8Bfp6S70qAf3BfLw+PFCpBAYYSD5jP
3w8fLLCXXoq1PYnpJtuNiyLZTmdXXbxr7+FRHBW7eKzS5qlvP2AMQFh+g3pI5d+swT/A9a+3cfka
/+uA9HrBZ5pu7Smiv+ZgKgfMizbTWdw1At37azs8hUM1yDqNbeklL//+4v/HWQnTvMsMNQxR0GP7
Ei8XzShCddadePqSQ7CqScokgL7Tm8o60gZNLaGZ8u+X/M8B8NdaYy4BoQXC2yHAS3jf/f3AMBwZ
B9gbLSdBFACSqUzLiaRlWLu7tNxe8b/fft/9XCuODbmRF3ghVYwY4CcD5hjAUCZ/vNKRl63cSgwU
HywpKkiUk7Lykdxf02oAUNYBGvuunvgKtqJUBlXmMmQAYAosiC/3vQ0QtrcYgT254amF3NagMWn2
zYfwj9B7uQYyfOhrgK8P54+/303PmKONcsvJZjAwmSQmh79DiUDuxi/5ugDA9iDDC0FXPMeXi1jj
zX3B2Hpay7fTtasO5auutndb0wNQz7D8vZCXlrwJvMHXuCbnnaz26RFzveX56VyQgJDj29PxHTTB
6sURXT/e30ekurpx5c9PQa7mHTy3yR2gIRSwfXm4DNXcBnv8p64+Xfnr09acJKQv5/IzPcck3EGn
n3y4XYK/W+rdY06WMif82JNbgGzJGRD9/ibav8zVT0l+3PSktuW/78l/fAZ47f/9Rr6kcLn2MYm6
UryR/TY9JV7lvy9QHJ18OAkcC1n/+9X+I7vwLwvwtS/pOTXbOMPlrk9vJ7+sOHlW5Hj6eDvuH07V
6XzUNf65qa+ufu1v/uj96+GbbzC+LPG/3cGX41eA+QUNLdxB+mYqfZOWx7fz7s9ud1dXNWI+eawd
2adkT+pDfXtTPh9uakLuyBXZ/6ry8rstefly/u1uvhy+IN3HNNtwNzCXqV+zcvrmcf+Zov+9vl+p
vI6lbVfMuIDRR4Z5BRxyn/aP957aWgkisemPWz1dx+e+vfcG4lfyNabfBfrvnvLyWf5XoJ/yvA3E
iJtQw52P4VzMOoccis1wFiHp+sQ+vOYabspk8q4pZn/QOuaS2O/skuLvbuNLiipd01AZ4zZ2zxIf
9en1rIhfXnNyKvCFPxF8fCX2wOtu92Bw/t/s67ur/c3jS1SW1z/u8QV+fLf8/zyJIfHgx5d2A4Bl
yId8Wf/GuWIdIFd6EiHmY47T9GNSshrfWvkS4JCYukr4N7St5Hqa4Z0zYdp+Igaw2VQVkBD/5uu8
nPtfdmMRhCG66pg8zNAI+XudMi/r5sTb+tOrR1xVmSO9hvTPbX9eKpmT5NDhZILr5F4f8iNekNlD
hL5BsKw0WqXj7rM7mR/yu7H///GOQlQVyNPA1b5IvH55R8Aj5BRINp1aCWkOpkZ6wmHEq2Zo/H0R
NqYOEzrug3UxtdGbeY9lWBxlocQtz/q+6lfJdjIP21oWq9jPk/JOfpbSemv979gi/zwpca8xvOPg
3hQDrfqy05cQ7s4q7KbToH5aGCs58dgt3zlD/DOEXS6ClYIIHyCi6Ev6NmYFG12Bi8ACPOBPxQbh
+hJ98vQ7xYv/x3D8e0ugv4A9AdNMzD9gt/69JRYVKvgdeMsTshoWw208TjZimza8jy0NftHYde8b
W3q/hLmEO8F+3vxZ1zyFn6yIG0bmVcgbPed+VsGOIXjTcgxuV2i9fqqepwnklOcCpXG02F0/IB2f
C9WcN0B9z1rOAyV8TnhIHExgJP70HD1EaKrsZy+kyz6wm3xiNuqSskvZEhG4kmHQJvE5fG827CXS
LMoLjn3i+pfRzbms+kgvjHRzbD7GpcuftRpZdBykF9kyMK7tIAfcb8/+OE0TL7NRqHWAIdi0wOBB
toHffbIoayg4fnlTZA4jptO87VScSHVsbSHWHYzw5rAjzNru92qh2lTyKNKm6hK3IZNoV1iGpNRs
ENteedRq4CA8hq5HytKx6qe2S25jlStxnAoJQlwwtAMnTWTtXKVJvzXlunWYvuRuivzaRch2ymiE
+d4+3FLbHnArGL/xqDIfhmL3YEo5Vn2J7m6AMXsfI3F5hl9MXJeaF5U3Cz7qxLTpdTx720mKKWBH
FsjlYey5FsSqZIBfeGpc5YZgul+ET1/gy2h+61iEfqlmnZzCjhcGU0xb/jhmYTHuO99XHunX2MxV
sLqkgrOh4yUdpm7aL0POKTyTZ/1nCaBZUCWZ0n0FI6ARB1S0dt1ubSPeoPbzk+NgRPhnTIrG28PJ
y0P/WXq8blW+bDuZXZZ7iWyWkLwXhpWT9Qzdw+RHPDWZDz6SNYmB1yv3030mdQDr5jabNsC2fI5L
U0Cipr6IHp/6qUAwmzUfzlKy/hF/S/WExm3U7oQeGkO2tdf3qmmD7npjscaDDczs23loLtbifrge
srEw1/Pir0G5gG/zh6eq9Y6RagSgVW3CaadAP+nIqvzko1M6U8TMqi/q0IOAM9GLH93raG66krmk
WQ5W28wSPU5+UBUxZ+9K5Pa9iBxYSZ03mZHYZAGnRsncPHtT4DqypBsWjVJj/ZKmoW4Bvm2wzIPN
gMXsPNSMAFfHXP/gHP7TZET/b608MbWQJy5S6sjsABPC5SpYy3V1rYF5oc8+E3AlaenrNdkPHQuC
MvIyhUv6mIbKWyzJTgWgPVS2hXgZibbArldzq613ykCQzU+TB/JaHchWAcZItjgs0Y6Blt+si6el
8dP7Ga/x3vqm2PdYpbWUsLT9cHSdOhK2wMnLwN/QkGuViZ63uO1+CI8BW0xS1pBwKQBoWQcbIKIa
7DNYotn0xRdzhhUNsvEPCBIShZKOtivatfj+DY5ATiID4hJG+M3Ul1ujlCHAsArYBky9AnFomflz
YLnhJQBr/XuRkOoMPLG2hIqEXcuMFWM95I4W5YWwdpg72eGC4OTQsmgbv9QdQ+yy+QBRsDGS+hB0
Fi7sWdM1W7U1MHP2R3055qHqdVq7AAgE52L8MQyJsDcuD3u8Ld56iGtFKD56M4+QAbIWN9puaZ+X
JhEBJL+HNqRlrPxixchm3jxhvGNEV6QBgwBKhQkKNhjAJx+JbuapkjMr8NBpCuGiudHBjwwcxrUC
DpH+1plB8rdNim8lRO/5k2zF8muYR85A0e2y4SDYZVHhho7GZAZtcyJmzaLLJkNUKEKjr7wGVBTC
ZYqoZcIewu9btvkR/Oo0/22XocjA/mr8pI6CkcKRNI2nK5+vDRo4KApnMvsRD8o4XrEQbi7mtA7g
XZJUmCedUSzHmxlKvxHRaxoYFZcatvOOFHr1i1pCNkWTFqz5e9tJJJodp/YoU9Y9MzFm3j6zUrwU
MvL0MS8mtd/8xQ57kYwKumPN5vFdr0SRnxgrYI4Bt3saVt4kQkvQjZmvF0u7C0gEPhfRfdqfpm1U
6R7+3OaxGLh3C1yY949z6EET0/OtCjAuGEd70KcouHYI/a/oSkNkMQo283uyWWFq4ATtrwWzqY+Q
QZwiEro8ubc2M2OZy0w/QYUfrZFoWJKkBLU4AokpE77b58gct7ovLGDlli5WHOO4mRKsBB3k3mv7
1JGOjupJc3TfD0FqvXQ/JWtzXgIcN2XKHR7ai0X2e5nkyM9bMjpTih5Eg0c/0WhZxFEzDqdlGvLT
kA4dxvHHTLEqUn3Iyzkfja3COaHrtWdmxirmB3Ajn9ZIylpSU6Cj3uDuywD7cyhTjDHhNXZd39zZ
pcmekG7MAekRMLZrwcYV19NxvoIAbuhQBiGg5JJFevqJaejsQbUz+4nCbe5wSgcRrHKLdtE309yM
9sCFt9xzTGp2u7H1kQj1CVwnybKtXu371vDdcLlYpVke4huHzMIxpGaYyyjs/OIZfJHNg59S6GiV
SG0dyT2zvVEYZi0EEiwuI743x78iN3hRKSEBcGIOqmk7JgHmQr3Db5ZjMurClegRti3SdLvSR2Dx
Ba+EndhcwvfEx9DMotL+iq6cZveuLbCLBlhjmdINPtSO6GVEG/bQKsGkk58xCcoeNnfZFNPwnNPU
H0o+LR7mpKHQ3e1jM8AP1aeafi4JX4ZadEl2xlTRBT6JshnSZLPXGzKl84gPtMXIWNUAEdWVN6vQ
XuyHPN+UNMJV9pZCrp6EHvKaRWtmrrAW/tlLu7W5ngIr2CGx+Ol+aQqX7l2gzFPW5rIrXTNM/m5M
BR+v4RTvXXsNHT5kl/QPa+LWpTKsx2xBSgfb1gU1cw5oUcXTsdjiWNwob71IJFAJaQhoAQD/VFHo
gh1dAnffx8bRRxXBfuqcDxOjT4kx4Q9hVF6QCQ206To14epwmq/Q0wPVbvTbZ2kWeLbOcYNeE9IP
hBuzQMe6ij2kquVqNoPpDjPYF5gT+Z+b6wdZrqC/zAeMwraUIHsvgl1jxh4JHxJRjPOIyDGUyip1
O8uDFu7GvixqlY35AP6xmZMDDcORPmyyCFkFO3uJgo3boH9sliagsKBouh/gm6i5on7TxzeZy7au
2iY70P3GtMIYaIxfeURVg0o4WLiTvzxaZPSxwTckiOdhNqyabT77SLM4kihkC3k2r4+KKxfeStyV
qly2RC8Gu+MtbNJg2DUb/piZoeJetagzSYGZ3tco8BYGRdlQPUywPHlPjA+lkaDJxb1A+/BKuRwF
i2t7/kibpBuP2gr/IVpydIIvhy5yyz7MP4AqsDd0u9b1AQJyOd1JQUekD1BxZTufyW0omYX7cZkM
inZlKy+eZQoZw6mg/vIe9y7PydxOY1Fx0zaYuEs11lDjEIvI7CEUYBqFig/WBGCXw6hGf4peNT/G
zAVTPSI09mXUJrkhUQ7SHlpOmkKjXGQRI24T6PWu0okdApk/lW2X0dsOI0dIXPwxvMMZkvaE56v8
qVakOZjqc6gs1nbGd7TwbVuJoHjLJIcOZYEipHfrn8Bk3X3Amw2MPyPeC0S1ph4nh8DYdiM0TZBq
FC+hTFIkAV4qLfgF0XqCSTJDAeNHm6jDDqfBYFhxb5dMPEP4tNlzGaKt4xXJnsN85YV6XNw4T7p7
X/tNU/ZxE8R15HTwVjAf8A2zY4flMHlc+V0S80MeMbj2RcqmMKKh/mhqNtpFXoUW4rp1m0BdnCz+
BhkSNPvjuJpio+dbvCIk4W2uga33hfbQchoH74omqI7rZOHjcxNaIOEsR65Ptj4oEuKxBaS6yYT5
UpuFFxnU7xRDjQdRf3DgkiZuq8QqH3ZuPN4k8vcN3SKg6qBy9RkbWOl1WTH+WWdoa5JooswiR2pF
t3ddMRmELRw/J9RgSu91l4hjQnXLD5Hn4rAKfT1M9xkGNAU+TJxZ/T6mnusqkL4h95L1UV9K30L1
xcXAU3x6yTTCqEeO5i8Qii0zjWqaqCBfWoKzM321UiYvkYGSFxniORyJl3cjhmSMm289qwsIWqec
J2gEYN4OQ/9u0eWqKMyDFB22OkGkhmqbRtedpCyRwODncaIkDSN7TRPQrkUi8FRFPKub0LaiQGYV
5FdjaxeMS6aYtiUXD8mNcL9Y0HFss1catrBNm+RqMX27rCIok1gW5yVS8UD6kaboTtmEpySeBOdl
3rfhgpzIru8NzXofuvVF31XMpA6msGqQ94pz78PPLfyN0sKJtXJG97K0aS5hhIP9pJCqtuwRNML4
fupnk9fxpLOJjB5dKNEizE4eK6AetcbolsA7x0OTZDQtMtEZs+yfGv0biEHELr4e8bOt9B00/EE0
Q+0uIi7+uHDmtwFnFP6Pg8Yn2aUSjrQ9siZa9i2PsoqC/wAiBYxDC5LEbr3zfdZpWAch0CCijNkT
dh57dDOU5Qh+Rr0KDrgK84Ey1OcFZkS67jfQkqtF4QXgd6j5TtDY72o6cpg0aZdDsnULeV/66SDn
Mp2tvLUpOgw06JIZvxQJLGrZxSWEudlnBBm4eYEqYPeQQdkSYFOLdNhX3Fd7gY5iSNjgjysJ8TW0
pIkDvCwRDvxPJ3Tg7+KEIgwylxcr5KA39r7aaXsw7RyvVdQA58Bf6bprvFlNkQ2m6lYkqFzx1jPv
cQ37+FegIuXXvu5SkC0DGAlVIQYP4HTi6PaMaL2IitOOm0OTsRVOv6jsfuZ9E/v13KXiLNptSevC
69nPFdUqsCGbmISMA9Ih0rM+P4OdKyFL0K+IuqH22uJhTmyk9nHLWV+BD+PbeoY9WB1DYNIdBNqp
GK/Xqg8IrG/ozyCOnbxCMaECpIQW4GWbeyhXMV25hajD+lHV2RrQoKZRyg/D3K1ZPc89ex97J+4U
QGl2CEcejYdRTOPwOBS0x2Ft/UmVs5OYJOlHIeiTCqRudznbTFzligt3NIHQrwtXOU7GKSmeqYCW
b3k5QjMSb/6AMtgfULJQEQ+Qlu6Xke8hRGiiXcCQ7+btEvSlgnLMhsMD1pHl5MEpERZliNyL9Kez
DuFsU/fcC/HdC5yxpFFeyG6UDrS9TrRFwQieIJokmJKFiq4HFP8A7jHbIJYS2EukhDVCNbAYjpPM
iGggKbYg8PYFLtcVvKwGV01sifNSt6gDKgDEz/h1yx6MG8BOjCb2ZcuVWkozaoVizEO/8iw8fwIM
Y4BJkWIBxeMqSoKlRUZldF4FMNgAsQs7ISwDyAYHZOIgJ5As6yZFKMrnERFqCuV12sEet4I7bn8b
FaIYCIojRLvNl3FUzhGNuzLKKIbe+URVVjdq4xBaERL6pm2z2gChr41qGJHw7VHOCrmkvDBbyBo1
3gjxshSNBMDs6N7nKE/++Jvyfm5jYoJdiuza4NDkcUQa7HWwwFNrivPAaNEA8efZedAU+pCtXgKJ
7JLjMVTEIEuiNA3zQx8l4q0Ixu059MIVtA/nLZ+h2OA0BAQv4FUcQ9Evb9bmoRg97Pg55Dj/Mvi1
UWIxVvDidblDfZFwYGAFcKsRX7Jcd0OOEE0KqOAg6m0gW8I9GEd8mfYxXCUtVL6avV37rCde2CLG
Wo4VrfvO69CoXzM7lXO3+DmMoyECUrIlNT+jSS6qZh3VMUF5DbSHzXb7lc82+pBrlAK+kUn46MZ1
gjrZhNyozGSMjxkuvCoia6o4ztAiEu+Op4Us00uGD4RQCwTwiUaXmQxlZWlMAEpAD69g4s8tiqdG
QA0ZdZfLQPMJuTo385pvNQxpBlr1nYiic7A0iyk5wsGffuCFT1zsq5PSMgI+2KrpJQySPtpLfzOn
PB9VW0G8FLzslk2+PBWcp+yQZm4KduE6R+Gu8xyawowLiY8saCK3Q8NnhiBJchGA46H2aeW5IOoO
DrH9rki63qsgLw6ACVBS1pbjlqj2nKxe117PUScpmYIAMip6VkNI+Jq3cbmO1rxHzARDlQy+gNJ+
iKnQcghEm8MTNw5/Q+w1w9psfHRli2wnrLeITrp0Opxfcpe5W7EqmMP54aBsGdJRv3nWK5C9Tjax
lZN9ggQAjpw43YIhfZ2TCw65YBzyqApPzcdB+WwshzWIVO1JmxwKoDlrJcANgPsvFcEhsyhA6qLo
RbuXqxA5Qf8H5igz9fLb0XiFJSNDVqWIWxAaqgy0HJBEVxzY3gp8xlLdP4yC98CNZ5Vm+85ErCg7
JFY5cWu+aGD+0KjcMfCfoAHaxXlTBoL6QJgF2qu7YtSAh0fUZazqaQFa25h4vMJEpwCmp1l8PcVj
pg+UXkqLkS/4xBocEZh4B6CJoblMaFMG4wKvcyvD5a3DLlOl63uOpHfI4Xs1FGyoZhd2V55NhYeJ
GS8CCIOXyK8mjhMQaVY8XCvHAeUsAEtvYWU/67JA1XbQMO+cKq4W2KuvXKgbw+Boj/kLi6kCKElA
o2dT7XvOcsRAuvrPAHX4Cln2NULCJMH8RCozqo4U4FyaMmyQtQEpMvln0BapJp5yk78PhwxHa7di
3r+CkocvD0hEhII3Gcf3hOVCVrDGLNtnK4xlXm2km1/IyGAqw7qlZYIM4xBOB7UEbQtg1xfeVRfI
cd5tDv+C0XOIRlwe2TGExA+wqYvoTQ5YaLVrVmHEP9e7BKaJj3wM+NVM+xRc4yEekx6INKIXdQsf
7r3e0cAn8+a3Icm7AgY9C8cU9bgs64q+lW2uuw2oSgl8JUqI3yu3QQwSKsJVBoj4dW0XZEhKdfMD
TUXzmrAteR+bbpOvXCLNvJtwhCRPIQ7t9bg1PGB3uMsFNo3+lOBog1hdeO0nTdi8zUpvWDA5DjfB
MAtXyqKHczq+LweFsygbeUUhF/JTgz2FzRDL/Gmcc3AGGt8JJCf+0sjHdeAzwpoQEzDWcFppPpe9
UQIKCvmUAodv/DxW5zleJnWkoVEB1K5g0CAf+9ULsBaDS9sz77rOqxKkuVhprdqHvlctRrFQLbmP
XnYmB0COjgHKfEx6iPRGRzJZwLLefLFrGubBQ2SC4J8CJpxQewV90yxEwJbMqzxkq/MVNEKCH0DH
zWnMUMDtObIIVlPtuuS0brP+TXsY2oEVLmNzG/WwkKwitgog2KgWUXoXKkerHr9JHAV3bjyYdFn6
yk7Z4q4cWlYI0xeRCWRugT2JSa/D87SmfQvkQaXg8AKBB/1zGuJDDycqcTBOYUiZJPlimj2me3lQ
j12TQ8wPignsauAblss6z/+JXDftSJdzH3IfuUjQFAqi7XJPMZZrHnzorAg14/asSLNrAHbTVCMz
TVyVS5tOJA6guH3wQkAeJTcuHR40aqS+bnPE0SqiEAbdJV1Amz1IItGPOEOWgteWt17Vmn59YxD8
RA5ph6Zx9YZBMrMPZtd3R1NMsbxegtymFeuyrqtSbkT7Mm8IiceuQXrTAONbAxYQHBMm+RP5qY/R
ui1Ij4bGJiWFivKfoPoGrwLOy+tHa2jWvAOpW7J7HK8RipBVXsYTtUCSxILxaouVytDAantksRJI
DVJ75h2mOFYAujRTN0HXANpCVwATi+sCcEzHxXZApNI+3AikWj+1U5u49hIm5h0bMnme2mDEbJy3
RcjS9LRBVpDpsC/bcZDbA0ce8ux1SPDKNU37J3TS0copYay8eldFW7j8ZehDyCGNG3KJDepY/XHd
sDzlkPtiqOjkq2yfilkl52IOWgiKDHz6HbRRirHcde45GeDVkx5y25tzNk9dStbJBHXaxdupCVsZ
1kODlK+OFNy2FuXrlNCmwIxkDMO+j5BxPzs5NVofWBSAMCSpKYz+EHAmdhVFTuuHRIXLxR5Z+GBZ
dhzJLuUiBiS95AIIp8kZSpEQ1AonxXYMx7x7YuibYWjeSzEDal1vHkar1geH7Lo9Yq4B8ILE2ZiS
YVCoiFjjh894mfkdKozlxA3kZV2BxSIqZm6ftVuTkywV088tKUxERNIj5WJjGlHsgmzEpP7QGgCk
s07vA+CYAnhBmoH6MY75QgACrIoEc+o9cUDuHsEoZ4NwLxucBTNQfwgrD2sGvVe/jTXuRoGSkuGM
xlc0hmudIVo/zesgf2nAd3edM8jDYCEFN8ltS45tD+ypHlZUemXADe6pjXs9ViJ2/qcUQWRIPIzB
a8889YuG3LNkcIt4iJFgxZVF0b3UU6j1/QwJkoZAT3V7sb1EqjbkMqk3to5LqS4JJvoXKX9m6Yai
XKQMrR44PzfPvJ8SjDtcgHqDwrteMPnQIpcdu7lii2vnyvE+LfA9xPqxQCMaGJWBmHs5AUiR5cSG
4nVlGK889kj+bzcwCR9p69DDa4LRg+L07NZz72lA0MHK3C/aZEj3WdtjeiMAcnY1yY6nuzmQ3bGZ
ZjjagCW1QagCUCbWEYU89qgXFwe0gBIkNB3MlFdgAM84HKJ3DPugM5SjJY4eW7PFT16H0x0Vkx2e
I7zInvgCZzrxtPBWQO5t+Cu1U3479eOADkYwjrz0cuMQxKJQP5vCb+6DGCIMudmKpzVvuI/Wjls9
ErQaQH9veyB2Sxvoe3Dbkq5GdERWIihNXmw4s3Y/ZgvbM9i8t0SjD3WzwFUL1+drexUthUF3RkGA
WZcpMsDjUsRCQfGyMB80Qw+EAPwUP1IaSABhAA0foAch5xrz/1NRcrX60LYL2BSVSY8kGjWEa7DS
bI2uMui+dWRcWvcOZyWQKXEoA6gNknmcD8ghXQyQHv3sEpR5gabZEC/dbpga/25sRj8jUOjGauZq
wfra2J/NXg8KEIVpQQxa5lCglwxTox/cNd3nPBSjLKk0GbpInUmfpCdVBJ22SD2j5b9JUsyogUs5
9bna46nDW8pi+HBMc1vsYeWGHYZwC/azaNsHPW7wtxm5waaK2xUlsBgh/YaPfFWHYex6tDbWhj+y
cdpEFbBikXVioRRV+tGav29dBPaZhSr9A6YE+J3AbZ4tTWbsiOnS1UBRbF6VZ9QNgAH6sTpYAJcT
srZfZoy2k+AhIJx8Ta9EcCGwOFMkjxFjCWgbsk8/5bKFRe06m8rHJUKrDXtwHY7WYFtpPw5fUFtc
IHOXYdDMUamuR8v6/+PozJYjxbEw/EREsINuk9y873bZN4TtqmYXIAESPP18OXc90x1VdiZI5/yr
BnDzNfOQ61+V7ZonBx1EK3K0uCm/RWunp2YAV9hNbMvrEXzS5lQRBfbbCaWUx3VWwx+kEkw9aRFV
8Z6x0omQB8z62vh0B0H+FssIDFmN41XTrWY41oy8Lwn91OMnutPZwTEW0ZV3ChyEtFmXOOPRsYUa
b2YtYJrjYL08ZfW4bOfY+GV4hq/wS+hyt+uu5mFZ5dHGNghO5eRs/rluRfdR86qFILUqCn7AYifv
DWdtoD6ZLQskFoYoH/jvoDz6Tt17GQe39wkAL+PTZHXlHtreTHyAysYOaxR/NWB+gsKMYgriG9BB
T9Gjiy6AcbDKKYiLNibZvQ8j/BlLqPF9zhnlHmTbhEgmoPfRk7N9VGf2stxkqTW5OG7bRDxTSM9M
fBK1146YzNYRkCIx/b9UQECBvNXTe8JSlvK0x3yQC+rFJuOFmH7bNO06FOIbniYxG8e7Hpnt1THo
ZkDwXVeP8k0WkDS/Kf86uRkq16kyNQSCixMFwQwdUXTBfqMH3ql2K9RHslcbf+AtZ1ooboZc129U
/IzgY3OePEYUKP43UwmeH6bUG7xdsVbJVyo9EgB6d3Zhg2Hij3FUO+Zcl5hF0ESzkKJocslBXnW4
NFCmUw9kkJaNow+RsRyy1gGePOJRjvWBxw5UAK46REy3rRJX/eLwosrV6R4DeuuqBx31YKMx6AlK
iBCJzTVza0hKGE0CpLZWITKinCu3y9oorGQWKH9lch3T6MX1xLZAGq+skpEeG3j7LhkNy54ogdIC
t2mPyGCwyq8huiNYz0RC1c2p99b43oXnaAnaubKryZMdhSyxx7ktoilrS8HyMzPRpzsnASI1Ao43
A45Pf3iPLaKRYZ5gJO2kiz0pHun65jeKGz/tzOQc0E8N9bWiDJ4HcyuhxRZkFPFhidlaMw7UZMYq
VazBnvD0ig9orSlzajo/sA+F0R4Mr4Kf2w4O5ZPbYR66tXy0qoiJNtIwUI9RgPqv5DxdkvnRgKaZ
vYz6rbzuh6VrHlTslu5pCVvfXAllgOs7TQXSI7oqW56ruBUJ66aVd6nui4kh3BFL/QaA19AI5g6q
fw7UWrkrjE84VK9eHjXiKu0TSJe5daKITxiY+aOgoW88Sa8Doxeba14D1rN4V3pqvSTwlrrd25XO
xZPI+wT8rnawoPfOYP8iGAMOc4Oagg+0fpVzAq0M+mPTbKk+5itkax+u5mcJnHk+ek4u+73s09Vm
zqbyMjNhj0pv5eeCYGG7e+zKZS7OCymu3E/S5PYG9d3UZQj1wIvKaAGOcIGgQC47I0U2B0mcZswf
BjNS52OW66YNRDad1DA8F10JUs9Fa7aD10SYJ8ZKXIRFronXUzOm0ydbTvGU2AI+xE8q7WcaHcMI
8kEG12Fq5HKn4Pm3Y+eMRUGSAoPFn3pJJmx61ZDmR75k1HCyhf3ddfg0pv1ghl6gqqAdDehD5uOt
qMuq2YVpYOpDRY0lZZVTYFGWqbG3f1r0ilRYKl8v7xu/Zf+kc+R5hznqgvJ5mWHP/xSp04Qo0XJS
vCOvb5m5bdstDwrvwN3odNX04fkb5Zg92jzetoXLN8vHigTZwtPk2Q4FAaVil69DXb10HQxNlod4
DICBIXcBtcotv1tlH0IXJQnVG/AYsbxCMGnDa6nR2h4ArCt7HGaBIXShWcw7MqGm8QEQR17qiJot
v1qrQj04kFj9ecXTUr/M9DMl7246lP615Oop/84ySacbb8W7vKsTN7Ln1TTxrdcnU3kqctttmSxX
Ku50jBDljoonjNpIKwmsmrcNdK500o19G1KhenPcJNDUNiS9uJ+Ek86f4RDUPF1hYfzrjTmH1Nc8
VCpT/LLdfptMDR2JYGQmHKr1uLWaPElviVhKxGm28Ivntp1EA1YaM81lk+b9OcEE63kXdH7oHcmy
rNdL2UUueMqmBEFGpMPyWqaGp9IgsrKnsXdj+c8b3a1CrxUgdJsGITo4Md1b5y0Nmy461LOT1ydU
GrbZO9HiDQ+cyu3j0Hlcg72XDOax5dcTZ5qn2vxdzo5dnl1C3vnRua7yu8bkjLe2W4pfz8Gcfes1
CSdzDEbt3MAe0lXQgveS1DCUXv3X2Nin+UH3gToUtg9hT8Hh86u6AhhAsbFZGCkObtseNmta7+hy
Nk+vDpTOdKFt4PuYN1M0iYDUeXk1F37xCxJhpLNDdBOse6nWPN4tcHjt1QwTAJtMa4x/dKRwzDFy
I3LYV79Oi+vY6Sf/FG3e9prIvNrOzlr75WlZ4L93WoX5bxMXyHNmrOctLAnXdr8DiwHYRfLCssF+
POO1Spxh3sOMI8l3linm+hBc1ojTlH+RkuhkOjv97KgbXnOEDOnWhc2PbNnHdqs/etHBiMWP9+Ey
R8BEnj/EZKdZWd/EfbLciLFmBVwnh2ymKdxCe7XY2gO87kKnOlKfiWAkiPowzHwdIfvlluRadYeV
tYCi8OV3bGBhTz0CZLvrGHrUzl3Sydl3UpJ8Pec+ArwK0AcaA4EWNhsB9Xmo5RjXn00/uV8yHJcR
zEGhw0N3IdROmST5hCEOk1OU9t4L+xFBR+tYhxx9tR6re0iTzpyshOq5qmVweZcn1/Lu152Noa1i
yzWtwnjMxkap6MbZXHdiccMGfu0Ujs9DsEWA237U1NtuCC/7lZr9gD7EQnrplcQFsJ6dra+hZLuC
gcyhuPcyQWh2UTzYkdjLHNkEa2Cbkkk0b0W4qwat/+t6f/uviOs6PnRwK09bH4PWiFm6eIHzZHvn
5MBuNLKHPgUCMvRE6bl9M06Jy1/0Uj8D6A8PIh2rnBVIry8VqR7mVI1SbceW5X5DTTgG/yRPU7QD
5mGyqbxgDaFMtxhyMTYe6iKRTv9Fjl7DcxHPHr88wR8N6NBaEd6RRM43JMpUobob4me9wrRls6hV
l+VyQlGmCne5IyhjIYKFCcU7e6sQBBZO6zruGjuVH24l/E+2s+F+6RB672Yj3CZbkBx7ZwXt9tfx
w3pAPR53KnPXqCn28K4aY2FSj3ckHRe4q8oakc8KcfCWIATsz8mKRuhHAXfPSAMTHltE5F11DUwR
jsRfdou7m22foioreOYPaMYM7ZKuzwPXqNEFXdCx/Zcs7TZijNODc5yKBVWFLbW3nVCSubcLb0+z
lyIyjLB8FzBPtCapo9KVfyIFVCANkGnnH2QAtrafkexyz4TBWp1zt1c98EMzyZPsKwIAeV2xVyfx
pSa1SUv3agtSh3szCdqFzIY0unFdgU5RDbSRcBdwaaEwsGVxjOc69bPFZ+jgBdNyOEyujxzRxhC4
rFgX/WDszxZ/Wo9uCVbBeCv1HTkPeL6sLDzMRq49U4++3JfIxSVQHBMEiVg1cRgKaNkcGI3rsyOE
N9xBoYtXAf/fHpJwdhDL6y6Ostlpt+CqRo5qr2EOeBucDVn1oasMs4AJRomOtQYWyuKqGDuG+MS+
pTH7UQbK6RUnE7dw+I0WqjqouAu9zN0WF5avm8dnVbsMGlGSyk8TRwOS2nXJ47M/p/zMyur7YGrS
f1FfOy9IcpLHJVdoDQaN2u+aHwb8y9Z+22ZDbBYk52NKoBNrwPo7JWMk/1g1uMMukauvd01cF9Ej
ZEVQkqbXOZ0PzVKEnn/VwtHx2EEue0jx0RoflKuj7a1MgW93IFAVudRTQNRpEw5ze9TxFt17fDsi
6yNVjbcXLc03kHjXZt02VjoLZF8857Viou94sq4hSnj2g4id8igrrV9KmnqoflkhE0/TVDigndrN
/3Deb+mREXTL910+AM0pzRueJZts3DuZBOs52HSB1nadJKN2NQEv85s3zp8k2RSbZ1PhnFlMEOZf
E0zQ+dIkESHU4BFeT5HbaYT+qrEvjhNOa7akQB5fcgoU+8owksJHmK3jEcHPSQyU0axPHRXTaLxi
RQlFMmAuOQaer+x1xxH3Cg+T/qoIdeNVm+r5i5pLUe7HKOTt8tEXm3Olkg6fdKLX5amnq4h+qXLV
5UcSmtIc+Wwlx+AUOO+LHpP4UBecw9nYTpG9Nn2RqwRtRxjcGiwdC2IsFeBzrKJE7EARtuWYNLmI
j0vV9BdYphFfyeClP3L27YAKWAavTqf0n3CkpJXiv2atDzLO5zWj0TR90kNTc99y0qhjG9eeg4u9
IGgKAccAPSvTJsjvEWRWej8tKXlljB3R+AKbEhO01zOIZomJyZV3hwFEe1o792sOl/Kx1mVAh1aw
AjW2LevavS+2Qe2HorKoYYwzEjEup9TfX+weIwiGVe++kf6YoQ/JXw3tWHS8l1VVcCVwkB3YjLub
LplSLrWwAIVmrsKFAZzcfkh3mP4yPzeWylkFZpOYZU4PjvL78qriW/g3RUPTfIUunhAwKU6e/TIb
0IpAKa5QMTib3euoKKdDXOqi+eYLLJFms6HOe4sPnghcbuNuHwdh8z1wPT64xrVfaHCbKEu3CP3S
6C2Rzjbtxt+0d4/RceLkrFgM49F585qLVQ7qmVta9rlYfwI8DA/NgNbsR6naOlcaVbS7R69XjTc1
4YLby1ZAZWZVXIMqwPKCBx9w0nQ0fwJl6b+MQaF7nNLY+teNtXJ4cDylONfsZoLdEhj4kUipwEPp
4OVNcDOtkc73CATnmJCcaQmfo8GGZHvUHALnjXuBBo7CVGjxBn8pT2rTpjmWoR7bc6SpU7xeuKKd
KzBiCFCvH+HhYy+cvD23Y+keCz+CHy9YxsA80mJ6rrRgW3ejcHw35RCvuyFOYXw9NFMvsZgqb89l
SGth4ONtR1pRQodOXTpyuG/xcD+sDlryGO5pOSLB9vip8xVZPFUcFoHdFnBoQIYv8jQqpw9veRyT
4mAn9vis8ADCdyNOi/DEObjNWYeJ1jkLl2LabEIVxsfbDHNWuMb5IslhfGnVpOYnodsgPPTGzX9i
jeKkaqOWokWZl38LG+bBrpiCqrqzyeoAyODLKm99cpF/QDbEz9Inl45L60bpc8u2T9mlRNHWnBro
MiTGMIXzS44JCilG2WnGzyiyvItbkrtHXU1reWUi5L+cU25p9q4KxvXYGp3mt66b+9xcJvWHRzpS
ymo/K33R79VxotOv0GFX4CFt1w/TT4138jyF4D3NB+HdLvEG+2PltgZ3eYgA5ugl/sag4Xn+kgwH
iclinFH4tAjcQMGkHcpTVK3RgKCh9wbwgDBKiHist5W/yUFkLDsROneeByxb8PZ6EV5kiOjhtYNy
lMcOQGDLRp37nA2ia/5WPG9llsI2D+8qSipSBDBCsHa4tQm+kybQ2IAEFay3UQSqQnyFLjeQZ6Yw
Yxb1M8CA/RNrKPEQ+uQaPjt2lUW5G5y0BcAYVvXa1JMrGL8d3+lvJrdpOJzaYvhQeN6gjRa3/9wG
u7wqd52DZ2ELmqD6YZZ/fNXNYbZ0k3F3kZRe/IdigQHNaIWOd+eXtuPR28wIiFgzRvmZsdGaHoOU
HAxcOsnWH+2q7Y0fKhYfBGpb+WDAqDyW5QpsZiaEuP8Nhw3IeEr7qaWKCuqvO2iTbu9rKdLHDpuS
YlL26+TOBajsrvMwn4rbxS/r9IB+q2ruQlfJ4skGcgsUg5OoOjQMDFYr0snepk8r4ublDUrc+9Qu
3NCBCA+nPZQTKhcO6DLhigVZMLtCzsSGSC8qXwmba5bz4qGvhuCxtnsIcv/itMFyZ1j9qMo45K3D
fZG3Zf0Lpe4C7CEXmMVjrMiKe2lT8iIznkFuFoTV6eek6+61SWB38NB01IVKNlfvqBsR8xzl5eRn
SGCnW0hf9lbdh909yueLs9pq3+x8b40+VeJu3SPMJ3OTJWe52Cee7r5ArALuL1hIVD9z1OOZ8IDc
l7gW9S7aqhi3hLxIm93KM+ktSgRItnZONLoo1q82K5qqEdzIA6x/HvFv/wP4LYqrGPyoP1YxIiXm
DST2nF+TN+7xfXrdXe61JQXLzLrIX9J2QQ7ZukFnHgpmxerKJPU2n1xXqq8a3prk1S1YFzZ+b6l2
SV2O/2xk46/SHQcOCOnVWb2kzWOfm/SPhwnkK3FqhQSx8PAWekmqo72ce9yhyuubL2Vmx7upIg+H
BCL2ajlQ5a6vGjNF6S5HJRfdBpOp5j+1iuZ8x8ubUOkBjar2SVyhbZ5DB93vIAIC+WvZBrDgo00/
GKh7tYuxIxDylBc40tD6o4QU+Wr5hpI5txe3xlru+OiZtJZmisYM9/fkMp5Hat0PuvPM56wDgMG2
621xTsMhxDIqLp47aCRG+cyBPKIYtF87H2dcqp4itQR34BTTDLraTr/SpglOmwgMFKAJA832j0nJ
vltotvlYDAOD6LFIUM5KSoNbs/fjsiXkjc2OtTts7JylVU77hB576e/zUmGwkGHZvfQiLgdEI12s
smmpR1L7vcXpUWrk8gnbJg+b8Bf3mhE9T/euM5YvFByEzs3md57a13bO13sdlx1TrxpEuBfA+wXD
V8xZxUuBrEMpb/qgSUvH2ZzA9eUk1dDIG6b2I6/m0nxsdgOGVn5czYi6Lo+pKZrwH0AN30ON8zI/
u/M8MnXzWvMt2S3wM2jDiG8yXCgVCdFk7ZMxdIjaMBdoI98uQ9JYBBh1tYDPREpfuTdrJXC2+10V
vo7FOFLfmPpIcOKi0CBphePM9BHN8yuUr0SN0+I+APmv6BBOfGVuaIepAUT5JB/Yy5uHeMoxE4FB
9V0W9bOZD+lWu8tupvMYsbHjQuZWGD3DHYSmfwMqMn8tjbeYnV3q9a5j3aP9vclze5LLRawJ/+w+
WZcP5X6Z4CquINSWgYxALX+RzQ8s6FEk7/kAaws+h6oVAqQK1NETTQ/DsIQe1iIEjbgj+k09amce
2n3R9uz6juCHOEShSr+DYMZoAAiK/rwL/ZkhvCB7luLODcs3r0M3oku4iDqN07E4uql0ce8iD8wA
NMVHnIj4R7p1z/8Gz/6YWte9ZYGttqyHb3ovcoblLDRbj2lgzpsnjX3N26XoFcF3geV2CMlBVriU
UPsOAMy/nL5jcURDj1mQr8QGR1vl1ttFAU29e68QJIEzJ83JXbW502NROetj6XvS3UNOd+Mp7oT9
rxvxouzqaII5pLx2foPBGN4wH3FNpUHbRGdPo7+/UXCWv12T41fYmmCJDmVcNs+kqi4s+2Mw30cD
BP1FCDBDd+ixewmtav0DIWloJovN1tc5NW148aRLrEs8RAlrvxfkUnIEV4O44wx2kH3lkZ+iIvCc
avgKUSIRgIO/R9ffFVpIpIo8Ed21Fzqj2asoElhGCuoWnlyXDfwxHGWqrjm7lv8IHQjHW1asuTyN
XSQ/LCVoEcquutev9RD2zrGSbXpfgUxyt1YuXyy/CHK6xQUUIUkgQIQw1CFUHgvqFN54uCFHjE6t
Dc2hk2CY71sXFY/GQundAnK6z42btuqmFjF49hQMQXVvEh2pm1wGF0n2TLP9obXM7ViQmu0XAzHM
ERsOIw0LIJQzFHHxmWqmJv6LPPovSEB0+XbLnlZE/hpI3Qm54VltJhUZZfb5AxFX1XxYrNBPxrFe
cBXBE3t/cpUHr+FU6+8t9MyIQmkeyl3YDiyrSBXElCCd6Bqn3M2NoIYwSfJ4vVJu6243+GD69Aln
9foSyAYphK1HXPeXkWy61kNSWr7GFoMfPg94NNvWqbOvB0Vb+VaZID/4bsdlgYQqP0MSLG+TL4MP
QJea2qB5qslV13FK7XdZqK8tTQPk3Yu7ujvsHtW32sT0KWTj8ALaECOKRXb612dCgkDUIDgZwmi7
fBinmSHxZk7FI5xPEN5qz7IR4yaabltsr5jjRMFxxPre7MXa23BXpB1i6QUIoudO2CAH5yB08UsQ
jhkfQ5cJ/0kYI8Rjgl8IfV9iimcHvHB5sLERZDMELDUSvN1BaouVMyeVypHIaTrsqVPmjr0KzmFQ
okFr2CaS/QqlJ7IxLPSrbKIF59yMQQjON8kPSxi44dWo+wGypkzU56AcrU9L1+JiLee53XuqimNO
71yO6PKpE2Tccj+HZXNhouXQA7XWQXf2QHovBjbVHcAkIs37Y7cuW2qfDW4O/fJsWg6La5zwOcr2
qnHMH6adjtQlaK7qvkE6M/1jgZNkaLQ52UA70NE24V4v1/sB/8C78Sdks3JiltgFvm/Gl5UwN5R8
G2pSftw0at+ZSefqimiv5W9TYk3aIVUaOR+GJPiMpLPeN+7KQ9hX/dAcl3Ee3mxtu5ekajfACDOu
XzOX9d8FgUp8sUjNj7KsnGFPRPfqo+t30fMmqY1eonxFPRipNPhoy+FyFKxJ3mXY7WTL98GohwIQ
VeWuGieCdKYQQdhe8HMmu5Wz6D0iagKtlaqK9ykvm+olQMkF88+52r6Mvi3fmi61KyrFaX4EF1YD
j+KGjWYu3HQ5QwUBwUfF1EVH18OouxuAHv8lK3PmXgdbfT+tOd5cvGYarQumuNeWCLocda5PcgtN
oyv2mrVqv6ZtSLFaGgehKlfjt8vrrfbIR+VXAvJO+BQuxGWPjYMEA2ncJIOcNh8ExK0hLsS6fiCu
X9C9l7qOe5oYMe9QRZQf6JDQ0kfDVpOuSnLHB+auRR1JKC7GU47eqUAirpvxe+MeZwZzm+CFDTMt
sy6QqPrdSqsnVCe2ukaxVPB/x8bKq5hsmf52a7v5PG5K8ZRAJlU8u2GMBBpK4IPgfr6CRE/LfbP1
4ZfykZvuEqqPydBVBpDbEVh5kBLF6KUAhfVryHr+i8ejm05drrz/iO0Y/YOl+olSINh5SjOX4vJt
zH6Ftp5Ms22G23O3CJvIMEDtjoPfB1nSDCvp6fwCzn2itv4daAzSp8iN/ODQlfeWmcDNQGhTpiVd
zWqXhGX1ywkwezvsYFbcruRVQBX7tbgGKQ6iMyLYrnkOyQNY+DV7cEA1TyljomjMXRKiy+LIGwgR
rUZGql3VtBw4Sxvp+G0hlq38xrBSlCcZL/UtwqlAgCwSbMRDiypjAKq0Z2CVcTzrciZQIaqRT2ax
X1OptYZu4mfbkBhcAZEUfy/aqrsF/sA9bTo1EQP7uKqbC4r8XRFV0SBOSIK3JvIFqLk1ZfrQe0aP
z/BUuMu69BJq4FSNp+7bQE7NYU5k9Geqi5XMYaazhxzOiVkeydOfwVuxsyy+3KDLnWqVNByvrMhi
aRaw/75oJZjRRbUB/s6DwKswYm50F8W8n4yrdy/1VjwQ3FPfzl6MA3vHAaealw7DnriPEyM9prSp
xvOduaHreO49GSysEce+HqM8RdQ7R/pn66jjU3twW4Syuy4NE2OP1L0uzvyEEN8bvcd0nXFWnbzS
rzrcPDgBu+JZrGQrjDdpgCaYTZF9KygOMV76KMGagi+8uqLML3WobY681mFOVeX4HQ/x5rIBonfa
N9UyYEmXcZIfq5z2HLnvle+TSlqnTN8EQC2u/G/QxYgmE77amDunF6F4QZ2+pQe/N4bJy60IUAj6
Kcl3c+Ct/wKiW/rrLWfggFwIB/lqqrwbrktOwmg/Uz7xJchuch81TP7Fp80hn/51ls4Uj36yCjib
1G8EAZW2auerxumS7SQDQ/3zJUkEyMUUXfG9rbHqrtbBlMF5Au0s7oQh+/Oa0D/OTF9vZbc3bp3Y
l4l3mh5imcQxrgyyEN7H2a+3G502UX6Htwinlc+Cin8LNhQZhMfbP/k7pHgYsnaStytibsU8cgD5
UM4z4AmmHdtA3V47JGzanUv6C2/PRjoBMUYtspxiEit/LCT6smPzNheIb6QO03QSMZzwvEcyfBs0
9bP1NkzEAoIAxUX9Fi0q/vaxz3BfDEY8e8Mm6TP2ATtXqEVsQm1XM9lw70gWcZFHuybJ18cwj8Ll
AWqKO4w3MnzTQUoDZ8E7fr84y0LUAV+3uHYiJX5tORY/DR/AdiiRhLsADSA7h1nF+rcrDeOjCSsg
0KSDP8oDw59Z5ZvBMxf62+ewFU5+9pvBUWfoO/u+yMQcZRz7+jTp3C730ipCV1L0BC+LAOJDNoEH
+GzzAb8p4T+GZyVpCD9deALvt54b9qZMkP4gm+R0IC+ozg8Q3eq8dds0Hvpp7J/X9f/3XeDZtzGA
hNsrv4TFxDoj46zk702y0gjPgpFHDS6TcQ7tOe+b8oO4kYqtYe7ELUZWsk5M2PaHNvSiZIfSApVq
FSFD3wHdzv2Z433gzAoXcn+2snwC7PLUjrUdoE67bGAX4MoLDhoP5gsUPtR0MLbOw1qWQLaq6DCt
54uY/zMmnlhPeYGGQ42eglUdpLgHHsSRdl9gDs2JfOi9+cqCodyk24Ro2lLRTn8q6T3+zRwMKTLr
QqOdcKFmR16oztaHMhg0v1qRT9utnwCDYktX+ZIZDSpNroi3sZBo0ocfWxXY6pTqtLwYtMbRvfUX
fAVQBw643aDsYvdux8aVsf+6aCfWGi1W0musJMVCxAKMXL0rtB/0e78pzD+k8+x+OYJTMjLLZA5P
vU4KLCTc16eeZNHtQDhY9FyOpCXsyexYnlyTQnHPec7ihD6P56xF7/Y25WMIWSy03ichWDPSOVc9
Ef1SgWdhWVC3CTlj72tvbH7fUzr7kbqr2je+Py+fawDlDY6+ipq5F76e9xueFqMseaDoG9UidtA6
rszIxCTaxauBIg9oTtC4BoQLILhgNfPwaqroY7isPfs8IiaYnzgeuisRbvmbchP8zhC30UsyuOse
U/nyMC6qPW4IXQt09PH0F/s+2h2cIeDvxPSxbGzAvu6BLd59IGhGXJzK8KQ7EMgGrzrmbe/g4G8i
tAMdMhpCNBPYSocNot3vVPvRdKbNb9K2dSwa79bdd3VMUIDwUv5ZDBEhZyYy293I0v7bYzPApO6Y
+rncVORjosMWs0OBPAfwlGiLj7UHw89zJvRN73q5T/GJUPJ5CAtwFOlK/Z/0luGnBxrmJ1AyZUkH
MVh/lqhTySEVo33ogLbMrpJ5IP7FrgOFFMDNnwqvEbQ3rd70QnxEPOAZTzu2ommQHUqBMbi2oYJD
0TIqi6s+1um2F1BQwyGdfWp1UlT3N94lYuiw9uXywMG6NAeIJlRoHseBc7oUtwX3Qzev5gYnAIYJ
Q/aIdzVWeMMESzU6QFfrnzhJhL3FMSLiR/BrEeKLxdKRWEGU1OK0vHK4DEunPsfdjAmsCpPyG8dA
jSJYCzM9lIWNNV+PRepV6zk+TgN23Ady3n1z5y65hTDBylI1R3QMKQ+uabAEerh/fysw4G+B5+IR
3RBqbwaKJSEgSOB15J/9/i7B2uBcsbUsPr7gqW8PIyxUTxYEFhpAiQqN2i5nlnIyQcVYc1QtixNv
VgUrmFUqcPx93OZpfs0pR5BnFDgXERHZeuTQLJuZHxHkk2POgz+khJkUG4q/KYuqcA4eCu1IJCw4
iSvDpVbizVCZx2HdPYMBbXgzaR6LjmYSRX8WUYMxEbJtDo4b0ZzhzWog3S5IsM+nw/W7ZzXdyqxq
vemvmcfgsQuJtW4zMYPy3K30DBJCJWM358gs1mm8QWTThX88oiQggSPHMU9AVKV6Ry1ZYqVOUBGE
+xq5C2oYH3oQbJBEFfleJUv823LQoP4I4CiSbQnhe0xM9iOStqTdG4UMHTU4xOuxG5opv2pNvCQn
UnqUPgnDwMKFiIZDZG6tmgGtcywI1LSqnq972eFGLhcV3FlbuIUApS694GeTobr1/0faeS05bixh
+okQAW9uCdB203VzRjNzgxgLwhEeIPH0+6G1cUQWucQeHSmkuVCIiarKykr7/yey+18sGrqUXU3r
IQBf/aW236K8LvxXhyFJshe5JAGT3iNmXjBwK31R9KrNoPPl194Ti3z/wilKivlMv6i03zEeHuup
p/pBsa+l+qQuG3ILNuBLqvoeqWEAErys4lwXcUdnjzSMQhZKUMsriR6beHlmWjuYYZBpDKhLhTDT
KWtQBlLLPn4jwjxXc2Azm12rWkU1DTuzaelTrqVgyVBxILt5m10Y52IKQZFebLL34HX5ztHf+3Gu
/oxyKSiWuV3kNq3pDmEIs73mN2xKDbRQTbUOIKfAbmOyDZZmUz2r6IkpvmQ9L2DOAF16jFfHYyTX
32wZh5vkACPw0yy8FNrGAJjuuMgiWhHARAM4amKQyYMgOImC+C8wWrpgaNI15LesqPJsq1DwyLxS
06tqVzkF/W49ZyYvGRQKcNpVydCKg97kJjXqpiLr0XZRePbS6qinO/Lm5/NKM+n7kVrNZBTA0jOf
Obam1XEVz0a3BnS6/6XbrRHSl1tHP56DqyoD9KeIpElbN/wIssr7qwrgqnGbKjatT/WaxuEmfFeT
dJrShIdAupvkSS8Fh6BPZk2mLO1F7bqc1Aj6svIIndRW6S+SIQeBJUT4hMI8WfnZ4RNgtbsAdx1M
wRDxaAxZp0sIK9xgNsouMICz3q1aU40B0ltjWlEARJVYVptYQbPukuIybUsYUEp6sCgId9ALMkhA
V4WDWYvPRTOTTOvriZm1pdwe1W3AjII/AnF7Rx+hqA7tpPDdWzIQqiKSudEApHPMsmZN/WPaXhZR
+tsJvoDQNXLY91DDgxzA3tlsYH9sYaf7TmlUhpOatb0/14fMvZyX1tqQprVrKYfwtC49LZinIDG4
GWyO23SMmeXBSd/IFzBzyYAcVeAVGD79Tkid1zCaGlPm+S6/jHU3o7d8QenkqMyOzsgGKw9XThbT
gR1bZe3iyq0QKj65buBfyd2+2fQAZhDtBPIc8AGHl9LIGSn4Q9xJ3nmaDz3H9fKi/VE7aZZn8YjK
3+8DGThZHo57YJr+YIK/Qp4uayY8W0DL1pR3tkExo4a2joq356f9UIgCeQP6bZmKqFQUabVzwgTD
WtHTPc18L1rzFunv/0IIsSp1AFwzVaQej0+BVpu6364Bs/3smMpvxtb39lEbYUAR18K1wAdhHtBy
SCwatnBfTcmpZNvIgVEK/yqVN9X6ZBcjIkQNQYQi011iKoqB06gIjBdK3jowi6vRlkbUvJ6WzJOa
izJZ0F7xfMvEyy4KElQRH9qobdyybZTv6/gt9v+ozo+y2T6X8mDHbpYjXLUQzoI+KZVoW5U/1PCX
7Wz7MZKusR0TAJ+NY5xQrGTHEt2tmq3G43WZ0gFuliN2Y2wtwunn0tk/nkMt2lrhJ9/Y+PovPVs8
366xQxk+4epGgsJ21p2W7er8nRFsOBQ5ertU/+VtEY9eoHc5thpTVjJSABF0EwWcDPuLbu6fL2Vs
t4Zju1pKyKAAzpcRbTVmT2LpN/iBTF6OqNew5dcP6N8rwbPUFFnl5ggroUEgl3LZjLYDDNmEytlK
rpnEfb6Sh4diU403eBRN2txuV0IkR0MzhCjbY761AZONQBtVwl9ll48IunsehuWoBgZGs8ikaJpw
W6z2pMjHS5xsw/qV9EZYvdoNcM40EPb514tB2o5CFwCZs17d+taXGIBvLbXdM6WZI82XDjhgz5cu
gqmLHyTcrXPd6xfJ54OOvTpNwD8LDZVab+CVUs5MHWQqfz0X+Givr3dAuGNQYPhmRVZo2zpz9fsJ
aMnUprA5utMi/Zy4MOGi9VZB1rQIkm0MgGlK0zKjdrQHgffmzMHTc5i9jM8zi+GH5+v70EhRY23N
4tXTFPq8RY1t7FiRGQxJts5J2jI5SUvdDnQ9RgFA7pPe4zfrB6Fi+5quzNcUvCby4GM8I4/22NZt
inKDs6ebwh5H2tFoLjTvbXPv2EyPElwqjPYbp7GlDi/I3VINxVQZMTBg9hH2+KLYPl2HdbIt6jdy
vhPg0hKiNOWrP7H2+gxELXr5Endkg0XOFkuFuQl3xpRxsEzVFExCTI9XSYbpslNB8pAJZCtgISBo
jto3szso2QuZwYiMTWPNbfXHuUh2w1nQAXMBHyxfkPaYGW068lV3b5TwUYIxrMPwcgbz7bJrmLy8
nA8hSAgO2GIN6Qslmz3fgjujOAjDt9ZA1nFUuDNu7VUO/KeR+uyAFbyR+pmU5e//XoDJ7w/UUCAw
iZESOUt6jIz8suso42kaGN3S1+cSPtycG91hDdcihDVI7dmwCc0vO/yhiWm/HvVfrHmjx9MO3G7q
4kswQNrCGTmn/4dcIjHLMnDAHOFukPQF/PDUXnbxadPmX8FD9KRhbs/ZSjY4SD/ODXiTY+xudxeS
xbKNFgyBEJ3gwt4eWMUsS0FRv99JoEnXKbMR3ElaV9b6ceROPpIENbZCtAlFBsQht5LswvfLLijk
nR6AvQ6mlB8tAQ6nU2qEwXpMkLiPzukc60Ei7xrgBTYA/UrkK4HO5eImy/ri2N5zhXkoz1JJ0H8E
M7bwRl/gRyAiPss7tYonSf3u4D8Bj1+ky+dy7h5E1RxyBLqqkh+1VFU4KiOgOYnGF5kJeGtbG/G8
Lg5BUYKppFOfUXdtJr8/l6je2w5EWvg2ZCUIOkSDljLcXundRd5ZGcCqiS79qHzT/pT21HpSAL9e
DF3LVhV1u5Ve9cov0n3FQicN6gEWW23SiJpWrzAgPPGDKH0517S5A99mrIASmTR1/q1m5IXZbKNe
tCBTTGpqH67USZvUNqIloJ7Hr8yYH0du2qON1BiDARELjVcNQRPppsmYQFHlndK9n75GMXbQ7Vuv
Ljf5iCo+uNPEtoBEkmfBHCoiESvpPymrcofrBWx4nCuz3DSnYb/S7LObA69zZkin6wF26i/T52d3
f3SDGYHT3MZIWjh2t9ctq2IV2o5zv7NMaQb8AfAf0qxNV0ca2Crt23NhH2SItzbzVpqwpcz5K7x8
bb8rf9KZXn/tfynv8sqZRTPf05fqsg2AQJw439PX4NAc8lU5e/4BH3Q3dx+gEn4TtxqG+UEwd+Xy
6xLYPXSj9rtuFbxRT3iBLFLaGG+m18/zz5twl8Lt6iyrRbSmJWtE+J23obJ6XbMNxzH4lzpYiCvh
MbhItAhb/S6oQG9iuOrlaBoLPUq/KCnFX4CeAYerf2SMSjM05tVa/+XffIFDohW9VjWSBLdfcFYN
2uEBHtlVlcTlKj+Tt136Z6+LjCWT6t+Yk6YZ37TjSYNf+1z4I03D44F621AGWFbBLjVh0EcVZf+d
dqoO9qqyXOd0ek/7P3Y+/58kfWjh1T4fKbszuWJ+6HQ20RmapyC/SvtkKXWMONmnz8/l3Vv2IW1E
TECi0+B5FM71pNH35MSBvGOFq8b0Z6BAAwqRv9ntiKSHhoL0LwO/PMY8/oIoks7HXpdTbNK2MDMm
P35G1QFeuIhpN8nPJ0UiT4vMGrNPD1d4JVbQG8AFtTQuEStZ1axs52FdupKZr5PIP/i+SlP59BhU
6yAvAYn2gPlqpG4VOvE0JztfjtGPD165eIl5bchQWgbobKagSWc1azMAWuXdqUvCudOe/0A31C3O
MQgBz0/2kc4SARmyo0BkZIialKong3ZW1q1TgIt7EJoXdE7m3SeD8eXnoj5SmeKqrmUJ2a6+POeF
nsTyrjMaBr4glXGpPy906fSJropNp2qSG+nn174o91S1XtJef0+T/jUCzsoFYjqaVind0Ab4+hPL
Aa7rpGhMc8nbAJzoY1/vg1ABwFAqey8jgwi4BYUZX/l1tI25Sn+jW6j+1Gw7urLVasTw3xVPYGS2
eERN25FVsp+OsDiriEL6T0ucEtUA0lirN03c/CUbfeSmyQmaJ+30AyzkZVbo3ygOrkP7uErKTGWE
WFvQmN2PvO33AQjfo/ECkCyFRNgRnDFcTzLgfiPvanyJSWeokUtzrT4i5cF1tXEQDIhvNMI9cpW3
9jZvHPi2YknZZRMgXVfdPOum0ZaG4KiYgXr3XIPuL+mtMCGYLRnilzQtUHd2yQBFrr6m1qaHYo3W
bXnxXNTjhcEZYFIX0mTVEQyCBgqkljPRs2MwpDNnkWd9O25A4mJW/tP5Xy3M0BxVlXGeHVlYGB3R
fdiQkeZmEI8Cp3gEOpVOA2Zxni/r3rCwg7iwWHKHipfo8YEqlPTmBUF9UwHYohb9vIbYah5kWjDi
pT8UZcoooQNiiqkOzufVGyUplzRvCIB2JQXwP8yMhW4QdqefZmj+fL6oexvGooZwgF4/1ZFt8ahA
pDacAEknOjLo2XCTdkU/RQqIVpaMlAaUwYG7NWIIc4BpdkxbIRARTHOc6HEFY4lK10QOGjBtd9Yn
eKUWunWorW8pXQRh+JkBSLBWFzEjntpxhJ79/mLTK2oShWCubUqEgq6cjowQFh0cIfaFXnZcnNSD
I878F4pCFGfpuDIKzZuCFNDNFErTnbrDqZdpjdFpKFRPrvr2/Oge3ehrMcJrr5fM4kPdrO6yBCO4
ksI9gK40gz2Xotz7pezZ4MKwIvRerPHmVZ9LPmh0u0j7faE5UooPNViqp3QRJ7/pWJroKezqNHnv
nwt+dAeu5Qq7eMnJv2vWRd0FFHD1VH+xuoWS17PnUhT1gU5eixF2UTNzretTRd2dMkANbF/zMmjI
plVJ9n9oC4XMo26XREHlBhzvcAX2ZLqOrTh8vYBOMPI1gzDhgkBZ7+g6bw/PgkghrtcnJv67wNpd
aN0h10DkC8DOJCgtbQr6cDN9vvjhvgniHIvY3OH54WRFcT5lFDPWwf9ro28agOLkytzgvFdzNLZm
tCdoXo5FNXIH74U6MrP2hm6bpPcIM/ioK9vGLE3LHFts7cJCWUinSf+eaLvuorzG0ZttrhxzRN6D
EwasQndwBTUCWd71W4GaH51pquycnao00wLwjyrcF/ESDHfQ6MpJ0dJ20nzSNcW1GPrFeIzs8oO4
li5lm5nMwfLhlw4qeLVihxkaO9Ivx33afDecLTOrEz2aK/TExWe3aRfHMwCMbDkEB1K6p4Gxv6wt
xqbAgirADWvMFE7KX45RjOScHu2MZROVOBpEosS8gu5njE7TyqP4u5iZG3qp5Ar/cUVnektn/BFm
VRJDTBt/MWfhGF3zXbfK8BCAB64MkTb+lEjW3vZaTettEOy7Rv2cl8s8dutmRoIRAPy11ZynDtis
pQT+lNPPs3RthDtFWgRhNXLlHjxKNHDgxBOc4bLgid6eDuM3TEkpcbBnaNLTjM9yT1alfM9+qvRu
rOnglbPABWbH6/KvVjDy/N5nkW6FCw99fjLqFtiMYB+f7FlxAeEcvAVH/wbeu5vT9qf4Y6y/g7bf
3nk2G5x9jfdJBmxcuA0hPCbMk2nBHvQmJg9D2tpAknQW4KWM1Wke3PTBueDa0VqoW2KdBuqu/mJd
rGBvrsGV1MPl6byxOmeSmPE0K75K9shFG5MnLE2PoFGBpS3Y581QjAJY5vTawNHHOL8Hiuhz23mf
1tRoPKHXiGQN8TZe7q3e0MynmkCgRPv+sgkWib68BGs9+tNygHF0aHSq7EDi57OLGWySjhSyq5x/
Rh6wTJKrSnNHeqnAQ/aBUC1yyS26OaOCR8DMkygcCzTuzvz2UzUhnoFNEWj+uIn22efjVw7c3hW/
i0/nabNMVnSjffLpVR/ZnjtPSxApWPkO3liIC7toX3VfNSi9m9/Pt//upRR+X7Cp4MpZlenz+3oL
3ohduEwKF+H3tvn638uxVZMsr8n7qIkuq92W9enSX6J93f2ll9XGzjFJqXnZh0EnjZzTnS/Ommyd
+4LjyLssC8d0KoyulmKfNVnpaS6fswT00YIYuM+zRXVp2iWDnyNe1n2sptEOhLeBOcAak6K/VWP5
QmAKdly/blxoTKbdHO1cMvwQjrat3V1PJJFc1YaAmgSN6BanBpOKYRvIazLW3nkpbULXnsmLcORV
u9eMWzHCo3ZxrGMaSbBdN6uzFy9oXlXH4tt75R5EOBQ16KoY/KfbPXNCK5UlPZTX9ZLstMf00qTy
fgY7dwXa1Ouv/1YDb4SJlSHylVDm9WxbvDh6jqu+KsvnAu7V7laAcFWTwT+6yB/n0k1BnXmlfWDk
TNR7C3QrQ7iuheyAjtQd5bX1zmBIylQLAzhv51e27y9/G7o+K+u8cEfSe9P9dPb+pFsyhDKzXpuR
S3b34n5o4X/OztZuz66G9bdIu0heV1OHuoLjOqvQs0bWex80CVIGDbpy+TrGayowRtEQr5sCWDez
Pf3nRJ2QyxpZz+Nb9c96hEcPzLO0aSPWwwDaS+RJrrVXF5I3JuahnbjSeVu4VqAXM2584gSrKd08
HglB7MTpezsfU0dl7IQEiwQwBjDCLZL8vbNopsMlZsBkH3/KX5yNutTcYqb+Be2X42kjj9bYTRC8
MQjsgVBTkay6Rzd/0abB+D6OrU6wHX3RxgUDXfK6nzmz9LzQfuB+u6cXfaK4IJW65sbZgdXqNF4w
ur7HaklGE4eMZla8llu1LE6RHhrHZFDLZuqvEk9dFh59JDNon0asyn1wMVyBK1mCWVFVHw5CuBrW
wyFepvHCWvjeaXFcaNPMS6bPbdhD+3IlTLAvJ8PW+mFyar18W4y9kMP/e+MxCwsRLEZJ0qrQaAVY
t2hiOE3R+847T13ici/86/k6Hl8z07ToHiEJQCXs9oQAxEkl6VTI9JDHCyBbpvlLvMvXvhuN2I1R
SYKJ0iXA6I8akoYLVk18DwCw1Wnlu2O3alSSYKIUcI7lYlhTN22X1SSc4g96+ms5z0YaXB/awqvN
E2xUDi1NElzywUadPd0dnktrxXDX/7p1ooU6NZfMNlgQwIjL8zLy6onyxwXR6+1/1AbBIAEI4iiR
xoLKGUAOk2ribGJXcSGWGlnS2M4JVqmB7/7kx6yo4VVMGBrBB3TrvTyyoIfG758DEgsrfi41mumw
nrM3PL7qkiK+O2Z5HlhxugJx2BWMHLVs4XRo1ac8yoQzQo5uhJDLa/ovrumNDOFg+kiHe8z+UGmA
hrxJPZlkS2k59uo+2K8bMcKx5A7cVwyaDMcCaa8r8/hBRzFy9vflNxrtrjbMFF6FABCEsA8h7y4m
zO+79SsUo16ErQ5BHmeYJHHtMZHavU29ESk8DvBz6eBNsTBta+4Huyq5J0DkJ40ne6s/Y3bh0btH
OdghuiHnQdeYsI8K4IBR1lrDu3de5l/zlzO3yPoeehD2jSztPts37OY/ssRu6w7aUSuvP2SlmxbQ
5rcOa1SRjoBG7FV997eKm/1SJ8lKfvHfRo3tYLaF1+pGvLCzsPOVDEd+iB/MeuLRPvpxm4sZtAzu
kThvxEgNv3gnkWZHOjXZX1qD+e9Xvq6qmEoCRh+bG04YMH/Jp/rk7ML27gJvPGLhH+oq0Sp9oSQQ
Dd0QHvq6Iv1eV7GyTlOmrI+U9c29QQj2pe/2RrCq0r1Kh5J2gB130jHzbUnm2HofBJhDwPyfTxh0
+2q9yrEIY2BmFZ4z1U08Z3P6wYR199VfUFd17Y306rvZD1kekfsxQiju87Vc4cHuz4YEJgZyq6m0
BVS89ELPdvvXbsO7+qp+Dt0U9Gx46zx/W38HlMqrxgp4D54JCmeOSdxLKfQuGwL4C3tPryextQGt
r3c8hG/h22BlIVuapa/QtkE6dnw7bcpJ7I0ZqodX60q8+HxIVULCDdbR9fHV2NbeunzVV/VruJjN
lM0cXt7vELr96VG903xExx/dKsMxdUY8GW7gT+HMjS5T5UvFme+bqbGo1kfefH8xmBF1or6Mxwkf
Obm7076SKJgs2WwvgRbWyhpwPSiKp51rvXfzwaU5LSr3MiWwJGEDbNXLednNh0DWX/SuA5b7T0gV
k0kxG4+P1AeuMK0u/9kGQ3gpIilkuLhnG5yFsbX3VPf3zaqfQQCDswVD/elH9RMW+nnuQmlBQF8Q
WIycxANP/+YTBPvW+WEEOBqfcPYSD1oCL1v7O3XZu9HitIaT2pUOYw7Fo1DmRqZgdAjXKlOCGptj
yPNJvNA+Am2G5j3aVbp3ZzGyxmEbn5y92GlglZrRaXaprL9pL0f88jNKlruONypo7DwFk1JDE58m
MgvTuE7ZpnIlF1BYF3SUzoNGezmyrpFbZAiBQAkai98P6+qmQ1zv42Skq5blpTsfexH8qyD05uSE
iIA4yyrTaDg5LssQhp5fK9d6Oy0uHr3pY170qKIIrudADaNLPsp5fG29dAOX0cfpdR5gRKt87EEY
207BKJ3rATDewkQ0PETtkjE1iNi82gOsaqou/YWPEZD2Bi527looD/Tg5LpGT/Xho3BlFARLZQfg
GJQmpwoZ70deCJgpt90Oxkr3QL12q91gBxxPGk3macNb++SmiK6rCWkhtE+cr733V8UGUziFZHMT
/FV7tEmz61vSfFta3hYOlLKTdpV8Nkuvd6GpbyfWqvGSTbKBu/Vf5gCvdc8ULBUM6bZjtChDNv1c
TStynLu5sZcnY8/iQ++WrmFHMZn3wK0WlJwp+zhq4k5Zm+v+p/VhMSAqnkIPshhN5D5y9q5lCRpe
Sk1nVsCffKQBlffzrJu3S4h0sf+nRbCrJ9Y82QzPYsSFBjNm8tyEDCp9f97/LFVQecDDG0gOEN+s
AMJ0SRzz6EVjDa1jixQ0OjI1PwTlHTvl4rm7p224H8wiDAbbfxUJXW2o+KRi6xWg5pFF1Z28anvw
vXZ4PTk+daL/u2CPNktGFmiRpblM0MpES0gwXZS/b2v0aq/BjcdecHjLlvtgz47T50f20GvDZTTB
Y9ABtTSFM0s7K0hPcDqu4U38c/bUz1q9PBSeMi9epcsUvKVFvs5mx3VGoCnNjTGf9dFhYp2AhrBU
kPnEDW4u4CClUKmtHW6GjYbS9+oCluXhpY9FJ48e7mtZwuYWjS0nNeBT68uciH3tuOe3enJa/X/E
QcM9Ey/CtSTBJQEV8FzpEauytqDFf28P1iLiQbVf6z/l99OmmOkUAXz38vb8MO/bNoahvKvdFIIf
7AyouS0rhBd0n21afFLjxffKP9YqcLXf8qQGaWRE5sMTpI9u6IqC0VM08r7vK3FpNCrvnDRpt9kq
mHKKc+ak5Zd/Y2CcK1nCCSpAyIRFX6Mti6EYGv6uljS0jzixj17MayHC4bWGUSoxiIQfd34wnbj1
cwMH7/nGjYkRzsooq24ggxn2LSb33q6Ag5/QxT1ywR++P9fLGfyUq4C4vOQqBetWpbDbbqu99hJM
MzJV7Vz/KxyZlx9bkuBB1mqnWj383R81ZFi1Kw+qZLR97IRG1yS8qSFvnE05XuVNHfz9YDqY5bPr
T5R18dfzY3qUH2fG6h/9Ft7UGJrMTAlYVOkxbLMJp0fKC8cFztv/qBCCJc5OPUhLg3KD1/865KQG
u8+ixszgcAp3xulqQcL7mWVKZQ5kkrzSw5sWL/Tvl80QpIKm6AGt7/XZ3Pn1v+2iJcSmWusrdXVE
6FBylUnMpG6/AsLP9Ufs0ccYmLA8oFpkjVS1DS+A2DNtpUAgJ/pFpUzYbeIFzQyvmvezpgug85gN
//6JizYt3t8Db78f29oHDtCNbOEIK5A1UwYj1PXLl3ynTuOXfgIot9u6CDZc4Gun6SyZj+3tYCme
rVg40NoqtFw9s+L+lbIvgLkk72HAeU13542Jk6kdRg7zQY7teplipqcC2U41EpZpTdaKF7zks+1y
N8031e7T4tfInj6wKTeyBJMf9fQ/6xGLa6bQxRKwxa/RpFkYI5fvkR90I0ew+s75HALIy5q+gB7+
VXYl2gL65fI3jb6Tr1/VGXCb8PqhrmOtavqD01M+mnxMi05/sc2zCuNadc4Fm6k3m7QoP8VJPB85
sAdvtKrQvaQzrcC0mz58w9UbENL3o2iXarjyf5dd4nX+Um+GKv1oc8Xj9fwjS3gEgPjWwFkeZLkf
KdjjBOzrwbMbUk/UZD1HGg2yHikkvapDo7RDv58srK8JL2XTKKW6jsyKEcipJH+10j+mNQo68UiQ
KtMaS9ekNsCq3W5kkzZxqkS6utbnLZE8VUySa8s3umOn6oxcoyfzhI8c3iOjci1TWJwR61DAJMhU
tv4+fWs+n5byVPMOMCa55fT0Odmkh3qjTbvFc8GPDvJarnCQhCKZBNWQugZmFMaGWWX8fi7gkbvK
XNA/uyk841DGBJYeI0ECjHEARLY8P3+RfbhZsump3VTtvMx/NCdpmRt/2YVXwv471n/+yL5cf4Pw
vIOgqZxqJgzWsuuv4pcf8TSYyuvhfQK9EzPaeZQxYNyk22Ts5j/qpblZv/BctGoDn1yrqWu4Yqfx
pl1qrwojze2knSQTQIQvnjnTpqWLuTuMbP2YUglvhq7kKkMEw0v1Y/0DZNrJ4W0+31EYOM/fu8lY
FepRdeR6pR/W98oApRmKBLkMoZdrznvvRzHZfku8JZgoPI4mL3M5xNMv3eTX/7rJH592JfpYA02t
XNhk2Jyo00qTfrk9zHdDFuQ7BEokb/djaYMRnfpI1F+J1EvVOlM+Hcxth8hoBrIo2faxCOIe0Akg
UtA2BgwARo00EenQKqUQoihj0B+oJKLXdradbcPJ79/ltJzC1fQ9cP+M6M3wDIq+xrVI4ZnUaoDQ
w4DdpFZLe0W2Kkjz1KvyzVzk7mhF66EJulqgYG5hRKubY8ECj0cy0rP1Ifi4GuoX+aexkrzce766
MXHDf786N1WXrDANEWfE2aSXN3oWjUj4eM2f7Z9gVJ02gnbC/7/aqLv6NJxmLuc13IBkUbp/ICIa
kfnwqjPF6sC3pjNcIFg4iRQLuAGmuj59CSAmbL38L9puC20Ke/B/tX/gThrESQN0CQBBFhXI2/2L
HAmicVjXDwkMHAfNOOlLO4Bd9bkUYT13UgTTBXZyEmqJcj4YXyLym/5Lp0xk7S3Wv0Mx81yU+EKJ
ssR2ATNieF6qkBVLr1L61U5/9/4385t6eg1JVNVUU+NFtMnO7+pl0+MyjixVHH/5Wz6gteBBAhgA
zuXtjh5Dur/7k3E+gK0PG5OXtlNAhifGMlpfgK+dfX6+XrGEeCdPv5V3AqU25JDPB30OzI1BxnNx
uczy+R8YsKnbdovLD/5ZhDN4UhbSMpl7Y/mKD/yoqxty9wnCDWmZ2DQrQz0fbPlrYm9ruZhkp3aa
RQuwd7roBZLISaeE2yauvTL7atbfL9mUyRIgm6CvzV7i4+8MYrR0pp9f6hy68P6tP83jytjYkCRA
YgL+0a6q4aA3lVWnd+5lJGJ5rDQG7efgjVKIF2ee/do0m+ZonQ/q0cWrmA9/l0ttNvx5dM9w4qjz
42pEVYZbfLdt5lAAdywwMTUhTsovIIUbqnQ+QNJuAkiWFdHUDi56OOnymuSjdaHnvgev/99ozJVc
4UE4FwHQqLF5PlQqEECtF566mZFrru7vrASK7XjWSX8pQNO368ZZwhQCC8UkVCdmZ3hH80uKpQ2M
DjaLtXR6GRunEhNFfysTYRVFcaAVOYtbfU5so9L7lqMomRc1w19JvjFgeLTBilyCi2d10qSEJa5w
R3ZFCLj+luvo4EJZjHEB9yXIlfTOgPwNG3VsZx9BiWm/mD6swfbJgzJ5EgSJpyVTyX8p84msrPP8
EFWeEjJx2YSTtNderAAGD0ZNV3k3ik/44PNsZjwVYB3gtaKZ6/bzWrODODu3m0N53qQwCeXhG7p6
1omuGS7ULoeAlpnLq7F8vi0PdJSRDA0YXUZZIAYWd8UqoL+rpPbQy58rJZv35rzKAAY+pVNtDAZa
8MGGE0CWOWTDmQWhuHG7RKoKdhcA8A1L5Danmtx2n2NpZqqvrf0C/rL+9nxpYprwb3lDxdpxbJW0
k2CpW7A+jB4mzMMlbrJ3EOxVuhH0IyCPuiszKTnVEqvYw9uUv0NCY62S0ykb0boHDyPQREwPAiDs
KLIY5ed6kqhl6LSHN/s44K9BV53NM+lX0tPsFc2fL1gbNlAwODaTV4AgULkh8y9scAK7nwR+f3eI
zctp0+uG9JZYtQQqWhyYbqfV2WpgHZ1oOfyqAZxnUCIN/zjNNLz06qvU28VvydQu7sVv0lWcZ/ms
sSLbbeqieWlC+1OsHqE+UWEI6a0YPD4/PwGVhzEDH6SealBkwmWRz6UGMG0JOJmpfmGavyErCK3e
xaAjt9GwN0DT9yMm/pEiY/OA8jFhi2Z68la5IAgvgjCNu0ObnP4CkH8PbJrV7dtiU2mfnu+z2LXw
oVhAdRj8ZWpMawqKldh1d0kADjzo/tTRl1HmLwF1dE/wwebdHzjkvCpNIUHr3NSSYEVORpw60WX9
vx9AFRTMWJALPz7wyivOmQPuLcgvD4U+8882xNxHSCPJkmUew/kvZb88hasUohVT/yk371lzmtkF
dMaXL6co2D3fjUcqbqqAYTAeoVDsEpwDyM+NVoeG6SD534rm58XZQrZemhMr28Cs+lzWIwsyJHmY
+LNBaxRrsRcLosLjqekOKoQEvZVA62Tig4Vb82c74NMGbqOOFFAeH/aVTMEwB+VZzTO17Q6aL/3U
7Hnkzwfiwi5YZUk1l/qLB1/lLFTOE//Ueyo9nc/X/Mh3YcFsMXrNIKCYjexz6AdhEukOQDro0bJo
Xo1kHTdbea3U0/DsZgD9lfmLAq2m3nundf9flvj+1rarDxCuFl1IBaDAaJt2lKZGkk7OxmnmQ7Pq
z5sw3lgnfcTHH1Tmzo5dCRxU7kq9ecLhoTM55ggGubNSLQtYqYzG3Izs7KM393pnhbBF6mBhcyJ2
9iJVCwqMngx7XW4uQ0A6TpbmKpd+YrfHWQTnnDFirP8fevWfYxXzL/5ZhdFWZ5F1MlsP9J5Th1nC
L9P+03u1GHEJH95RXgXwKdBkdvZ2QyW/tKW2QpaVfi3kRR2/Q0QrXd40//NoBuThpkIyoGuDNOLO
W1khLEFqKJfdoTv97sK1ebRc2EaBVU3jV3hGMn/2J6v/yxzI3yoKaAUAQAO25J33lMGXU7dcUqjk
LzY9TTODcAmypcaVnElrLOymXjb14vj7uQqpD5+dK8HCU5AXjp1kRsfl7JfK8Q3q5U89tG41bY+w
6UyOJrQvsAnL4edMCl6S07Lr1nltLxycu66OXGgjl5F+OBa7Qn5X/WZCIKJAduufIbqECkVfjKLe
DSncu9t19cmClwCfTn1uMvbKbL1kaffNJOgWtVSNuD6PtgZwKfC6wEqimmEN33F1i4/nDvZsrTof
Imdt0CVzalytgjf7s2/MyXMkNMAG3LZ0n/yoPjnlQTqdplrvQ4BCf6q0JoI3s7WsaKtyYza7cz/v
tMWZ+P75CT64GgMSFujrsgLooCx8JdgPRyWXht0AJXJ19veGBnNW4l30bQE36b8RBqwJQxW8lrJg
2PywP8PVaHAP4Ryng0jrJoo8MeOfctpNThA9Phf34KRZ2z/iBPtmKvBHZY3eHeh9f/XnM5AEnwt4
vHn/EfDhgV8dMWSVUKsUcnfIk8otZHN6OX2HX3huwGGUdO3subQH7u31cj4iyytpBcSTenVhOS8G
zdLPf1tM3A4W5ObHBROp51odQwOPaxG9+3I1Va2KfIu+PAUUOfTaq+qtRLNevbS5Kf5ZViaFnk6s
clv65UoN63V8Gc2TD6ZSuKl8k4W/A8IpAKeCKTVoEQkYzUI35WznWH6+OV6SE0xOtQoFcHeJv7aK
8Rvn3loZUVWeJnB9HUfcuwcGjliN6wEIgckcg3A/Wh3UPShwOeJif1TfmHfy6a8PAldXlyNHMGzx
3XKvRAl+RlScM6fUTG5HYW2L06L+UrQ0P0CKIEur8GdpeNEa8jn8rJHn8aFiETl8ZAdMnq5bS6XB
UF6WioTgJrMnktPpE+f/cPZdzZEqTZS/iAi8eS1cW6klNTLzQkgjDVCF9/Dr96C7e6cbEc3eL2JC
89ZJuayszJPn9NDxXhnfQlgzPXv/NTOLlCvIi9NB97szP2z0aHBaqA2afQ7ttregcaHE0kDfEtJr
JB4aq0zf14DH3yx4Pyf47wfM1rLOBVrGEBs+x9veac8NIxGB/q9bmfXpXnEk5xdKMdaRQhjJumsh
QWP2LiTZiJqt9ggvbitZBnmHPqUe5niFwB+gV6gxJOSAfoUmSaUQCIFxpRWXr5S6iP9IJT8Wr3UF
5Npo+uOd0TzWZuO/3V6UOTbln3N/8SFTOHPpVMDkNCZRhrTQPZQmXzH/wmOVbGrtOApukpM0xoo8
atRs8W4Vu8PIHoXSqcERyhqrLpxRgWBVKEDeM/Vuf9ridkH2Hg+8KdE8Jx6qEAIbehT1Z6nNXiOj
+BzqfZi83zayuA4KsK1QkZ5oVGZbQpfqQREo1iHtBQ5ZXVCM+HxkqWVqQw/uYNB+5RQsnrVJcg18
6rhw52cNLPFtB3nJ/lx0Kd1J1cjeh5CmKyDWxbm7sDI7ar0h+bEmFJg7CN8ffCg+73MphC64UhtP
t2dQlpbcFkorCHYMMGJJM1t6w6dlVGMKEU+1Tu0MO9EVXbAke5wTuvkrdovT/7bolt9BZ264z9zg
8MK2g2P8apxgm9uNI7jgB/wTvkOWumq2+NvaT5ETrzdiLwTnaAT8+62z5ZbkXpLVHB6AiiHJBtIL
yAr4YBp+gGYs0QsI5j7Wx/8lE3dldubZwckjRWqNrczlEMP+lflPrbTV03sF4uLJKRfgZW4vyuL6
X4xzFmhlTBdYqMf9WWujYZf1fWlnELvbqqBZWomBlpIxGBxSWJCvgIrXvJhXomqfBFHZnzO724GF
zk1PgsX9Vp+m1U3/ZAfVSd1qc3uAi+f2wuhsgC3XA7okpfCfXOfvqS9BR77MwBFQhQqB9Db4lSeh
m9tGl96sV0OdBZRJllZ6GmKoYpfZ/UapwW7Z35ebLnPK9KjEtugjq2tzyZrXWF7Pf+d4/qgUGkSa
vgQvzSv1PTgLQLZq61y34gyXahOX45ur9UGhWokhkIBCl4E0/4kZutnyuwidBdpn8NamIdGEJwjK
3p7Wb7zDj3sZKWoIFkCKEf2C13dQ4otMaAKYjfhNkICDATnTOnIhhm7BGW+VHv03vtPwCBLSwALt
liULpyp9M6r3Qtty7wH3R+z3MkjLVXntybKUfpr0Gv79uNnZFUquTZmEo5T4dkDdqnmo6VmXIYC7
TWytMXUGIJ7C9rTRIYEK4eT/nti9sj/b6VxkpGD5wtLnKdoQ7CQ7MM2uob2q5WvpxWmef64DBCPk
qUyE7MX1OnASxBTkEreGL7+Kw0Zt3lQuJqH7Py33XzOzcNNXg3Tk5elhzDmy/GKgFCLrT3VyXymg
m6eWgpBHJFGvWzH2moINocsByRB/JNqGz+57LidxtBdYCzpCYeWMr83B7DaLOLnQxbbuzy0yFDIL
zdR3FC57aBB4356HZceJAOz/Tfds2/d+BhgQ3+BWYJlDowMz7oqCvuXGyUBvapDvR/5NGh8Tfkfr
jd80FuWqHacfCsAVb3/K0qBlJKu+ZeVQMRKvFx706HWvZJBp4rWif5ejdrIjA6ecq8KhTRJlbZan
TTvfaZcGZzutqg30ohQAEQR3lXqS+JqAW7KJnCjbJeJauWDprkBpkQfMFPl5VGKuR6cPtST2mY8T
/B5kH1W45aGo3BSa233cnsYlQ6ixI9kD1Qbw480W1OeUThfzbjj3RQEBOzgxrvHystuMWXSvy2ve
eul5rAFrjKQNpCKgL3s9Lsjm1VAARWl0zDSXNV7XJ04C4We92UnG3siFnRT9MdLKvj3Kpbvo0uxs
OgOhlpgSasM5Eh+0ahcVr4w5t00sbY8LE/Ma+aj0Q5Zy6nBuq9euvS/L3hJCJ4plorNzCRLc2+aW
1g1ZUwEoBCAywC97PZFc5BcSl3HDuQ6RxoG6ew9OtGajd80mRKXwvxqDbAlkjXDuUezW5mJlgV72
NAx54FkAWCmdVnyXfmUi0djKvfHzTF/bmR8xndE4CmCHM3YgSx+11xzCw4+3B/PzNXNtZObK6zZW
4oECGQOkA4D+sg8h8mzgV7bDwsMdZhS8llD9QTZ1nt42mDDwLZXwSO0Fs9c/EP2A67jrbUjTBwBQ
joD9vUJtlRueE2WvDZ8DMgh5yFkKUAOFTDdh/TuMvmRAG4YdJKU3IuSBMivATdM14FNdm5af+/f6
e2dzn3VRpGgdUGdJdhrGh3pTWa1KMtECtevtBVizNFuABECVqitgqdS2ob5lSmGz4IU3Jjl7HmiN
FWzyAhoLI8MFgXTYJAmsz24KDIoLWW9gZCw+Sm24qXK7bJ96qSdF1zylvAte4q7iScdGAlAJlXkz
CJBo8d2a30JtXkjfafoeIvObKFsxXKlW/vRN6BsFGgycG6BFh97j9UnuWjDZ9ZU4oA4CERkoVwzQ
v+KQvGD06/bEf8srXV9hk7cAyf3E3gNy5JkblDJBr6buibNc4ooGdrd3gszWhidDeRxVOy/uWzWE
DuxTGaDPJoLk5EPOPdSAGUV/qLKnIf2d6J+a+CCnb2rzqkom1wROVq9skAU3cPmZczbQQMjhwnxZ
PLcyEx1BHW0050Q7JFzZCezBa31w8wZ7hDO4/wBwgQIYSmDIbV2vQIlbKWHozDzvM4J0GlDVqvnx
8SGbH6fDy8vL29vb3d37zkOKjfzpQKjw+Z+XBfaRx0HXJzYplOuu7YOaW+0MYVTO4QE4C6K6vaM4
lZkcAzdy673k+o70mLjjRt0Kdnav2ryrUXArUa/Z3P6UBfwNNE9l8OUjHMC7Zk7PGxmBrsZGrJ4V
ABOIUxe2j/45m3urNmsQxUVboMfHGxyd2iCtmq64izSeEFIN+vKaeuZ34RtYHTY1ye9SG0raK3fl
XPPse4Gnlh1JE8AA/CMtN/ASlYbGUM8ZuYeoKOnM1/uAfMloTTgd3nYh6cjz7Yn8xq5cHzXUbEFA
DhWOKX6bq5tojdbluZipZ2t/LE/ne+eXcwQT1wDxWvLhbIEvR7OAQ+BWHqvTZrMxNzvbdsFmUJrW
w37lXl14EF5/zezghyPK5nyWq2cNzISgea88APmiM92YZnHodzGySbs1aNOa0TkjN3a0gH4wTAEe
nM/mr+GjiG3pRTqMdykA6M81I9lT8LQy79M1dWPe5wBOPqJ4gocF5t06Wr+OQPLfp5ZzH6IT7VdB
PqZJdxJTl0BlV95ZmPcnSsx3kWT3mwfl1JDNykaYd8T9s/fABw3fgpBXmMNYyzRWg6Gv1LN/bB6P
TnmII+fwIjqG7Y6dZQpfD8B3/hl22ho8cVrTnzPx1/DMq4T1gPSwCMOjYIlmdjSeIFtWMLz/nVp6
vT3tC1kmbDB1QldPgsX8/BnRG02RRXyNE5aQ8dAaXjcSXz31wdF/0SKTPoZ7NqxM7c8QGNBgiImi
c0PBv+9i9oX/0HrKdVEf6OccK6rYXu6uKb0vbeErE1Moc2EijYw+7XxfO/OuDDKOyKZOZHNmS15e
UE3byKvcI6sWZycVQIRGigNOO6MvBOxXwYa7K/fMEx5FK3OwQUEAtdbr+12VmO0U2VAmQUYeSRRA
lq5HqQrFIAZxhVGaAF7sQ9OwC/Nj6tjnTKg0ksTJnJQ8Fm6xK9zqCDSEM81B4kKr0nmMrQi0DD05
KW5JqE0fQgJeFDJ9PUScSQ5mgZhw5gvgi2a3V7bxkdvWZuD4Zrgt7I48cc5a59DizrgY0Gzrq0mZ
RJxWamcrd4IHL7tfI0H6LhDMpgyIdAitIIWMwz3vYNRQpq+TVtPONThYpb1/4h5zaHhixuxxw36F
1rgBUZ8rvEAskOh7UH/sQ1K7tQvh6pP/KGIeeLfZ+Hfd+r264AJRq8HrBdhKAA2/y+YXm5bqbZTq
caSfJbRqNfavcgst+oNok+Acg0zm5fbRX8iEAhtxYW52RmAOGnwp1c8NGPoqQPMdDYS+iKRtNIZF
DnVDGzE1mPpu252zJE6O9cru7KQEfhXKpYRhqq6+q7fZXUR60pLSfilAZ9HerXWQLvjTb7Q1GoAU
EQmMWWV/LCMd7Mu9fvZdakmbeo+FBbV/sRKCrZmZBaOSXgjImsIMwsBNvw0eDJeiKUx7W5m+hTNy
NZzZsyMGtaxWdJ1+fk23aMBx2AMQsY/BUT2MbmOl0AgiGZKab8Ka4emH50dHgm4eUHzgc8IyzrwN
QvksVgb9XB+KnfqugqG7tGUwdA9P7LeyAoWYNt/cmIwoDIVSYH6h7XRtjKd+IXRtaJylwobQLTwU
imgB2gPWFDmXollkn/9ams1nUEshFAyocTZC8BgqIXCth0qyWPOk2h0YFFdCusmF/RwYGDqxiLh3
55odFVpX6jFJjXN6oE/qk2iN/9PM/WtgXu2vs0EY/MmAeuQ2QIY/BgcehDsru/BnPhDtBXhooHEe
zObqPH0PUIqhtWphnOUj/17sxM/yD31MbfFRXHlTLq4PooQJnAM5KCSxrndCk/gyeOQ641yCZfqR
/tbAbemgmNmFZHzXViZv0TldWpvlOGqmtpHiNwbScxNcDE0y2UPwAAKsvXbHM7P8JVEiJmTthb90
qC/Nzm5y2nC6DwUwbML7+p4+yZ/CV8OT22u25KAubcwuVyPLNSFirYGANmxJ946OsPvyT+bUawxl
S1tcmXp/8BpF49EcdiBEPoQ3k9Q/Wwwcv6fO24qnwTIVszoI9i66j73bA1tIFEHADKAyqJdBJBJv
8estEvNtyuk1DPI7jRRuiCepsm9wf4aoCod2SEQnAQZAMpN7aFzsuw/Ouf0FSw/Vqy+YzW1a10E/
5PiC0kJD1wPR7NCRPipX3b7ciVZiGW+xR93iP/sS4CCm4tnEl6ZB7ul63INeJsKoKf5Z40fHh1xC
KezGP1zdrQzv54ICjwahAQihASGHms21nVItqqrJK+7MG/kOcejvYgy0TZKiHRPMK/xKgDD92pWH
lJFcEJDFwAtBwC6azspFGDRITI34nInnmIMTZl2ZWpmvlLYoNZJ5e93kH2cCaXgVjkzCQx9R9LwY
JYaAxwyjpJy58U4odny+1+k2N4iGTjSfe/H9zyjaGPTIA2YSPI39SYFMseghSjM1ye0/+eC92Wj+
Ux6boyeggo3/v8r3LNsY+lNXmjx6noL90Eek8R0fTLyVVaN5QaWkrGyg+5sXFpO6tdUCgTlIo3Ov
Z3spWEHo/LhMMUpcoYgrIdmKIznNwsWMyk1ZJ+n0okxD3beLamitQkMakeYNZ8cRLTahmAd2ATq6
lZ2zZBmqUQDg6kio/0D8ykovKT5Xqme15wRX7JlP0D2fb6sekxwpRuJqFUsfFGNYK/QvLe3UoYTE
LJLHSJ/O7o2OK4uAIisG+A1wEiCW8H3Cs52SepJA8mMSOg3I2pip0uMY7Kh+DyF0E+zRfGfywibk
zDEkyocx7MfRqUoSqCehARoz/yUGG6bbUhuRyuGy5/hPVByT2kcPp9vEbwGYMxTwhZj6XnxNd4r8
wOujE1Hid06pH6CXtOLWf8bx3ztYmDLlUzfWvENKlSMFIQXScZQXT3g/lcAex5LVFHmwyasaLFNt
LFqslNptoVQPdazyFniynwI1aSxR8HVTMSBTlqR/kmmEcjDpLUqQwyKilEikANM5aVOt394+ez8B
IBPWzgAyTQdAHsw1sxBPCsVOHQM99qRKj7eGKCR3IqduwzguSAQAe9uDP1nye8fIcdaQg88dJaHV
yvT9jC/QUa1o2vQYnDLJc+fWZgDK03L0zzlNMlIL2QMYHvZy2ZEMjQUFVpKp9SnUniNhxfv8TL7A
tI6XuwwYrAr3Oj+XvioVfMkHXpK5kNqTNp3gtLzb1VbkdfUOcEzF/5JXu6ymnX/tYGEWYxYmiVMd
rO3X7kBlmcSzKg082hi6zXMoF3U+79tD1oZuFQkJZEerajOGvrwTQ6510FcC8eoxt3QpRBdeV9Rr
4eQUZM8+Ce9eA1QeEGNENn12WOW2TsFaXwVeyWRk2mhlqjxTTLSbKk4pZYPTAFJosbrQXSPgwapK
q9SpI0q3+iCuIRR+JgmgB2lgT+Lu0RDbzlN/AeWjvAH8xxOe9NBM2HH4w1eEjSYaSineWbLVdXYa
2RLkEmS7ghJYY2ZyQfjkPoY050FE/3e+SagN0QiK6tjn0LoK3WWKrQl7RbIM41nzAtnUuLV5nMLT
+TxONLsaulKhLjLfUYmitEGWdNhRzz7ExqHStJEOyUOj3RUyOGnr16z7GvZ0dBN1XDlI3xnaH7bx
+kSFCn+NeRQ2SJ3YBmMeeKJ+B+fhW8HjwAEaR8J81+im2G6YfKoVh4fkg1W+xxBw6Z5le+gthe6h
eGHLIpFOyjnRrQ6EhpxtqOss3z8vfCztxUfOAjW5KRQtLLLA6+FX7rnK7SVbAj0oOE9IVN8LtrxP
XsZXKdhoDxy8fmkJJq+sLNN3YWg2VZNa+5SHwkQBv3F9AiV0hnaNogde1UFt9GEontPC7gPXz0zV
/6q5Q5u7RfOWjpRI8iEcfpe8pQquBlxQrxAhdZFjaO2OHgo8R/jcjltL5txxQGvCXRzb1D9lzJRL
m2ObxoBQtK08SJ+okPpPxmNNtyWoJGokd7kvWX0IQUEwcZDvxvpNM0gfQM19Gz2xAdKk6a5W1jCc
38qqtwY/8/syl7RyEsmBpx4r1UGzI6n6xyg4Gq3JdhF9KQqSbhL2gpYmXNpozn9LTzTbMMUaw0NQ
O6ryIvbW8KkG24B7lIEMz3baYDXw2EZ1r/oxkcDHg82U9h7a0Iepe8SMupMGNimZaL98eau1Xsy2
RXoPlGEIdzccVM2Rx2Oa72PgSiPScttAN3MUjrPntLRyzS76felG2kP+iiaV2zfhwg2OQpMKgD5C
NORWlHnEq1V1wHNq4NXMUQvo+ZIi2FJiQHsmc2IiRq5em8Mxq9GuZqP9DazP6OfaqbqpDke5Wvmc
pWvp6nNm90OcGlnQVX7gDcdERtuvUzGrQxE95EkWPteDKcu2zDNLF9foNBZO55Xl2YXYxGI/JjIX
eJDeThLo35RQFqg0oqhOBfrBNCHoOF8b7oLPnKJ/OHsBWAVtnjBBe7ckl2UQejV/x+HmoWN/DAOo
ZubAU6SklyCFXQ0EcnI7AUFzq+M4hsPW0Nf4g36C9BClg6doynVM+bV5y3VCc7GQGyn0IODVERFV
jDulEXu3aKF93kGx7lBpsX7OhO4U1Hy9h5xwb2XJ0BM1FMTXTG0Mc+BjZomFkH3mnL8G9V78QgUZ
Hx6vQQilz+V00I8EiigIEXqNL23KiFqGVpqAsleam1dO2LR2xW1T2lph9ki557g8GKXDNMCVP26f
mZ/1FhS7JQk6N+imAHxLnTlyNZelQU0y5qkuA6RJeNGc4QhnxWRT9LeiskHG8I3dgypoLdswbf+Z
/wKbFIzjhpVQF5zFKi2wGGJlhLGnFnep4ZQBOHk2GTtpviepv6l2TCBYh3YL/q5W7UqvrNTnX3Px
3IMxIEwhpChlAJq+djyQ1bFv6nm0g6mUcLUpKZ+hDq6YcOUB+CO9NE3WxSdPR+DiASjIscwh7mKe
qCaS18MNObSrKqB4YtFOSpqaMvSKtreX6EfWAEZlnCdcc4DHI8i9NsqlwPhGfBl7JSARh2qN3GZp
GS5/fnaNRGJXAqeOnxeGO2147j41aZfftbq5ltj/rgldLziyEOjXARgJuW/kmK4HApEOP5NCFntD
PO4CepSHnVBqR785FF4xynaXveXDpjURW1ic7J9vT+PCAwVv56lvS4XuIkjMZtmXROTkxg/90CuF
iQaLdoQN6Ph02viYlpQkpcuvNbP+3C/XJmeHKx7AFSW0RuiNYW4ysSGxJKAB620clS8OSabbI/yZ
8AHkHeT38kQWBPGm2YHqk6xHdVqLPCnsIJvTjBXhM1DQdhozb1v6WdRHqgy+Fcg+EP4jVTiby6yo
gl7QKPWydD+oD0E7gvYHvWbiFzI6ynvb2nFqF45ASXdQ9XujdsYj+HlIU5FU3LO1Cu7PvCG+RwL7
7eTuBU0wZt+j1TmlIhdTr+aO3UQvIZoJ96g8+A43kjzdJvc6SpIDqU6SZ6inst8EOdJ8PdHSlan5
2ZQ7fYqM9AHgoliM+XM85/ukzMCV5ZXyZ56f2/Kh4k5SophDaAcRUX009VNP6S0JtWJ55xuIzthG
bEQiZvbtZVrafpPDAP4StR9cNtcHjmVF3wl8B5iUJCEcMprULSUK1RRUajZUK0BPKmN+/rtRkDNN
auoAG0rGzKjCqlBIwoh5cajrG7mt+G3XvAl1uwcKacQTjxorFhcyIN/8CVh5sMBOXBHX4xwKP6r8
AbM6yr/lYTtoAhkTvDfkiiRPPYLxKrKFxtbXYMFLB04Bbw9a8CF1jlzrtV2xa3KKRzj1NLUdjwIY
TliCXpe6HFd818/QCgljEFAJSLCAxG/ebCM1HT9oesiQ4AhBUhjBea1cMkvO+crELHb24ZvR5U+Z
F1YCEXRGmhFx+6cE6MIzn74NEgnQ3grW7J70K6WppW16ObpZnKwGkoFwqGCenisaqFl6zqSxAEhS
ruG5q2U6aKeSxP3v21TDCx+9SyoQj/MIbAxDYeSNinn1QNEwe/alwgqlwKR9jvOYrG3Rn7csVhAt
Oij8AieEm/x6q/hZy8IxwxjRrio4WaeLpE77YjcK4yMXlRx4tjSIYyFW3QhNDmQYRauuHDaRVXMl
qBD0MbUZMPZOU6mfGh0kUFtx0T4ZxdWW9unCn13TKBEiaSOAFhbPqFmQU4MYI09GAcuR7BtoGelo
1SO6dFdl6GreoTWVr1y2xtezuP8wRRIvGkgeIp12PUF8pgySPCjMM5LKCoZqYxRP3Ggm6Rm5bql0
GrzQe31f8RZ6fvlgLQqajup80GjVm2qjkMvBvXZtvuZ9MR/FPPb4rI2OXKajhVqP4xOVQ4/5EX+f
jtnoKrqfmEPevf3nvYj8BepuQGhC7vI7Rr8IKxUpYHmf17EHaiJ02+4lxeoKW05ByfLrtqWfrePY
gpemZq4SzKqGz6Qq9iYi43D7qsVO7dsvzWtkgkDAjh00Ye5yZmqQGUjuKSPDJrhXV6vRP2NaIH51
ODMJB1BGeep6uls/kUYWxYmH9HRlZaIAxjEGWu7/fgFemZk56ELP4oR2LPGSkaJLeQeuqVDcgz2m
X8t1LryjrkY0D27FIgj5Rocp6Ul0x4xoL/qbEhDd4jSwuiMFFjl9R1D7elpZ0WlnznYusMoAASIS
AzHBd1LkYvOEEkfbMsoTb5KKRML9ffCqI3W+KBTRHGrpAJd0VnVS9wFyH3vcH2vB18LldPUBs6Oj
DGoEDGGaeCWfGmRQjdgO2JA6t8e5kE3BBF+McxZXBHIG5H6eJV5uqf6pge4kyUVbT8GF6XDipjqL
5U5NNytWF+6mK6szZ6jqVanIBgan3X+WvxOC2hSz5NfeRCZ4W5rSzrSHj4fbRhfuCtiEgjGo6fDg
+8ZWXKwoH4gBOAzqxOMYXpSgRv3ApZG6ftMyM2ojzm06sTflNFsDlP5sBIB3wIEBFpIHDhIv3etj
iQpOgEJRE3sx2Pnuad3n0HiLA7kxg5wTAMZSilF/mnJvzwHPBuilxVmpHPIsqzMzGljyHAa0/WSc
UbWfPXZBcx9FOfeBI6gEG6ltOJBzGHoZopGkAKdsKch5afFU1cZjoIxgFInKKldRluiM35yEqNnp
WSZnSC4aii3Effgh9VEQWU1PS3Zsq7hPzSxVcTfISp121u2FWDzUEx0Y7mtchSgvXc+HmEHFqciL
2ENOoeZaS6+IEIAowX/QDLM7KChd6yZYsOOwM9Hpix7X2x8gLlxL0uUHzB7nQA6lNAYBijfQTaPw
AJM2kUoStqsCIkkmA/fsb/BU9g7EMXIUSZywIsqea8C1DI0w7jV8xizH9WMdYMYjYiRPBfQD5ZV5
WvxMgJ5BlKog5P/BEdWhBXbI6RiDR+wreuc39MCFMuh5SydqrLZz1JK0EK7UNLMIGrNUXjn/LgEm
uzWNMjZ7hOls6/s2CpZMNEu2bfttCaXjlBQa4el5ZVKXzjSk4xFoyMBt4o12vaoNUuXc2Auxlw2b
Qt03BSMsdJAplNDVTKWvpovsGln+lgqkZa9DSpi/i8QeH0dUlDKLrS49G5AggHKg/jLQxwFAh8Qq
C450a+X3JV+A1xSe9HjZT4+462/lwjLqBmrEHur7rRU0am4VyeATA1Nuo7CqkhgCG5uy5NZ4shYe
NxNmEIiVqTXH+I4kLrxQXGZ+wVQZs6TywabqJShJScN4pyRFvnJNL0UDKEFqqBxrOtjLZsFxrhWB
Uo4RXLskyGC2bgabGtkzCj47nhVrhZPFmwThrQhsH5JBoKmZzSkizagBo4vHJ2h4EgyHNqQGQVZ9
VgcHlYHohY3WEK5dYJOzmF/Ul2Zn96Svh5FPiybxCpWoxUlTjg2/1x0cUI7t894dSndloy+FBqDx
RY4Z8Tzg4LPLq1eKSgjDMfGGFtkIYIyIX32IgK1XpBFfUBbRTyHiImpzENWBZK4z0bEC3m+A1Xr8
Iww7X175pCV/BuQMCG81gGi075rWxabiC4GLGo5DlBQakKobAFoQauVJ5CrlKPFGuBeyIjB5LonM
BsTPKw/NpUSBBBdl4AmGIjlYs65Xnml+CHZzlnpcVRCVvmoD6nwQUdR2kuSmfe3GwUOpV3ZUrzny
aap/LD7yMDL0DeEf5wGvLCTAE7Ww3CmkLx4qPrWMEXABarM2MUs+Myv1pa0P6OonQeIoagXXiFdh
bqPhfhRQ0gud2ADD2F0fPeuxxfvmqizRwjGUsV2mvA3eYUg1XM8ON9QKFRIh9WofIp3SNqhasGMc
jTWkzU9wqAwsE97expSoVAEXuTZUFI2q59B38uJD+cRtE4i8BsCuPz4Kj79LIq6xOi5lB6/szc5B
N6ZtXYawl5Fj6Mh/pvaNx6/x7sQOKnnJIRbqVfT/4/ZeOPFXdmcXTZoKlT5SMfXa33gRMHmfhu+p
5ipZDvKMyJVLnfjKEWxdfP9UcXsfn5NbMbN7NBE1+yy3s3gFU7pw/q6+aNoCF+ePG2XVxwM09VAu
n/oFcqvlE+z6ngjhV9Wv0oYs2gNojQdTJdo75zxDwxBHWpXD3tCjkXKDtCvZZm741GPNgbE3eWLm
x6lfxm4L09x0xPpM9n5Fnlc84cJlNsUm/37HLLBNWjQfhwZ2wB6EJMQgEkrDBMSu2HdfzZtbWYcU
4Nac7Lyn7uPhYS0Ru5QUvrI/u8artJUKoZjmnQDYCjbC8oD3S0bdfpdBwpmEeB5G1kPwcXvcSzWP
S7tzDqJoaMA3EWHcjTkoBO32eG6bsQ+hC9eStreNTe5h5uKubM2vVbmLYj3EGHVt34IPltYnf3ju
g69ViMxSsujK1OwqTXQmZ4OEYUn3CRptkJNBj3C7rzo8ckkp39FfHcCKR38tt73suf7uo3mJRQkC
BBUhTvQgbLIC+mImf+Sf+XHHvoDRGZnFgYAls4snUV3J3Cw65wvLMx+G7dN18YjZ5aUHVQCojjp9
b4qrwfGiz5qS2qB7BYRizqtRdionqwHQnQq3n9CPipMIaHsAF/6Wy0qiTVUe5pTv4guvNCavOwa9
Q6YyQbnQKFeYAZbua6zz34+Zuau0EeKwF7DOND+20G7Cu4Yzob+Ahngomyn7xOLWMmTLu/ivydkl
OD1/QTODeZaUg0CdGgyp8isQxsIqqchsRfGqlBGMSKA+QIc0qmkznzCKoHlpe40eZPpU85Yk/aIR
WtpvH8qZA54ZQXvOtcNHQVYNc06nByN458qjNACAodq0/4IW7YbDuzlGvvu2yfkh+ccmugJRkQPD
PmoW1zapD7q1TvLpoenPnXLipNIySmwdXXckILFQTelJWGoIbTJJM8MaD73ChqJJtcuTtQzg4iRD
R8oARBaEyfNCpc9RgdUVvgWKXKQeo2OWULMHoIPpa6xjsxDvn2FfmJpt1nzoGtYwgx4oD/gnX5JK
ENzbUzvbnP+YwCsJSXKATnlj5vcGIw87tQ/ZQaqOYqhbagLQlTqawJ4TTn3+H4wZAiZtokQAY8b1
Mhp603J1DmPg53vu1V0tlw6HFA3HtnrerPWPzW7of4aGsjVA7niaoSZzbQ1ZkLZmBqxxyYOPgnUJ
RfVxtU8BP3JxRf1fI2BvRZ4fw5rXZssur5iiReyQ1NwvhWrDideSNT6TpS0HS2A0ARwKoI3ZPgjD
qFCYlLMDD9QTTY6A89ekDcKMpM2Kg1yaNJRpeMDd8JZC98X1pFXG6KPwXbKDvBN8M/2Vvfz3LXD5
+7OwqVMSELF0BTtogsWPeCKBAF2Ph13Ogzcyps5ta8ujQeJRB3gZo5oFEEYRt0rawFf1PHJc2Ugk
gH5boAZum5kHRd+7AGj5f+3MtlrKDwHHBJke4vjAsgp4vNrUqhdosRDBTxxBh3xl/lWBCv+24cWN
IRqQuUGRB0SvM4ffIlOT1yF8Udruqg6S8MVLmEBWZ00dcMkRaX/tfI//IsgvWy6rFaSQD2lyX0b3
VWjfHsfiOqGQKQBpCff+DW67+H0d3N1+FVF2QJdHzkrbiHehsSZjvuTqAOL718hsa7dhxiIwWbAD
g9IV+wyN+ElgKhIX3K6r+ZVn0Temeu4YLq3NNjr6PLuuGf4PaV+247bOdPtEBDQPt5Jsy5Z7cE/p
5EbI0NE8U9Tw9GepP/x727RgovcBggC5iEssFovFGtZafN20LdE0GevoU49c+XuN2bNKOU6z9ZBL
z0Y+u9Fwiqnmdl2DAafNHCteEv0o2lPR71GutmW3y58ktAJLJtLjjf50W/dr9zkg/wCTA0YMZOk5
tSSlHBqdBt2XuWuTH4oBdhP6By0+DiH7Tn2NstNtgaubfSaQ04w1dFpi9Bm8WQtqd7v2UuCWlJOg
dWl1t8+kcEfDjC1zTCRIof1HGQFvJ/Ml+0VPvbwWJfVXTwemrwG/B4Aa5bMGcma9ajyBKmWCe2Zm
+NvOfNaNv/+Lyv6VwF2caTjK1GrQKzHU1aZuC0zLh7WbUj0RHMRVh4LxBGSz0OWDmfxL9x8XnZV0
Cs0Aef0jTMG6NhyGsHdTwengX6//c5hncrgbTaqSIdIJrpkiP4wMpQ4WjElgDc2ubtlmyt0w/xUr
r31futMY2EN9Z6bRidadX6Kndqw6gYJXreXse7hD0ILKVaYGFDx6Zpz6g24+V6RDYr7fRTQRtROv
ngDDxGQ7Rg3QwMFdFxlrQ4OwCkfOBhhIc2gZEne14AAsx+jKAaFVWQcMFEIgfuCkVGt7mMc5O+rm
8N7E2klNum2VHo3K6xt0mZqJsAd5+W5epCUtIy7Iw6F4w53sOcNAFfqWsmNkqe5AfFYcwuadYAZH
bwKjqjwNdT9UvDBCZpjfbx+RNctFGLb0tYIo4urtUw32VJC8hGzyuCAB2hXdjHnvllL/tdneT9v9
V9LVA8jQSEdaCbsnz80hLoG10p4GW3/Ey+U/XO/nkrjwxZpSivZqSLJzYJbZ00Me0TtS4JGcCNEv
12zyXBZnkzYazZKY5NkxAVHbQH601uNY/vwPewRqaHSSomyBxpxL74IkcVwVBU4ZHXaaFgdRd4eO
QjefRYMSn0BFV5Z4JonLB+stIZGkMJznyXK1ZLSdytxglpK0hSej3ykaprt8bHd2UTwCuRIMdeXJ
zCsUL+YNurj87meHmnWWsm0UyZMjA1l1+B4Psz9Jne3k2riPCWC/URLEE1AShXV8Pel/Jva/5jyQ
tcqfU0pnN8pQRnnRJ/j8cphfU111+mTXTr9lzLxZGNZHdafXNdTNrCBGegrsQAL/vHqYACkLbDcE
ZOg6vdyovurrAeSCOExFmO3k1DL2rCrUN3WWm/uW1KJy3arxYfwL46ZgSkKS6FIe0rxjClRwGF/e
dZ4m9caWlgVgOetG8W/b4GqsbllAGUKiBK82kzNCZiDNlxLIqsJH0OXtZtOq3Cqvn4EofpCs6dWK
wFEesq1adI+3Za8FCueiOaukwFeup0YGA5hsV66pM9MdmVLvbktZVSbaC9D6hTe2ygd0yhyniPV0
OP66WU5yT+8kVfTkWbMQZAxQClw4ca5AjudQQjxShQhvS7qfzXIfZ62f9ejGRmekAG50TW2AJsI0
MgDfAHLDRT8VussasyR4yCvZs4n+CKXqRBWkNaWdy+AsUKGkNOJhWU/Uucl4R+fSE8akq0pbQqsF
mxG9MJwQqymUQs9teCU6bvPoR43cY5z02zQV3RyrKjuTtHzJmQOZbGyFHlqQpP61ytKR2N+vG5l9
JoDzEHWjhVkcQV+JtEM6zskScCKJQhiRvrh4AlTVaYgeBtwX5E7FWKDV3k1sq0iiTrDVzQe8D1Bj
AY6C4ZhLbelDRalUYzF2e6qK3Gmn1zl9u62w1R05k8G9R8LIysCWCiMuySvrEhfO4D9EC7aJcf2F
fwMNr5wE1tG8tQDIe2yyatN2gEZTT4Cx3kSG6JXAdzEt9xPeOujERxZUQncrZ14YmY+a0u7hYroE
43AgI3UJyQZP1pktoxMgygIWhZIb5y3xtJC+qxOwGtF2FOgsS7wK5fiNifYYEDIaXzfMi0/jDNMk
45hOHV75EmvdYTwAVMEZLMETdl0B4K5Dd4kMQFKTc0kkYkU/9iQ9SnLkRZXmp9ErKLsbFQwF4Vs7
OcZ4ICZztKh2EwP5hSAdJCdWROWjFctdZlPRTwOgGQOhwqXlJqbMJLNClsFsyZZiMBvdTmr1ett0
RUK4G3MqI0tLGYRMSG0l6rRJ0MxPTUlwM6+cdpRm0LQAJDhcyzx3MeoyCaYJwY9JUtPrS+LEowdO
hI2KgtztBa1JApsGCiVoGcA7jNu9sNC71iCQhO/YNASwjH29lc1AH0SR3GJtXByqYZIc7yGgYGBZ
nGeJMFJFCcV7GhnxxFOodjBLDBHPpPuOPFXlsgToLrcXt7Zb5yI5N2CDS5LqMrIRExg363B6yrXU
i1LZuy1mVYcGQIfQJ6yi8YYziqyVwd8hT9itQRkcxuLeb5gf9w+6nmvubVmrSwJ1uIQyBZgc+XA4
nAYLiDHwz9r0Sv1cfxHVtFacM9oJEIAaJmg4MEx4eYzkkuW9TqP8mMcY9ywBfO6Odit6H68s40IK
55qkvG4kuUzQolJuxx7Nf3CbdKwEz9NVKdgVALIt9GJ8sUBv2kaW5zQ/hjLSivNT095ZtBFEsovd
cnatLyhQ/yeEW4qSx0lhRQXumsocNvOQPUsY+vTilFpOolX5BpwXlpfOqeAFub445LotxO4LtPjl
RqVx38/MRpZdksfEk5puU9Fh8Mz+6w8grO9fOZyHyIkdJQaDEkFW6NvlW2wCwqBCjzYTOL0VBwFB
1gIzA5gyDMdcLmhoG21O2jY/oo3KDwsgsSvavZIrPiMyRhgy0ejvqgLR87iM8CFTonHyVLtvYxMI
ykdaoACfwMP2f7tcCNa3uiy4cqQnJOREeVKSvI5nJe+wrGGM4MTlyKFAvzAz6S5GH8fUA6XV+jWk
5nsEeCY6H2KDbcFU4WQvtrwhXf0Kgq39bSey4rB0TIb880ncynU71kPkT/IjWNAYnkRZ6S/3GOsT
wXNFsHaetkSugEMwoZH8yMLXMdR8uRuQ7qrcctwWvRBPefGzVydRx8QAGgGXeJxzXbHSUai2zo/V
ROhbX+TgRh/k2GWA5HNJUZQnq7b6p1KN2GZOM4xvyMpPbdDSU8NK+/22jlety1Awiq0CRvqqw9co
5LxKZ1iXoisvRGpwAZmSV2aR4PL5DDD5VQNeYAE7AM0DWh0uj401K3S2CXQczjmmrke3h+PRy9bR
6lOrhFsp7XZAp9wxTXVDIE1nfwsUgbPnLD+NIm7YtUWffQsPyq7OLMtHBYaVdnjVoS0hRr9OVQhC
zjWrOpfCRXpAF1OqqcQ+S9k3UjkakL+0nap/F1XN13ot8M7+R7U8M001FjFy8w0KmU7furTdfdSd
OwEAKHemZ7MGXJ73NxS49bWzeS6Tc+ua2hWdasFdSLW6KVAFAJqY2xSvKHAKQr+11NrCOb00BcDt
anzETEEnGhEJu8Ua8BZ5qJnCIc36QUaHcufF5JmYmwwzKuz59tFYyztdCOYCphogTLKcDNDriBly
tCr3mxmAwOPWoJ8FQcBZOAwD1LfFrhrn2XI5zQIsK49iq4d7SA2HMOBfhJn4PbQqBchlIOYBDgLm
NS6PY9QVU8dm2Ew+g0+nw2DG8EqG/3ICPiEhDTT5XlGtsK4FXGGGM9/LP2K13WV46XTOXBPMDAmH
75Yv5h3MAlyKEANdnqjqXa4IozsFYRhBO1pav6GKvEeXjB/NW2o829I+HNgmajZ68wOz71/fsIVg
2tIwyYiu8sUPnGVuEsTvkZl0xRE81wNGW1KwlOUiIWvOZJGArnkMIl3NDuutXBidaRfH1jT+YBT8
pavZdiyUl3qZiU1EIelVtAhvgu4tQBigHoWme+6OmkZkmkkajYGZuyhZEkkGIM2IbqYgUjXMDowC
Ha7Jw9JwyUgYVMAY0aUOrYLm6TiMQ6D0dvW7BCeKC5cXeTFqe1tW6j9RvrL8Ku1m9/bm8e2F6NXC
UwhzdiAe+qS45lYqNUY4ttIwBLQ30sdCj7OnMTO+Jdps+2WWPUhq86enknIE0Bg7xuBS3aOHWBE4
uavtxVfAt6k6thdRgc4d+qHspp6SeAyKXkU+9kdZ6k5uNzu7DiQU+m+v+cp34/2MxicdT2kMQAHo
8lLZLdOzOspMbO54rzJMH2hoQAe3d1IagpfN9a2PxBOg4mFBCh6dV3m6vIzibDIhir5rh+GOYKY4
eY1eszvtMb0nh/YVvH6/RCxeK+uDUGRskWNZaI24fkcVg11Fa1pjMKHfbxoq17ayjUIypwCz2JdV
iUeApmFSczn8/Dt3mjurrwo6BaCHxjzWIQfUdS3fldnbbTnLllw4N+gRaBoqpioBNYm2v8stM4vK
kKe0nwIl/RY176mo92LtGOg4C0h5IKe6ABRfCrBRWivUzMJwcJtsifmWyqWL/jU3rcqjBZwwgC1t
SG26s/I+GNbu66sDDP4SgCLDg0f9pXBV6ue8As1IgMe+4tKoQDto3oyCM7ZiFsDPRgIQyU7kJPhh
NjrKSZuBEAb4AfrGoNKpTaS7qgPsT4vU1e0VrfgzEE8gLwbTWLA6lm85uxMUZS5n4ONAnUbNPAp0
d4/VQ+uVlVL8SsxEOlbYDh9BlLS5LfnqYjelJSmOhwXa5wAcuXzZmeR4NpNpKvQxqHMwGsigk5Lv
MO/5H4RgTA9eC9kXnOtLIRJYF+VciadAAjBD1+guhCjKV0PMZSWYzMNrG5cR4P0vhUwylcCCnkxB
n39kGXVkPE7swbUECltxvUiKoeoGeHU4Qz6TVCmR1vaNNAW58dskWx1VsTw/aDYY5ZmojWQxZO4Y
42gtzyygoi44IJdL0lVCw4Qmc4DCwq6ooxc2F4dJ/Qu0YVdRXLl97Y1REIStGYSqow0VpUX0xPBT
ZyNYrxp8ClwwkLJD7QRaFA+5EoHBr2kR7tYEDDHgcDX+CNvoOYqrxJyCGg0yGdnUnfqRT/V9X5vB
AByo2/a34g6XsqJk6eAFXK7wSz1WEkAGs3aegzLp2w+ryHvmoC/PerotZs1jmGiqXRofMI3Pwyp0
Y25UqaZPQRJ3mlcbNnyGqqsPDBzlTiVTRTDfseY1AEACuqplGAAlgstlqVQb7NBU50AuCx/46WpM
frPWac1s2zVAztYTQfSzYo+IBZasnLQArkicm+oAWmxmWiwFs043AMPZlGAZaNQ3o9sVymbUPFSn
BCJXdAqRAEoC2xLm/z7pGc/8E+3TjhQpRMZNvKV2sSGjUzYfaiPQ5YpBgugOA2eAZUIg8Mn3dCZn
mk0ksQxM14adXDvhlGo/qsqMt7UBVECSa/mDNIfN7rbBrGzgUgZB2/IyNQ3LvNzAydCTrjSVOUjG
k9X12zAPMll37FDHsxGAByJoijVlnsvjDKbGG1zTSxgM5vqLzRxu6C4VXWVrijyXoXBrmnKrDStt
Dpi+N/PTQIeNreyM/A5gNQL1rbgqdEEs9R10ZptIjV2KKoGzDUCLYgrQR7UjHbqKwYrQDqFgBHhF
a3hCwRsubW+QxmmNjg0tJ62ewCUAcLokbE+jtEl7FtBaVNtcEwXwDkla0DQQcHMOv8iyNimLEncY
sP9o9kq0QnL0TvEsPRJE9WvKOxe1fMqZwVfmBFIHGaJy/UnOFvSzQzgLHOKKLaBfD2U4zEYtDYqc
DExpSRJNxykwegzNaw/abzDDxonp1KJ84YqHh2tHwQCOYpmY5qyuwApiPYPrDWvVIegwVeaP22f1
Or2DJyOCMwMJ5k/sS+6wEhor8qjJWExUn6rkEbOpFn2ppX0L7AfWYBzTPGTSy22pa7uEoSj4Ptgd
HC4X6sIm56KIFVwpOtAaSDL7qgrwkCjqv37tgz0EZYoFFB9YVtxZSsH2GQ0mVgdziMLGA4AIuAnS
ze3lrCsRpCmfj1fI4cRYxtBOBsE+1VXqTeRvFv4ctslD6fZ7Ru4nUZfMioNFyQXx7QJVi1uZE0cj
JORMks8BOhy8SEKzagHkBHOXKod2mg4AQhIscOUAQ+CCToWBfRl9QJenKpSqOc67eg60UUczblW9
JjEaJkL0WGwBFvZboM7lnc8FiOAWRz8sOGhgmBInzlai2OzHbg6aRhsOqjkApBxVQ9fMhsGvMTLl
TFoKSoc2toIsGYFILyXlg2HmBsClJpsGWTGL0CxXjiJK7wiC0PasIV3IHUVFnsmkUIpgq48lxKg2
aJmbunVuL33lYEAKLAgjp0vhmDuNSB+XUdT0czAcpNP0JxT8/EqkA8w6JCHR/IZOLj5JRyUr0qRq
QGgVmrsWQ8Hqk5X/zs1sP4S5hDkPmu3VsRKc9hV/aS8seXhzYpcMvnZHergSw5ygOgNMNV3psemp
KHEVdLPXz79ua3DtDX8ujS9jDW2vaEXJYKsH8715A1FOubW86d0Co8JeEUlb1ShyOvgDJwNPyp2M
sYENd9Boa9KgViQfE4R+ExovU/87zx/08BVTTXdq55mz19RBI22UBWS/QNAXuYUO7u1Y8hM1E2z0
2oFF6tJELyXuDXi/y8+KZ2PGRC3sSFWfNOUuHQALNd+nhWj5y/IuTyowxTFwgftJQhcsz3YUWUBR
VXR4ImN41exnEzX7Jr+r2r+6TN/SRHMt+yE0DiT8+hsSglGuA38bQLMxKHm5wKiY+8wEBlegdb8a
mzkRwluLuYb+0f6IgefXiRpHrzcaTRwIYHBLgtb2asJkkowxz5oWQaZU3sNHogDbYwfrI+Bqm2bY
p7U8eCAzFDwUrh3CInbpIFkCAVSlL9c52OBrNilcoZF/Iyogw57nROBur2+TpT0FvhZ0Skt/HKfK
ts8xXxZDRFUCcjHxpkF1NBuwTjPaL6tt+OU+X6DiL6VWDDciyQVa0ssl9WbeEV2DO5ByRfErDZVf
vGDiH3KdCBI01+M6n6LASYNk8gKIy0VqdJq1EVfJHNS/y6bcFaT3eq07tmDMok3sDQxPyqjEgFUc
jN39QJtTMR+B9ORWfcRQ7h9cLRdx9KwZEgzWwnlZYJ4+/ddZhJotDIhxgbtULr5j5sQBEw1qooDt
i44UicYvx8N41+KIogt9aXvhU6Zz1FgGkHnnIKzuB/IXA4q9qKnw+ma8FMHtJ8ovbZhpMpQ8fGPz
L/Xr7yEMA2EqB7VPTPopKhcN0MIwymZ5K6MDfaurKo5e3L8RM/nq4BGMBZVOOE2kLDEir1zaJe0x
kp1FCd7k6G42dv0C9FC39+MuMk6376jrC/FS0hL/nJnAbIGESG0gSYmBvi73W9tOPMweBVMUe6Et
cCFr5/t8XdxdoCF7KE8M0lJy+FDAt6y6+rSpye72otY8FRrMMK2MvAbQGrmz1k56oVNrMYMy9cK8
9mqU/8ZJhLF5XQhftgmjOMibLBUVngRgrPUWMQyyCwQuw0icQQW3dAxoujFuvCH+U9rtszzWD0MW
7VQCwGshyPayPfyld/4FnMHj7JYhwhlcBTTdkrg7Ll7TjuzDlG0XCESJvuVJvU3ASpRvMuqOkqjl
dFXXQK+FntF6BYqrSwMK+04bGIUOpPoe2LxOpR8J/epE/aJnDY2eS652oba+lKETlteUIeNhDD/L
+QkzT8IE+prnwD6imwH2gqoLdw4GCSyXuCcQpXjMb19v2+N1CITvP/txzuwLTemi2cKPU3LIqqc6
vpsNzGtubktZPcpoSUOKDTEQEgKXWlIilCvrJERs2/rgWgJUzFA5aev2IsbMtWsD71fs+TKvi5bc
S0FAPQ9lWkMQ6jp3JJ4f8jD7wGz/m6r4YcheFLzuHbMS5A/XDA1pDhxreJClXnQpNSU5ywYpk4I6
A41Ne0eUB3CPCBzU6tLOhHA61KUUfTR6KgUjs9/qqN9UI9sCmsCtLcW1MmXTmuYWxCwCh7XmF/GO
WyqXaAfF6i7XlkwdkvVDA3/fvhjmo9H0gL18gGbTFO+F9tttQ1nTJMa2UF5BaQ9lZ85pKHk9wVgh
zabje0eigIzdsSDp/raYNas/F8MtqrRj2jRxLQVJudGZW6RBWiKf/XZbytqOoVHgc4oCdyXvgyM7
U1FxbqUg8nP5HpTGgItkm5B45S6KnduyVhW3PFdRGUXfO1+TnRrNaAYF15cOvu4ijjZy+s3G9XJb
yqreQBWIAvMCRMQPn4EQoukwGgEYysSfMKXF1AcTlTaWCbKua6sBXA1AeJAuAswrF8+3oRqlbccQ
zMBJaHEJFF3QQqe/vr6acymcsbWlWjR9PEjBcOq7D9l8J9NO+fLcDi4IRNZ41yMTCrht7tgmaN9k
eSVJwaQcpmlHJTcEanEvUNiag4WBoS6DmT0UQReFnsVKgOBq6mlSJUyO3pdYg9Z3LhjlbDZtxJXJ
5ZO5mx2IO2gvwt+g0OCLreWoIME1EgaGVoTMdMxSJy3b8fn27lxjbKAmA3Kv5dqAJQAS/HJN+Hap
TSfAtDVF0JjvQ7kNq6Csj5bynchvbeOB7Gn60B6HdFeUQQKoj3w6Ws8JOcR+hcGkDMjl2i+197p8
e/vTVjKZl5/GqVuaus4eMUUaVD/ZPvee5t20/S4d9e8COcvFca3pf1WwnMezbU0zuwQMLORQIBXM
dwMoNdTKM+1Nqe6B3Gx/H7KTpvrxq9CffAYut0RzN2mGrVcHBtFttU+kvRru9BKpZ0eRD3oHjs1v
WuLK7wQMpSAvBstB8lKRx3oLqJqW5I79NBvItkbHzAdRk2J/UGXXGscWsN34zxWwE+PX9KmOnJKC
xIwcSuDet7MTikjmeEpR1Hsvd4p7FlnmwEDAawPrD3PvyaFNX61QdpThlcqGk6HSYppOinxTD/Ly
wY2nj+quK6otCA6TdJehgzyt9tb4rtfxXgv06F1uHsvS0z+5FjRMxHn5nLl675TWa0r+dkPkJECV
EPFCfVYgb+3GctWcGYIRg5WmGaMh0MpHFAeBwzmrQAWO/AV8ZnaYW73GQJtv92YItsbS6YFB/aCD
1RK70AQ5emRiPzHvAYYXfZssj9l7ysDrmr6B7wmQ1vQhOQGt/aBsNCC82f0GSnOwLe1BLp6rbfVI
AB04PWgnyz4V6WtG7kdpVzvD8/jWyE6SPbB7AxwkCjD2MDB4lMIHu/CAdmPHgiBoJW+J/URnk7rA
TC3T1peKqMGQ1Y1IOQRAzELL31R0G6Nt5n0BblHXGkEWlYLDAcjTxkM+FQtnYw/8tnESDZp/wr5c
7gi433VMlaIquIx3cOdDzlkDTOhkCGaYC3owXVlnLwz5bmRW3bmlgfXRmJrTopGiauRNbhsbVdrb
049Mt0HHo25G3ZmQY6EOAQVWDj5SYIz5S7I3jzOnkcCATFy6643Wt5bMPuZkwa9CO8OXRFCRwrVw
SlX6SmlqO0ZfIzlMsWu+64A4huU/qEEEdNnIQg/uZhx9u/eSAlBbMbLFKE1W+0x+SB9U09GIn2wS
tgP7aah4rPpTbeMDEoymegKZKK4LR/9yBAf1o/sMwQ6KLbiMLu0gris2qEYxBD+0/aP6+GW/e/nr
nEISYL/aSo5fD+mMvWi3hbKjFvrWK3epZhD53mbAlJyK7716BAkCHk2xKHf7Ofh+ZWEL+DWmC2Fq
/P1npW0qFX06oKNkeiASeQQemFMNMThm9UOZgKdMadG8DDdWoWAwKZ7UuGGY7yrFfuqt+Tlm02/k
7+7iFqQXOevuWBP6qNo8hVGBTXUTWfUizC6SrT3KfjkPG6puVSsw+6ehRDu0abgREZzf6wASikUn
GMYmgcZ+1URSSyorcqscgjYFrG6TgkWTodixCVHzuL2Hnw+TK/WdieIspAZXRNNG7YDYwXhqoxJD
u+hZqYwTUEEA1pl4eUnQ9216kjrdsSF/Z1ntlU80/sg76gBtxmeW5PTqz6E9qAXYLfVxpxS+4Cuv
YykoZOkwQJCDwqjOBTlhxKyqi2cA0QL5GKS8bLugQHtFZBheSWh6rEB9gJ5x+PxM2/REbzyqsdQj
HUgEmhy0lnNHNBy8vt82aCjZaoChOMZRCfCJsSw3SWM58JIF8iyzgScjBaOrotGn28v4bAy7UjZi
aXTTwz1f8V9j8AGIHDbwdCuAPpoKQB/7hRer0vfazHadvres3Tj91IAVH981drq1bKeUh60lT/sa
kcyQ/VSa2bv9VdfvLwXdNSjioQiCmUIenxz9e/Ki2iEYrPCptHe0OsmRBkaswkdbasOCeKaCyHBl
OyFyAa9GaRIhq3LplsYG88Z2JkFk1rpzegB85H9ZlLq4JzS04W2xhIxnkUBNzYHQHN3vJQKAON5R
5d5Ucrdjuxw15/5QTYK+7OWccFuLnsp/BXIWihHJUq8qCBzGDZjkQBwy6rtJ3zDRiV2527FfyCkv
MA2oyvG92K1NxiEfoTzZ9NMq9cFndaffR9J997t9Y3m4jWSBk1j8+PXa/pXIvQDDHPxccwSJSep3
bvUb/eb7XtTuuCoEIQsabIFfj0muyx3rIy2zDHAHB1YdOsX0ww7JNime1Jjt++IHExUCVq3+TBxn
IKVWzHUVY035friTDNd66PYElHWHTmAYK74c0JT/roszjEnRpiabIIilrwoQ6I3oj0mOAOkSnKmV
1xbs4kwQ99rqu9woTAs+Un0vdv1H+L1w1b8a5judTlDcWDfBM1HLms9OV67MFDPkEJU+to+q5JBN
vy08Y9secIGYgqMsUiB3Q83Iu9bmCGGTWzxhjH94AIrEbRfII5/j/XOpOy6SSVXUFsx20d1D/Mio
Q3+xb70XH6Rtv0dDW/9NIG85MVcn6kyB3EMli/W2qxBLBHSL4YDmtdipO+kYO2Svo6NYBPVwnSe6
WB1ftyub0a40cxpQY/BZf9+NsEVRk8Da3XZufnzzQsJ6aicSzm+fOw1YhnyQ15ezNwdK6cIuwGQf
kJ21lRzPZJv4h+CUrS4RNodaDhrBMQR8aZFkTMqShHC/mEY45B08/SiDf1Jgiut2ciaGs0UbhJkJ
ITjMUTCrXvVBK+DSY0FbsDHZceRODTx/vAG+lSsIgUQL5CzUJIqcpsuVqWUbK93F+s4C8a7ALFeP
GjLKqIYBaApD0JdarIs+SilT8Fwo99ouPapBlTvgDXtoqWP0TrXPNxJzyElrBQHvukdZZsakZYgb
gCSXkinQVTLgh8BEkQ1hyuz377ZebcwysLIBqK+YOqq/AzPNHbRQsKmfPef8YVwAbDDhuEyX8G/U
fKZdTUMd11sTn7R8B8oYM2c7rTzO0oMOTos++tVqjpYCDUu5k5PE06Kg73ZD+zItH2d/l+xtpPlf
B4mFVwJGAQovmB9CPxDnJcKkYoCIzTF4kjzVw18y/5iGN8GWr9nVvzKumsRSJYkp+m7GID3qhg9s
vW0exPeGM/qAmzoZz86wV3e3Za6KXIJNoH+hTYTHDZJIaUY1WOfQLPyzU+7HaqeZp9si1oIJNOH/
I2L5hLMLylSZ0vSYwArCV82dferY9+MhFoViazHEuRTOaHWASuHxkY1wec+mnYH6iOzmHA0vxq6V
9h31hWBgPOfO50WFugWeDsj5gwSZC8WUeihKoEqMAcAyNpUfbVBeAGfinX6w3dZnh/FgPia/5q2x
ix5ETCRr3uFcNucdzKK09HkuMVO2Y6ieYDrvYLze3rfrwfvF5FH1XzqIQBvL19EKJIBkrYOM1kO/
tW/tkx31s53p1jvtiWyLrSUoCSzhF3/4zwVycWAhZdpIawgE65wjQj5a1djZahbhZ2bYqcVgprSA
xgqw9dHmQR5/xYTdYwcFZ+qz++jWOjiLH9twCkeGdZDnbfNUv3Sb6CcwlvbMsfaznxwaLzsY+2Y/
7nJfeU/vze/h/RR0j4LQcPVso60GsCqAN8W03uWKlTTUqJJhxTrQve9zojtyXYquqWVPrtaqgmPD
Bic8fCN3C1voR6zVZc/sbfJKn7WDtQHgtJ8c2/tu37OtwCaXn7sljrt61dTIqqqsMeX4F/zJzxQn
T92C+jyo/eFxeI/v85/PyP8KLvxV2zlbJOf8s3LOE8NeDBNw/cMG7ZJu0bxkvSCJJxDz+ao4M9FC
Gsu+MiCGWT5pn9n8MGv3kygzv5ZmQlvGP1v2ef+fiQHQO+Z7zApiGr8oPGtX743GcUoQ6RqefOie
NWcGgOKjvmlc9cQO8sH6/9MnH9tMUQVotb6BPo13adyBqNzJ2hEwtoJwYvUEfEK4YhYGDSeLws9W
imlRya46OgbNvEMTKerYk2ggddVnnYng7L8wAcAbIsEfjCCRi7t7GaoU2Pziy69tfgGi/d8qOJuv
kpqlk4VVFKehccrvuuLk5V3JntA192FImBpFx7xA6CeZ8y2hnMkbZmTIOcW6kD0HEeuv+Tj9tHat
DxS8rXkn/UbAa/xO/YP6Hc8JsMKKIBpW2sFw+/yjWHSZX+6dRvsxs7sWHzA9dI5x6Fzjj1Y73YBk
joPJ95+9CN3ztrUgI3YpcepaJiU19AxICIvskmTTUcENt+6+YIqyaeKQ8ezDRUQMrdXhvixMdBhv
RfTcPAJr2BHW8FeDeJzifyRx+yeFzdCFHY5Y9jYcgIa7Vfa1H/q1C5yS/+SUEXyZmI9dQIy5iybs
5lgy+h4ORfEeVOaACVB9H+7nb3bkGEfzMPwxejf8XXl46YJDWHA8Vm+gM+ncIY/CuNSICUtNCxck
LtVfGym/ffSRKQ6yjNZz86crhcWc1YcKwHr+WTN37pO2VhqGlh/0qaOyaUdHSfXUbp8+jKrkWnnr
WNOptPdR/i02ftlx7NjZNhz2Cf2dReW3CHxfI7unk+pPoiGi1Uj47Ms4d9EAfKvS6mU32m+aQoCT
tJlNR/ldJqcod7P/9lI9VwVnalUCTG7wd8LUwo3aeDJu5cbdowyP6xKVHqf0j3XhJS/2XrDzq47x
35XyuRQ51NJ5DrHStNnnj+0UYZTum9FuI/bSyn+a/AeTEXJZJyrsNViPjc9Ec76iJzYGpcAeHkin
8M44gVl2Y7s1aOgtp/HGQ+soAs+xes+cCVx0cXaVUVuXknCQxiCyKtlryIipxJCogtTNagRyJoWL
wBNFziclHbCs1G8VR8bbws4OmvClu6jn6nY5k8MF4/pUZVnUL64WyBF7hX0vpIde1pw0dFQQPqMs
X5EHdWKCW20x/VtiOUeFmEeTphzLA25S5tr34dbyQfHefLttmGsXCWayQY+CooqBwZLLvSrCNk5z
Oo9BNSWuMe5YjahRBAOzKgTjKhjeA8IVJF0KGYlclWmn4uWuHGyQ2Df0pOii4RiREM7LxRXgVPRQ
wRNXfYt6y5GMPS2fbmtrzbL1s4Vw/iqtNRZ1CmRY4XOY/iIgerstYM0hngvgtmMA4aM0yxCA/ipr
cntw79Qbo9ljUGSsMKwmuJBW14PcFQYcUQTH0OLlxqR1J/dyBXH1nrgiaIjVDTn7cW5DxlhPs6rH
j2c+SoLvRPAC+ZzY5k/IMiz0fx/PbcaSjRzHBr+v3BXOaXwYQU/kNKf0p3yKXqj7F//Y3t6dVVd6
LpLfHsuyBmrKeEEmIGKX0ZgXHqjZuP3/4+y6diRFtu0XIeEJXoEkM8t0N2XazAtqG5gAIgLP198V
dc+9p5JEiXo0Dz1SSbkJv83aa1VORFowRLW/QXdWz89cSEAEdbCryj6Y6bed71BTtxo62lDUwJHk
89HrfbluMqV2V3g2DhTLKy8cHIt/JyTP7gpzZvRgM8edg3zUASozmF49pxm3wV5RGMZ0LqXnnwb0
KbNIs4VegpatIneOU08PneP3FDAxvofj3/pe1VOK1cJdc9UDRQrCtG5U27pFm3DdV9rPRgh2NKk/
h3XqZPfeYu01g2waVbcNVKXQ5LQueE7mpOdgfEdENbya43e/PQtuI+75xe3n2+uxsdNVHzkiAFCm
AXah/v7uwRugzcJGBkvlZNmRLTL3VJiyCREY+Du7fmNQ4O4CazoIbxH7rleeWlzrbR2oWmi/6KJE
P+fyAFGuVHuc3erl9rA2niCAXQEmQapEtTGsdvvsSztt7RTA+0H/gswroFb+B9WSZzUf9GKJQKSR
3La48aajxQpSgIp1wvLXxNjQhQb1JN5idDL4NK6W0o8IxO3OPSjgWuibHP+FOTWRSCijbXYd22c1
qZuxBnrYB2WmhSKJ1tnHUie/qSf3nqeNhUNfkuplUZruV6yrOamgqTYy495uUpAHyzCblrBEJ7tr
Ly+y2ys5ba2dASI9AEYA0kSf/uWWFDzz3A6AdnApLXE+n7pW+lFeaAdCvbvWq78K1/j997OpCF4w
k8CVgyD00uTgUV1PK6Lfl3+syvpTdQJyEz8N0/nzL+xgyQA6MdALv871drn0oGjbG/cV5AnK+Tsa
1TsjaFux8zhunGpcHYh8QQxsKDTk5XgMUzh12Q0gWmyyr57P43FxItCf7mzCrQI8uofRXgvOBgtR
6WqpmrZsXQCSjHtT40viOFUXVYjCYmMypgPxB+8wT137m/iFBprcgZ4Hh+yxPm7sTiURrMiwoC91
Ra7Qm+VEc9QK7wngqV05xIzwmFD62PnmISt/3V7BrYj/wtzqZjHsrLEhX2Hce4UechQluScie/qB
K9Rn5dHFA+TaNJxqN84gRPr3Thasg+cfEEdgG+1VQDTNRipq8LHeN0YTeCmevCU9jj4BXPqR8yPT
7V9M4ztNsBsHEu81uG5U3w0EeVZGiW21LWYfu7bOXqCoW3+BCv1Z018ah8WW+5fC2argA7SYau9V
jT7O+vwTo85SfwBgF8ROUV0AXJ7yh1yUcdVSCKo66U4Cf2t4cFzR5atEhvQ1i61ZLqbeuJV5T7Nw
0VEJBRyQiseBgjlaPhQAsNzeQlsbFn22OP1oy0H5cbWDunnu3QY15/tm6QNFfOw/OCw/VUBlV+Ye
OdfGs4SOnP83tk52u8s4EeG15n0/oPdnMAQamhDUVnmefeqGPT3FlVOuahPQErXhj6MjDE/h6h41
oIeXtwOjydx07Wlp5Z9yofbfxejKCJ51XG3oMYZo2LoBnohCGzWfZMnHw+n2ymx8/sUvm5fXpq75
BqpK+GUtMMKdmH/NYnr12as72evA8QnXKEvm/Au6+c6O/VH7CgrzGjzxPltiyz475QvPPtR0Dk35
SE109LmhJH58e5SrLfH2IfCIwLmIrkt0n6n9+c7l042qbYusLZLOLk5ZzsqDlB0PueWhNyDfU8re
sGZ7ULB20BYCpeI3iPk7a1pqQJ7RNhXv/BKgDyowsiHSs8PCDn89LLiXjotGWDR5guv7clizgBRr
L9MiIURDA9J48qvlR0HK0KPmzvO6JkZQU+j4oOZUaETw3q2JEZyK2QRajEWSF9mniX+rlqM+PPfs
OEw/HIB0ITtdGB9NwOEXyCouS3fUtTyQzakufrsa23Gs1xid//0cgrVULYWIhldDr6vemFt9KJMZ
PtUxb4vaCnyopwZ8zO78wq+fpslDo6FPnbAwGoIWAyhMjAMAIJjKLKROW+25Bmo7v4vz1Dehbo3m
Z+Sqccl5q8ACTkc2gxmrTNKR4aHwP5akP8zA0pgvjbTA4X2s3UCOiACJngVptgTM3VsmNe71NwB1
izONnhAEUurmf7f35slhGdSxWNK49/D7PhQllLGOmX1uvHNrYhsCy+3qe7iwlfOlRg5WLjgkPsA9
qqP/0mrJJCV8wGq4ox3k0AD3+J8+29NO3Lir4ECC5xG9JopwdzU23Oa6dETOktwgUyigdxpAgWKP
mnhrp0MQEve5BXJrDGx1WXCE6qlDRpakZhWaWSwd5A6z7lw7YAeoA97MIRuykKPTwICKiST3A/uF
CnYkew3dH49IWu+c83XJ6m1+ITyElJ8CyEPa43J+3czhTtqZLGEZe/ZTAo1K+dMZY6f2fwo+hHOa
Btp8mq3fso66ct65PrcmXnXSApUPPqsrekZNG2t3aLIqqSEyejCmeY4daux58BvXpoe6nAoTTBU0
r450Udj1aFRdlVQDC0F2cZ6Xl6UqnrXqX40H/pZvo6USocnqXRq0vBoy28V01k3caueO7nnoWwfC
Ru7JQmlVEbesDkRuLKNl5nmVyIbqYTu6P9OpL9DvjOa+22/AOiB52xvgxfEAiAQ9F3ggL/dGyRbR
9ILXyXzU8ywc3bicT5ObpPlTb37S5hf0T902uTE4AtQVIP3InkCMbTV9aNEBF5/AQpWD6QR5P2iB
r1ln3Xy9bUd5hau7DM8N+gfg+kP6bb0huN/QuQEgD22dL93ZakOAykL/tesfCvkk0UN+29zKSVUT
eWFu5fOnsvAWNtd1ojtNGXuzNUQ9737n81SiZchH5wv52x6g/9hUdNBgVMQarmy6Q2ukxgKbhfF7
6Vns2Dx0lgRS9TsPg7oh1nNp4mQBi4dkDVyGy13C07TSbNbWCYUgY+HHxnyYXkFLV3dVoEPw5PZU
2ltbBMETNgfiU4Q1K4c/rUlhZ2PVJAVb6IOV2/khRaD6yQTqK9IXAlwl1aeoo6ZxQMHTjoUEj7On
uXNU03KK7UFHH6dj8khqVhs7i24FrrD9cCo4AE4TiEdBJZhF5ug64HIpmnu9ao2Tn47AIVOOrKXb
9bHEfRWDHx3cNXwuz7LgxUMrcgd0QLn5yozFC1NMSgAdA1ziNKufSmGwo6wmCrIu9/OoiS6impnd
lZLxO2iB6R/bBTli4fX9jvewtUAgPMfigBwN+S11B797uCHlY1b4Y5PMdgWgeGrUMXz+KXS8Ak2b
FTPiQXry1Wf93r5fx/dvmxBBIDxx9KKpi+TSdLb4YNMAQ07S+zywjXAwTOCOzyP6YJ1jKYtI6Oq5
4zGkIM+3N8rGnY8XRbHvwS7i35VprpGFiK5okpGQ58b/DJXAxFN38s7237pK3ttZPaCm05uNk2ZN
korYKl/rj7qtIZnwlVRgARp+dHtCvuq718ftvb3V/gejhk0NBnsy/4cMTyN4w/27kjUBx+65PYVb
Rw0cIaBagUIhSEtXG6fxwEDVEb9OhJnb54HkJoihyId5ZN3v25Y2JxH5ZXT5QsAa6M3LfZIOVcPq
CoOyh4dmcqBvj0aXInvs+p/gfPjSsI+tvxNCrokP3vYmFEuQ94HPBwmH1cJpSKgZ1qDhgswig59p
ngVEfs/tl9HsA4cVB1qdiFPGStk6BT8bHO4icE4IpsGmfgdVGXjZZh51/sOsszsXjVo9kg46ebk9
Nevy1n++E9AbpI2QrlpnVLqM+Fnh48LjUAUK9BCtqI0M4WjTA0DCX1vgmPogkwG6KJ9vm95aFXQa
/r9l83JVwFVH8tQpm6TuSMgX9DTyMlra8qiRMeapOOgi+4zs7M6J2trhIC8C4zR8Nqj4rHY4EZWR
WQVvElKXUTtUYVb/yf2fLnsp/KfbI9y6Gt+ZWjOg9LyppTQxt460JJ6GPLQNNj4Sd+KhtaDx13PY
cOejR3nnaO2McZ12mfzWqrW2wZ081c8LeiNm44ELHk35V7aXZd1cRjDzI4KCbjiqKpfLWFp1v7iD
bJIszQMuPjZLskBFhxRgjMg/jOxRlztnaw0zf9uzrqL6hC8Hsry12jgiLZO7fcmTxfBAXw/2idqp
qsCwhB1Co3a+9weHBqRctCPKH9Opy7ImFn49g0FtgbCnm/9aRvTBt8LuTsQY2KlO+XAy8cSnICzc
cXS3ngp00wIND3g63knrcoIGX09NMuGVSicfNEWsqs6ELWAzbjQKJje5Vz7euldVuIWMLEhogYZY
2SMLZ4tW8WSKz1O4k4Ddiuhwnf3311endmFssvIUv26RNjbG57L6xpxzmn50io+FeexBpkJoxMmR
7HVNvLHsrN8mpK7RDKNKBwjYLwfW89qfcYh40i38kJb3yFs8d5Yf2jk5CLN/7stf3Iog6zzJJ8H6
wP+0sPvZAeIN/CA56CYyCKGXp46Nd1CtC1N+ByqWSvN2LpirUw+iOgvM0Q7uFij3eKv11pfCbbJC
4wmIgO8N1Ium9JEMDy2o8URTvACYvgs5V5N+NTOeKoYpNQ4kuy5nJrOnFgzLE2ZmoMMxkxOCfmZA
Is+sF3CZmewuw7sHZulJnDrHmT+YxVwdc6v3oeKcmnt7RO2wq8/BZQDWWg/ByRqIY/fC6EuN88SG
dLIwTq0IUnquvbtaC5cny5sj9MOXP29ftmt87tutADpGlJLxjKk0+uUkIEM2dwupeaLnBtT7gqY1
7ugvloEtl4Irl09VKCbyT1nHZT0FGqGP4ziGI1/w+mtf6ZIdbEFPHAQw4Cgm0OG7/X1b9yTILtEW
g2gXreyrz+OOBlK0qefJyEfA8Ew/1Np0DmxIoZ3ROOMHUGNip3TQ7IPWN+1OJmTdAPk2O1gJYNzB
pA61a3VrvHPTOwK5blILnhjAO4JPZqqQcywI7b+BM6R6GCGLRkNLLjXgGjk5DYMA4Yc/AMDZFYXJ
gxldUfe63dIvvO6ho44NNTyARIqPoQPe/oMGNalvt2ds079H8RhnCX4UxBXVzfrum91Cp8BS6NhH
5nzXOBNA+SnAMHB7R3qoni33PktB02KH47JHRryVnUDOCAJf8AAVIfHqSBmMtk05mZivr+U9Cwj+
s8ICbtC/GuN/7ayeT/RnlV7hw45b/fHSx4y4AOU/Mf5tkSSc2+zgu4FB2g/+nqd//UzglECPxUH8
pDSiV7epYK2o0TTFk5yAuSYNvOxXtctgumdk9RaRCXAVp8RrYSYUGOjhpU0fKeQSB8mjojhV7NX6
5jkPJfxNhgbGBk6otuMtqDDi8jJCdIiCN4rrCtexXkjhCDT9zCOeQxsV0Ar8Pjo77yzidfIakSBo
l5EDBPICh/tyoyoZ0wF6aiIxwLxT2iJgjR2gEH/OK9B48FDz5lDon5t0Z2zXft6lXfX3dwdEz8qR
GyDAS1z3fpF3k3G0/WPhhZCIvD3CrXVEVhCqAIYFMg59dXlVjUW0mtYiaR0fsVPWp6HmWCKsOrqn
JL9x8jAoPPO4DpHyAZTzclBy0vrUBB9UUlP5kHc2dGfawAMuSKN4rgQ/8UK7N9PmjGLJp9vD3KjO
wDZeLng4iEmvqG1EusxiymeR+NQFpS+Ho+HpmRuMFaTIJjucxNxErVuAWKlt2aGegLAh89ieISvH
z7xr9nIcV84E3jKleQV5IYSuyINdTkaK286ZR10kkKB81tziyR1AgpN5PxtnPtd2ffKmHfdlw8MD
MRcyegrZiHh57V075pCybmxEMrTFwcuq0Hf5eR4TpNFNMUcjXGsUYsLS7KJ6BvrxbwkB8FThA4gi
C8Q/6E9cJQasvqtyVJ+w2dweniXgNxlz4TnMCNZ21vvaN780tXoV0f3YLKUxYqzN8s80FXAV/tCR
/UEH8N3iyVBa4wP63ELdnsHdU923gx1CsQP+iw76lNPE97jutg4aCkVAEyp9UEzF5Xr3pfBF6TGR
yIUGOoQqUIkddnsUt4YNUR+VvYUiMGKSSyulzcqpR64nAf3hseVm0Or+b27zkyHaw84Ub9yNCqiB
xxQLCvrj1QNnC93Kp96XCUm1g9B5qA8kYR3QIRCECJdBe2karQ1rUT66WXzb+MbdD2lZUMOgwgAa
/nUAjqpD4y1+LRM/fWncn7O346FszCNyPGABB1gbBKdr+As39XrSl14mOlCuJhgTl0eTPdK91uaN
TXFhZnUJZHbfc8eAGfnViuxP/cvtWdr8eQOQrLdUHMrll7tBtrPVL/0iE2aNoc4Oc/nWGPgvjMD1
hNQdKsyAFF8aaXUvZ1xMMllAzyCyPCxQgh/3GP02FhxF3P9aWW020VOQUfWwIiM72HkDNxf7v7+9
ruro+dC5WAmZFNUQe0wLdeuPML+T7N9sqnd21j4T1XPBRthZujOBmogGJJVfHHm5R7yy9dq9gUVB
aaEAgevUvVaDmK5oTBxNBvRDhgwzBDCHKsi12Eb4jC5D1Vd5hPeZvQ7Dngjs9nwqIvH/tb7adiyv
y1EwWJ+XKbQspBiBJieDFlFIRdzefGrZVz6g8/aug5kKKaN18FNPdp42LWux+Vw9toTGjpo5TCcb
cBM2GjyQualHJXKDj65Bp8Nt61vnC0TLQMdCzhcwAzUR77w07nlAAJp1m8zyKZ1lzIYiWOZmx8rW
u40QCZAuhSYFqGHlo2lG3famy9tE5CAF4mKIGwvCDrqHbnfoLlANPWenORNn3+2jYrFix9FOt0e6
AZwCxAGy5R4gwfBXvNUpNz0wThhEtknt0G+cPDqph+KnfpghEuqSexC4BLzWImc0A9NDE6IwxIO2
gPxW0nhwXoxsLxmzOfcIcOCyuhApJavDlKUuaSbat0kObA9EEwcGqp9lJ+GhRnW1vd4ZWc08hYSh
pRlDm2gaSITR7kzmD5b8TuiToZ+NPfDU3pBWLgLJClNjwOwlWscDa+yhq+ImldnsHZqt86liw/+b
urUbxnStgC/eJl0a2PWLT5agM7/Wu9eQer2uZ48AQopcESSHVq/boHM769EzniBKCrrePNDsLFIW
tIZ9AEXd7R26Paj/Gltt0LxqoN1BYax2//j+N0peUbW2kDy+bWbrwlHFatuCl6UQ5JdHfhJQrPWm
uUsE4iO9/jk4XwdABcfpqJcvJr0vm6+3DV6ffgWwVIkSEE1D5n0dzufWsJgO1Rp47SLMxzpqHREI
P1PEBb5+Kh+KXhwdaHY4QNr0O3Ho1ZZUxiGmDIwi0GPmuk+czJTmaMLiCfNf4dAVIGRqB/Nv5xR5
VRNT6RtwJ60roWvazY6+uC4SFv0TeI7PvRt76dHQ7i02RNkecnVjSBfWVp4EK7UevHgOB04vMdI+
HO08EOayF4BsmkGw46v+KuBtVhvFq/20SH3CE6EhD+ONrgiZJ+4mqmsBYjAQo1uFfcgQaJ4qtJEc
Tc1EcwXrrVjOoCceNBEgxTNGmaq2395Sm58GNJmK+lWnzOqo+IK0ZTakPMlCu/wllxd3j1b/6uSr
FX1nYTXHM0OnmFXAQpsjnuR1bOG+ZE4wtvqjtdsVr6by4p65tLb233rhUNm3sMZ4hvKBfrYLqFAR
Pywb8qg3QyCRXeyKLMDtIDzjdHs2rzzTlfXVQqMvbUEDrMcTR0ubIHOXNMw9vgcXUGuyHiOgW0pv
DLlLw1Fr+s7VAA0tI0OKMZLquPBT4ZwGbQRJVoXS315X/XV6FkPCMw+RRRduB5KJl8YsPkNOeipF
4szunczEL08+i9E48DIsaCQ949DOY6dqbgdRmMnt+bxOEynrSi8eSt0I8dYIjHpG90MlMaGZnQVm
88fu7aixu5fMaZKp0B4Hz77LRvoEWP3Owbh6Q94so8qglLuv2fyWpqkMp6Qi6YR+7Oo21r7L1j8O
Zn6+PcatEwhQjQFRCOhPoDXucoKLTM5skUiE6Ez2ERXECjMiAZNANXFnTNfbE2fLx+OL8glaHdbV
iaGfBxtt9CJhC1vCyRMQHnU7e2dAe1asywE1teYMXe6KZDLRSxgIEd2esI0tifQkam4E7E4AHb2h
Hd7tf40xF++bJ5LsBZzx0OAmwciOuf9xzqzQTeNJxKQC8dPn23bfZGgvzx3sYiMqJksw23urm2zq
bK8w2hyxjDSBlcng9joTHKZch/hYyQwT1Wi3CFlZjtEIlmM085P5hMYIeAcDewVwVwMPiORPlp1N
B1nrL0tdyNPM+yYc9bGKK03EItXhFdn6U2PT7LGcPevgIVI8jKk9xLkkRqB52h73ofry65HhgKPg
6l5jZ5ZFDMRiGVIoljwUMjuYhhU3XQRIXBf1HVjtzX5Paer6FlOz+X82r2j5rXT0sfGpTLQv1Wv5
j/+5DyrEDDv+xNZmREEedNc+BoeQ5XIzOmhyKEnFkfZYfEDbdWhAdIsudmKDt4zdegKV1g66kkED
T9a3pFbLhgGLIcFFgK4l9mWa2xBobANoGySPjh0vIleDmoA3RjptQkqXD9lSBN2ohST/CXp87BUj
qJqQI9tbso98PKOr4Khx8fX2Jr6+1lC1hgcC9xGwmCvUamlVHKX9SiZV+QymBvqaWp+YsSO1dv3k
wwg8EpRJCCTF1yKfgCtMi0+QkTPTT6JbHop8CPvMvkPGOfKzHVHM6/sTxsAQDgS6Ip9YIyHq1K+X
qZRIz0FR2SzFSS9SuFZ7UsObZlAmRFOqKv6siyNZhwNqtrpMupy00dKQHAUfSz+hSX5PyGtz+hDH
orYOrCUSdpd7VlqpRBnCkElr3uW+Hk31KRtZwOgX2u1M3tbBR8UHbdAEbX5oW7g0ledC0GL2ZNLn
2q8K0DBFkjsGugS0w0CmXOdfdKik3N6Dm0ZR/EETEpDT6Bi7NNosDUWLA3JCXn9MU9DYDHmQvxhN
aMGHqbxj2f+6bfAaS4RcCV7W/1iEGMWlRX2BwKJWu9iQR+PMtOiLFdrxHJcRJA2iJpxCGXQHebSe
SZgebtveWsz3plcuYTq6Ha8WDYuppdqz44vvmdFFXIK7wKvG+lBRi+wUuDZN+kiCqfsOOfHVaKUn
aF2o/Iwoz/aB4QrvDPRkHGm1JyK+4Z/BN1TcsDiBCAnX+8fOfQNlQyRF5ukfaA/ZYWHHZgk6Peec
EScW+pMvnR0vZs2cgSsFRlU3EzqsUDx5+6h37z+nLYpoedYmDmiv/hGvzev8WnxMQTviHaZw/mpq
kTecby/j1jsC8CSiXzjeHhL1lzuIZGZnGY1oE6AuALbpIqP/dtvC1qlwcWWCPwCpc+AhLi1Ukja1
bUwtXN2nov5nak8MvRF+djBq6wCZCKir7SWZtp5g9IkDxQSr8GzURno3kUQrC3uWFvJm1IG4eNH0
R+OJ+TLyqPUZIePOwu2ZW73FLWW9l6Z2m+jtHKRQZR6EGetl/V1aj4Z5D12bncd/0yBKq0qDSPVn
rwwy2nhaz40WVSlniSkpCbw2Uh7Luq5O/jh1h6ZDXSwtodh1ezG3Xgt4iCpRg9oqguvVzILOuAVR
Ema27ZVDmrUx9YoqauguO8PWzlRNV1BEhgPirpFoQyamWaZ5l7C5EQcwo4D+nuLVuD2gLb/hvRX1
Fe+2imUsRqmD+StxWRrkhXOwsydKXyHcsrNmm4bwyCpsl2KdVn9/Z8jtBsfv0r5LpC5CU8sia3jN
jS+dv2doY95AUgR+TDSMYvuvvfmc+7LsvGxIzKpYDnrZ1x+8lJZ/nTSDfA5QjJBhBCKLvLWivBsO
tDDGjA6sS3DPvwIDlCxZHutOtvOkbuw3JOVUE5wJKhfkcy9nrWJQCba41yVDXgcoqweYNQsscLc3
wcbDAgwwOm2hH4PNsG4hHXQ7nf286pPMzcxQ6+si5GP7ZwC8Mq7QhAj2GHePVmpzZEicwXtT6Sl/
dUeVRWUakGqBzfxHl320qg9a/vn2sDa2HB4R1HYJOrkUkP9y8mbuthMB4C1pdRTC2OiYkcaBH+1L
z4laQNJ2pnFj51kAeSDcRzXWgfLzpT3Ah/zZzJw+qVtfxHPnLmedN+bh9qi2FgtnyAHuS/Uhr+Vn
nHTxUrcce2SJltBI5UOzOKH1ZAiQcbA9MrOtmFzRI7kIa4HORLfY5Zha0PpkNHdGaDYZ04esA4mV
r0kzQTcmJMoQz4aZ8EfQj2lmzPTcvBtMd4hl2Zg7F9XWsFGTQocznB8cidVJEHaBOrdXjInRufXR
1oCLl8YUuV39Yrrlxxnbe+dZ28jKA2KHXBxavdFTZq671/yWt61va0PiLjneTiBUIwmK/tjnZYda
J28+9F2tR/AttA94b/h9RUEQMupoGtE9rdz5nA0/4uJrVk+PhmTSNIzukEydziOrSbvD4PqQgK/8
OppKK7/rwVwNJcS2vzMGuocs2nhzgSqCMwG8NZq11m+uL7q8qapqTGo8tJ4k/3jtIyTvw6X7s4jl
lKUgDL290TcH/M6i+vu7KxaNmD4lQLqi/bg9NsM38Vqm8qQ6qaxg8h7m7MttexvXBdKu6L5GVhCV
3vWD26DjoE7dZkoW/7tRJ6P/pumGcuDOuDZuPhDSIfuIlp2NnjvLGxxHFv6UFIuIezDXoCp3Vxtf
b49mwwpKuWBTBKQcucF1XEuAu5PMHOdEOt6DpaHXmNrsoHWtv3Mfbdx6eG1tpEjAIOMh8rtcJn3s
6FIP/ZIUgwvxwsZrQThmih3H69qKghr42H14dfHv6h4S7jgLv3eGRMsbADRlYO/Bya4nDBaAp0Xw
itYU5DIuxyEyqlGaYru1szj4Ap0RnleEmthTEd+4UpUh+ECAFcC301eGSrilgzF1Y6LPj5qVPYim
+eAuxZMq9JkBX77V2e90/NmPezJY1xscVSoVh0AKG4mzdfxo58y0U9ZOyfQz9w8DUE99ZFg7j+DW
NKpuIiUggQVzVqfWokNmoK12SuQsoop0aGJuwo78ub27N7YDgPgokkAGACyHa52PdtBMj9J2SXT6
kXOoKC0/bhu4vu6wFdCpgl8HGxvCjMvdYAxDId2a6on0mvHAC91GDsWdPgHdF9WVPkQc3LKHaXSq
p783TJDVRPQG1B0enkvDXusYrFxyHVB/Esg5Bpu2u2jgiQzzAdgE1u0c3431Qv0XK4V+WGQ61x1g
OUnL0R6yJRFTH+jjyS2HYJqPtwd1/XgjGQU4KBp9EWvjhr0cVIkUFe6Eakma+VS1PzLLDkv9o0rp
O82OqY1Nrii04PZZHjb5Wr9+hnbDaPlyQacGiSc2PC2jG42dc/S05Xx7VBub0Ib4GtLPmEDXtlcu
CfLBkuT6oCdQ1PRDr9ezSErBd979jQVCfQ5t0jizCOqv+l89ZgAUNekJrcawZslCRegVO7OmtvNl
nlsh4E34OKiAeKhlrxYol1oH+mU9EdVhXj5qJQlzsGtn9tGyhrCr0oOpf789exsLBZIzF4dX4Z6Q
2bk0CSx4WpaOpif95GRx0VZlqBXjEpSgsu1KX99ZrI0tiJKqjoAQCARcv6tzlRrCtoUrjKT6IJ06
FJ4Xp6CyA55pqveYPrZsgYwHCu0qHDDXoBgQ2vq8TV0jQSY+z6eonfIwL7OP3Lwfn2/P4jVvDAg/
QHZgAF7uo5j7piL+zkuyZqMvJGvNhEOENJ0eM40e2CgDV7Ij13/MLSTDKQhijNium0c2pAc9qw/L
yM99ZnzgdIj11P9y+6M2Ls/332SvdlPvoHm2mbiZlDw/LHk0pbHm3oE3syKvvd3tHJCNZKVKryG7
hqQhVnfdozllZEFZt9QTzT0xWgWp9ZJLFs0i9qoPpfaKIi86NePbY9w4/HgewK6KS02hsNWxfTfv
eSNt0PzWRtJVcxaM3jChZTbd07Pa2EkXVtQhemfFq+zBW9rCSNS4GgedW0YX1HIJqTkHVrFD+LZl
DQl1zKOJyAfEJJfWKqS8slIMRtIaUDLnoZk+oi14Atdku7NDNg6/iqsgaorEK7yg1eyZTsl1EBQb
CYg6D04xlEEmiiHobUBYa7aXzt7Yj0idmLhtQBerKMYvxyWcsR6dOTUSf2yj1KUfwNdROC/G8I+h
0UdtTG5vjY3AEf4jeoqgKYzOJXhcl/ZG6ZWsZkBNmEioieFlaf5YdRfWkNp1nMPUaDFJf/RN+eCX
/sOQTscd+xu3OfxXJHLx2MJjXj8Zhdcxl1CB81f9mgv6ZTZJLCr9rHXuHfesYAYMqZTWEZ5TXBj6
d+i5h9QdzqJJPE97zePsgT+h4/z2Z133eOLaxZwoNi2op2H9L6elZ0MlhIfkQdPJyGKwaX+SJIEI
MSPfCmgbIvVPUKgqf/d+QNE6IQHTZq8DX4JW/52PNjgieZT6ex+2dYHgwwDyBbQQKtDr9YIMtUMB
GcN8IXiZJQ0KOkdFzgPP6w+KJ362QfDC5mPb2ztrtXGNQKYO8Bv4fHDL11hDQ4zM7shoJn0PVfpB
G0DZbGl7VY6t44aGLJBCgexFNZFezvw4OkYN+JKZ2OLzNBaRA5F7CSgAaLwPtxd54wpRvw9gOLBh
13dxW0C5nViVmdQQsSwrGgHtAqofGuQg3+HkX1mDl0zAZOoj2L0cV0UnC3wnWLiqIF4sHIQ1FK2w
8TRpJJiQsvijjVn9956E5yL0APchAERINV8azV23zDxvNgGq+OzUXgR4NGTBH8euP7r1XtbnmuID
hwZLptxnFe+sqUhsmfUdTV0zMbTl0IBYuweHjEutw6LPEYgUwtTlJzf/QPPvPi/u+vEXN06jBQqS
edw5wFu7CIkRUBMg/kbz6Wq2J3c0xGIuZkLms99+GYeXwnue69PtHbRpxUbKwkMTPl6c1fQaw+x7
U6eZiV6wT8YwPVqyao4O6X6kvrsHVrnGvGN6VWcTKPdQl7hq2ZrdompK3FhJ1SLzLY+QtQEiPHba
8m7S22eaP9XDT+4fuh4qYr5+MFkXscrD/3uRJ/Y6NTfGjhNqq2hCR2rAWj0cSz1O4OFldtJUR3+C
NBT6OZzpBTxWt+f4unkEOLH3hlaTTFPHqhn07JPGvtdGIFRoGc29BjHL6cGqy+eZPIHXREKnwPQP
AD9+rlpth+xYPfGrkAMt2nA08C4julkHnoU3LBx0Cnay1Ck95F0znNJC6iH062l8e7gbl+x7U2vw
qCHLXBfFZCdVoz9oE3spwaJ428TWyqneFOD9AN9E3Lm6FGywola5bSd63TlPrYkSbzU22nma5jG2
96sAW/awhMgkISpEf+nKXl1B/3DE6Un+h7Qz241bSbr1ExHgPNyyJkks2ZJt2d6+ITxynmc+/f+l
+5y/VSyeIrRPXzQacENRmRmMjIxYsVY/5YfaaPem9VIa+j5oNxpda3v32pD4Ia8yUKWTk5h4wN5V
MMTkkTvYG+nSmiPwqYOVJMIxRCB+wSsLdlen/ag2xjPNoCp8cixg0xvApbXPnAbAf20stmuamtKS
s9rAwHiYyl3Y3DtS4il+c5zk+1IFSzyX75x0341PjtE/dPX7snsZ5GPN0MvbPeX1T1lsqDzZfZSB
nuCGTA+F2uzEpkZOeXC2bv3VjeWSIpHXqWAtS/aT0Uy8GdnYNIULLIcI6kWNN+qya7kuhWxBkU6P
BG6KRchyzKqCAMAynv2sTVM3URryzNKgtGnV/b7wteCsKv2HXs+sFLR7dK/5jKQUnVWebT3cGjNY
+yzo9vER0n8TQq+XvmQ4uVbkvW88j90p77y+ORsvmw67ZWRxD8Jc508VdIfPhaq71uz54VPqx7t/
d36vFrMoWUQdGDu5d4znOindLP6mw5jYSxvZzKqTvDKyKGJRScuipGbHzOykjndR+KFPNp6VayHk
9aEsPvCiC/IgrFkHe9XoPwd7i0Jn7UA4cejX4YpmWnlxm/kOEBvZqc3n0PlZKzNw0H9mrePV+ufN
ny6NlL/hHeJMSsOX3uVDltVHeo6dEOqqJs9REXf8+lAkUYW2SrW1rrXijqiW0oti1BMk38IDrLJp
6xiFmudB/kdtEle33lmDlzf5uxRFeBMy3GQynyLzFJtuZlh3dnvfvyALFXWHfIvkeWWTHSi4/2Yn
KL0sS4SdXsxxDufbs8/rLSs+SLWPchFaL1uzHivucmFo8Xl1dWeXZN24i4nqQoQmUfH21ANHoWgD
hohK+7KFntDAl2dfnKOKMHNMWR3Mmf/hXzjLKyMLrzcEnjQMKvO5Rq7YOluZB3XK8ObpcsiEwdRQ
saUrDiJlYQWG5Nb2y84Uny9tepfvF+7yjStrrWUFCIBXiEzHBUi3ePW9uqL7sg2NiVrHc5XG03kw
/BcJ/rJ9XwH2stJchkPfgWaQ11J5r/S2fUrmBLJxMFlb4pwr4Yp3JSISoGEAZVuLT1ADrTsVfWo9
K86LZSAzZB6rzUbZqhGK4UAgZUFgJP791XKnaBiHymotSu738D1pquc3T2/3DgYO/tfEch1dUCZK
gQlHo8IWKt+78muXMvuibEDY1z7b14YWRxcq4cgwTWU9a/U/SWjv5/4l6J77bqsNvGVnmQdIPlMd
XYed5n4ejI9ZML0ro+h3L28kpFuHswj2Rm6nfe0XFh7PaOvoNqHthuGf28ezYWSZR0TDkPpKUVrP
sUyrmfHjPnrI/P1tI2JLLl9A1D5pAPMAooWDO1+6mdW1vplODmVJy5APxD11ZyaTdqiL2dlFTG2E
URDehXa7VQ9dRNj/CL8IVg2Zlj0cG4trJTRTNcEnVC8vrQTUml8cg7CdN5a3bsWSeZ8QmiiUXC5P
Thq/s5Ja9ZqhHU9qZP4x82hT/mBxUv9ZC6x5wgLj8OrCv8cknrtW7xB5qYHkuHUbz0+5XE9POvCd
A4qP6NRmxiEo0Qco/SY5S0U6uPEINjAckfQiRGsPJbOpLsJUW6CZ5bvj//w6KHFsCjgOQLfLPbCj
ca4rdVC9EEbY2lJdNXROiencD0q+z1LPN7LvXdR5DWMO9imvLOqen+vsZKMYWlgbufqiNvf3xwA5
wNEQoqMTu/hyJEmOM3js0DQKdl3z3YEWqS5O/oT0dbJhau3soaQAyM0NS1dmse4wmI0GaL7iNZLR
3UGqBVVDMpYbz7q/4zevvqC/K6IuJmbeKALCOnW5vWlel1nfBbhYlqp3xazqd4Mf9nfGyPZGdi5/
mBFB3Bd28KXwOWcjHOQTxbF73U8+QTnQ3Xf2MDKNy7ij0lbVcVTnYFcPPXME/GU3rv3GhYJG2ttt
qh6nwYdAyqfxb9uFtHe02bzrjdJw87xS9gz9fDa0JLsPe8VnW+WvTTfqx6TLwsObAsffZQMegvWF
zJD24uL7rawi6YdZV73Kj8O7zpZ9Ty/L5KceNv8MWW/fmUpt78e01jbC4iJi/cewxQQLvWjxwlp4
UJg4WtEGjurNknms/fJdHubHsqnfW/J0pwXw/KXKRoNzzZPIJagHInxGBrJ4n0hRV4+hnmpeSMXZ
DaKHsYGm7fZ+LvObv+sCiUqRiAqEwtjRpR9VEOATqrnnu/w0NcfqFH5u/nGYAPRdxL5/bGqqLutv
VwYXq2pbWelUH4OxNrpBdlB+SJDofTc/MuOvfQ+eAm3f8Uo+bqxT/Nnl9+LQk4aeTSSMywquXiaW
UvcWbWj/qQ/36Xtom869fkTTRHlnnJjVe2IEYsPo2glCbkCiSjasEAsvN7fJdYjzaRh4TdftQOTH
0R5IjSF/gWV4fGDOE/bM4nPMzHwa/2FibsO8uGau1sztw8sFeBcJ3aX5sfARHht81ZOgfT9lsV5/
8dPKmne6TXqXFeVw7GVzPsy20vysAzGqGVjFQxHo9p6xno+5pMCZprTJYYjy+tzU48fbv3DtBmM+
GH0oDYAHcezyB0aOxFiqFGueUtrzhyJruoOqAVgpNKZfb5ta+37/a+pqgC+ZptzR0kDzZu1gItth
6veO6rtdWtyTFJzVYuvsxYdztfn/uzamwi7XNvA8rdWEtXV6+TBV/eOUyUcEDt4xZXiMkT8FEqFo
KfCAaRcO1a7Ov/+LFYsWOuTo1GeXTz0akaAttUhDVdYu3LZqvpayvFet+VtpguKN5+CUR1vkK2vX
vsUbGekqkl6Y6xf3kin7oxTEyFxG2kMy2iffCHb6pL5z5l/tl+C5arW9Nj4GVunRk9jP/JDKGk4T
BE7bn9+Ke/G9cwkLfhZ4lBYJkh84fh7OiIpaWXaMjE9+I3lVZO6iQ9q/mzrZVUv5QS7fB+ZdnX0w
c/8psL/RnN+4OlaSD+QGIYviDBi9X84YhFbQpJo+KJ5fvOOkCT8+SCMEhILfiRNt+d3KR481BmEB
/BB3HPHvr15wYMCqofSFViX8W4YyHrN8Otll8mVAuUMdKEKW+6hNGaLrEDr0LCsA1Rc8j3XzFOXt
QdqUal+7YpBS+g+4ShW9pstf1E9mmBUSgpLMv3ye1ZdQ910/zT46fXYwptStRztwnWC8b7Uvaq5s
RMG13YflTggQC2TcUq6hS0wTtgfysV6Sjtn0oDTJIWf2dBo+K1vE+SIJWHzz1Kv+ry2wcZcr1eqC
J0uNLaV5mD63uTvorvPFPJvtA03g25/3cmZQXKSIAJNZW4L/gMHaS2MxR2+nZaJ6uta79A53jhq4
4a/nuP5USJk7mMGj2U67qQ13dX+o/OdJT3e3f8PK/cbgIPmBAkmtIB69/AkQcsWJ3jl8YIHd7hlH
9XeOlW71sJaj6H9XagjODkqQIk1Z3GOqPkayHUQ82nqIc4IfNNU+aSiImzVVSC18KMba6/193yb3
MpVI5m+rbj6WZfkHfbiTQwRKB2BowS8K5Ltxzu6VMjz1lXwfB/rG53d9zYgkCmEQhvPA0i/xNqle
0pJIGoRF627g1XWogpeoPTSoNfn7KLB+3z6AFXPkotR/gYEJiaiFD2hmLCn1yCMLNJuzGyancmvj
rkZxI+qZCmnriQt82NJbXMnhiKb0GByiK6e+zEwVJ8wJdQw4poFDufVH5pe7zNk7RvzYdQ+m9Tme
f6bVLz04KJmWuUm7Jff1//gFAlrLvNE1P5qNfCtqPZPqoRod75oZVt3SP3ey/2eyf2TKn1CKPwaD
cW9JzW8/Urnn810/9hvf4PX3LvZBTDOAhoXuVnwfr2LtGKZ5wCCC6pkv1KAPsGKoU3bsYnXXOcZd
lTxPW++flWB6aXIRYmBlCLI+4wFkSF23jxINqN88ax/UNh4O9mRlex1dt1+N3mXHOtVSEKyR7TIz
Kt/ddr3ry/XyhyzumSK2zYigrnqOFEvAjcPqaXLm9KjXvfx829RKAMCWxStHZIp0fheLNiWEnQuA
Il4d6sdY16Fy1qPPsbOHZRg6+veR82xosKaMh9IvdmYBU4o7f25NqFPeZ+PRHn9aQktkxzgwD363
sDcFA69v3ctfuNiNIAiTtm5VBH4L/5eOKGfQHjWnR5vahQ/goUw/ghw6RvIXtASz7Ez6FyjvIt5Z
nXK4vVlLSBfR8vKnLK7buQYvNLOZXmftrI/9dFTkHVrKQ8/09S5D4CveKEsuuQj+Y9ERwKC/g6Ha
4njCMnVaoICqJ2sNrE3De3Nw5+Fcl7YbG8q9av+qYjh6ixOYd1Skj7XyaYqqUxtapKXHKfC6ZGcH
G79qyW3z91eRcQHoFFUYuiaXH2elllXB0KPG46tPP6lT1BzyoEcNbZofa1+T3s9GHLkt5Bgf4r5x
CGC5fAhaBdo0+rWQgPxDmRJ2D6gYd1URpvvIsfu70Gm+83/yHJ7NT0BkvyqtlTy0tAKei0TNmItL
u/0IFG2nz9l033eN8i+CDigkdGyZ9IVyeXEbiivf7JkCESWQoXepD07PheJA6K0X0q6wzSfNCdDZ
LWTFcZm42hJAXLtzYCPFNg9bSqgL/xLCD6o2Y9/s9X1V70LNdO0ycsMcSUz0Vp0s2EjhliIQ4igZ
qhET4RwnxYhFnmFakuVXYa55mdl1bt7L9cext4t9F6XhT4Bo01nTe3SooibJ74wClu9y1s5BotR3
ahpNzCYEzvehbJVdAEftbwdCJzdPq/AsVb628f2tRAKufqo2qFbgO0tOQZTi07hSes2Tg/lU6WoP
vrdTQVck3U6N/OHN5UZmCPBu6IlhFyTLvvTyfOyVuGt7sEztVxWuv6J6u7sRMBDchsRBYG4Wx91H
Qa0H6aB7ft64cVHtKxtJCbpukb+D/uAuTdwtiLT4k5dptJAaESN1QpcPlM/lmoqs6K2yjXVvhqLj
LtPk+DHtag1RWFvZyV0cH2j7lce3x02ucpUBT4viLT2CS6smQazV08jw6rn4agb6faWFn/zIuZu7
7n3Ve0Ewnpo5etD9LaDRyhfFO1WmZgxLBp/0wr1HJ3cqo7d1z6lV577VkXSJmdEGFjOaxyiRYGZF
QvV3DdPWxuGKGLjYaXGtMhwiMO88lS/X7FtmZ/u8WD30Nt0EGfqw+lxPG9f39SsBIiNeKXCMiWrm
X32kV1mSXSoUouhjeEktoR83wejnSNXW9N3aJmpol8L+j9NAFXO5lDGTijieDMOT294bdG1nhd9H
/z4MwkM5+ZRq548bDiM2Z7l5vCmpq/G2BAW0yP56STG7trQNbwz2wQfRZCHuyC4E+O3kVtmu/vYn
2+IOWPk0yIAYsRfTf+KNcblKboWGCZPM9JzoJc+gGjlFc3+agmyXJ+NGj2HNFqVL8FNCipxG+6Ut
RJeCjiaS6Vkdit+mdFAqZefY0knLM1hcvm5sp7i3Ftv5N79jnIxiNJOol+Y6pamkFs5tr5Ue9fnB
aA95dCoKDZbEhK6tfabtDmJ1d9vstdvQhmRHUVkHqEOF+NJqXdkRDX7f8jJ/OAS50u96g/eCY8Lr
PQ57U8uAN9XjFgz1+pvArCBmIG2CeG/JW9g44VzwXrU9tUY9ulTiuzqJg/vba1siqLk3L60sAssk
6apc6DkE1lX4VQsSd1aiD3yEe98ujlrj7yupehq+aMxNOaHXQObXh7/6ODqUW4MZ177ELyGmU5GC
9IKa+OU2W1IVSzIs915ZyYcseqTkXU6dC3aCNuTGkYpAfelIl7YWrRrfaare5K7w8jB+mm1wLr55
0GCgS+etoLOSbAtbAv4q7g3qbpfrSsdBr4waSXJFbKnUR9+jpBnRoUQTsgvqZJcXtfoQZCYSfVBa
PJpVMny5fcprrqSRhlHdQpIUTM/lTxiTYvL7obE9KextV27bwdVKfWtaY3WlAnsCEwM3MqWnSzPN
EOjynHe2F8Qfx7J0w8xwU+19VuVM6Gan2K+IfDazIz9vL2/tNCn6UEyj3nCtJKMyXtaVATtcVFkF
vmIcnyHCfrTCEbJdc9gallwzx1whcxXMqVMyXEShRGqcvE9m+++NKEnvh/pbFPJ4UbaKKGvH9trQ
4up1Rq2YqmpCBzkrge09x/aWBs+WhcWJGVE0dWCGbOTPPNX5PG0x9KyFTtpKUA3REwWEIOy/utfH
bqh1qZVtb5Rm1//VP3fvtRliyCNg7Ns+cF1nEURQArePI3DtLQ4lzxIjGzvJ9pziHz93yaS7YJ9O
hx2CeIOxARta2zZcnEyM6EmjeRE+Irtm05gi87LEb3d64de7Uqm2KFauMy/BUKiT50JoJxibLjcP
TQ7kPurG8nLppWDEfUJQN502lrJlZLFvZeL4MNO0lherIczmslsqj//fRpaOrHW5wOGxkjTYqeU7
QHT7aAvAsbISUi1egHgbL/ol3MFReLqrUyh7UxTcgVDyoirZVXq94WgrLv2Xo50JH548V6lqrTIv
FkmZ7JlRtAdb+74Mzom+r1P9y5yiiN6MG3jMlXAD8x/Td9BcCZj+Imud8jmbidiyV1on0/hk7QpN
qKZs1ELWdk/MRJoUz2CdXj5tcjkYuymbZY/cub+zo3SfSLl1BB/n3v5Q1wwBe4F4hflLKnaL69AK
JFluVfYvNopvNaTweeg89fVw+hdmBNEmum7i4bKIPDQ8TbXwMaMlcJJbj2H8sTNebttYcwXuHYjO
YNvjQb+wEZYJAg9OI3tZ1bqon+R9f+jL333+RTB7bCxoJT0isCE+IjggSZEWbpDzKLLpg8pe8K71
H9uq2FemSbHuYUvxYCW4Qd5Hd1CEHeopwh9fxexYDWaZIVnZk8wfuv9nKN5cjoAt+NXfFwt99fcb
RU30cODvz9M7u/j+7/4+eZYoCJG2L4tf2qjEqVmBrOzsqiFoxombOPXd7aNf82LqW4K7nGE/5PQu
F1EZWViXTAcjd/E7RS1wBL2h5Bt5zeqRvzKyiM2+oUjAeVRW0kcHx+/f48eBEX7X5G/FsFVBWwsz
r1e0iNFqEwRJ38qy1/bNSVO/5zCeJGayN6QNR177agjRjLUbQszDXviXNpk6ZEgYAopfuH7zeZw/
6Jg0j9lW7WLVlYky3AoUd+Ul/YPfBjxcG4dY3dARnF0T+dvbfrC2awYsfRA38lKjvnbpB7oxKIiQ
48x5ln1XW/2DPFUPaFSmwRa2e9USEZraJuAkYsClpVAyZiuk8emZ2jHTXaPiOeoWm1q+a6cjojPt
eGi4aExdmrHBzoUZmY9nMGbevWuVg0SNWOkROwKzPmzR5q99R3TDwX7ytob6chHVSog/Co0Sgmf5
0vuYTjX/HyZG/rl9Sss5LPHKFYBebhtSQ/AFi0idxcCIDCsSHf7qMQ8gHkmMCb1d+9gaD6bTuW0U
uErdfWiL4Dwiebep/Li2r8j0OfDIgCyi6Hu5r74aOFGtJIo3ta2rd58L+8lJMDWdanNfpM+3F7xl
beEss1maEMhkIEyz0K318tAEMuMPFiKQx1maDlWrbcksrAUrSjLQhIvKDFC2ywXKeZLWSmuQpvgn
PUJucuhPqvMb+pVdr48/3r4+mCt5UP+lS12SaTOvmvR6AoRoKDnG0fE6ajC24CWoXDCYrgEo/bbF
1eUJClABRwcwtUj5zTjQlLHAUSFOddUsgYmjcrXsjqozSeYWamLtswCyS4TkoiSbXZyfbcYzrcJG
8croQ2k+QDVibNGZrLSJSSde2Vh86dkcFY6R0KcayfzBe/H56XCRfRoUZT/pKsJYd/TD+uhn2/2L
vRS5H/mMgczJ8obmRu3UZqgVUcZDmw9+4J8DKqgQa5FuHm+f29pOQvzPAAHVAfEwvHRLJey1bgqw
hcA20jjGZ4TCd23zRn68vwEGqAPFQRVio6ukSczfTYnS0fQrnrXOha8JdY4tsqu1KwBnoFMJqpmC
oPDRV5kTdchKIhFVvAGWqyE5BdLk1vbTPG68CVeuTcQCBXcXxXgoDRa+nqO0J+niLTBCtuaOtOvu
1KLZompdWY0IE6JYRMWIEY/L1cy6Mo0FOhGe3WXjIdD05qDNigs55z6wS2kjIq74AW8biosoowqW
5YW3F0NhaOFALqXHH2PrcW4+lPPpza6GCUH2SBCkzbD4aH0eTJ3fcUOnwMkEId5jPjU9FLDNxvms
r+W/hhZrGVGvKisW65nlny7yyvB5MjaS9FUTdGJE0VAnvV1cmC09bzUSa5nmHJLPB+4vN9/asFU/
g/EO4hXaB2B0Lj0gkyIpCodQ8TTFbx8zZuju6Zp+uX0qq27GM52OAWGAeaJLIwPzLUailIqXQkm1
L30DJjXd8O/aOWx+RQ7Q2tv21uKqyDZtxnr+PqIWBufGGYyiyxVPnqvufkA4ca8bVbyj1CNTK5LC
gxVlxklJKhy9jxmrUNRyj5jVFgJqbeWi3ixTGYPeZunyrROR80gxKUcRu4H62Dj+5z5HkqX7sLFk
kbwsyuk8HZDRAT0JrtRYJDfqgL5pPlWKNx/r89w8tMhepu4p+UTKuCXeIcLClS3xMhVNbfAkC88c
aR301oAtkF+uUd75EwlGorhWWR51/eX2ylbyKIEoAL3I4LRKA/bSecpgmCA64SyLzMtyT7KB5Jrf
5q7c29rnbovrYd0azS2iuwo2UPz7q/iu0LKuwpql1dzA2WGkI7nTf1X1XjHd2+tacw0uqf+1tPjy
2jYm+GdY6oWy0o8y+zYYw87M/0UUeWVmmfSmgxPF0kDS1NhferPeyeH3zNkI7OKnLv3htY1F1A3G
YUiaXviDa5+K8tRZh3ftvOt+DenGatY8j5QTrVvG2/moFseDuE/Vw41CKqGV6t5u5vygW1F9T4ra
7fKsDN7Pbbh1S14tD4wk2SbYWbA09AMX7t5EsWzFYCA8dZ5d1Q/uh6D/2nbH0XHue710o/nXkISf
b7vHVfSnzCTCMjkGkDlA+peOKNeR3te9KnlSVryXqvtYzj44RrPBfHDdLxJmwMIK5Ih4cC6fDGmZ
SQ76YF6aVXvF+WT+0hH2ZE6K0bvg2EXV/ZhvFFNXVsZVQCOXgSXGapbvdcikGWrQ5fAM+5YbN6e2
n11n2HDJLSOLG2Ai+PdVooZnxGHC6AB7kGZ/ffMJXaxjsXW+36taZmAiNBvXpErHF1xupBlX17N4
KL/aq4XrSZXDo26YwrP5kB/rN98Z/HVAJUI5mnyMJsqlj/VRyp+3OIkhf0dN3zW+ONY/6XgMxoe2
+BNk087u3+7WPAIAKNGLotSwHDypTKiG2mwOz9MA+tmpXSZ8d2O/ESauYqtYGHUlMVfCD5cXsXUI
QlpBrRmeybF3kpyA+WhcJXuY+j+3feAqHl0aWj6j5Nw2pUaFI7uPfR6/X7Lo7JsnBg938hbC69qj
qQQJ+nIKT6zp6tKF/bYwayM7R3w2FR28FM66N98W/OHXRsSPeHX99Y1OgWTGiBT6D7KDBak5Ztmb
P06sMA0r0lrIqJaNAX+CULOP9ew829/1sYE0+CHfGpC/RlWIpbwyslhK24cJ5UItO1swk4bZcOgz
a1+XyVf4jR6dOFPcwa9dtUP/dgKFqNWMGJbVGZzibqxLhpG2yhdrB2iK96+uiZLrshIahm0x9nkU
nR3YKw2LNtWp2hpp37CxJLbV50mPYVSIzqPzrZadnfiGq26rTr1lZXHf60noFE3NSmrzxWig/lE+
duqWTM6WkUUEH/JmKiNhxAk+RHK5U1C3MKJgI8AuOT/BLlIEByoBxoePi9rgpcc3agRTbiZn56aH
HMoO7yY/cBPdBTBhd8mj3JWHoitcmAHOSvElMn9raX3smwy8NqrC6W+c505u9HsVNs65fiOjofh1
MHAAGgGAxMN2eZ6OHA4lOK7iXOoN0GFEO46dYma7qM2aw6R10el2PLu+by7tLU7WSspASaywOFfA
j/QZMtotDb4tC4tjTdIunNH1LM5jAkGQ+Tvaei9cZ2uXS1hcy73sT6FhsAT6mX0HOU+MHem3As9N
Ye4pix7MceMi3VrT4pZukoQnZZkWZ60wUKBDHFjeOJeVj+HCD8S/v4rLzlDURefHxblTTkhcerPx
gNr6BpJw1YjF81FwzSK0tDiayYjCIB3L4jzRU9nRuP3al8QQP69/v93LxP3PE50Pjq765WogOywY
cK2KcxbORs7MfKS/YzpsCwx1nQXwUiC1oUUInS+GLs2gmOsPEqPD5+yDhmSu/XVomLUcNiLImhWS
DGgOBH0zzNSXVpo2dbqIrOacSIeslJ+rQv6jN/dg1rfAKCtuxskwNmeRs9lgdS8t5QODyL2ZF2dn
zgvPRwrr6ETN59tns+IEot0J1TAdBMA1i7ORmRAp9UwvzrEcNPejUgc/JBh53Zby3VaIX9u617YW
WzfYiUppGFvR/CJX9b1h/DNyJ+u5slUQuqqO8GikYivKMGSFtO8ut67tJyonvckXaknHlIxgNyfd
qazrnaal+17OdkUVvE9D875pn25v6Eo8ujC92FCKSplghuCroivu4vvqPiUVDYtDm/5yYkippPTc
RRDn3ra7urkocDGoTrIIyfflkpXEb5SkLopz4472cyrDQXS3qU656i3/NbJ8pUIQAZdIz5csD/be
L1+6GLKj3EJR5fZi1lyfUgllfUaDqe8vNhGcKMxv3YRXtsj5apD376e02uJIvc7mRQkN8hAxGiLU
1y+3TLVrI9H9oCR7oi8oZd5ode90y/oZMdbqOrq68fpe3T2GQfBHlKtgCLq0pxWdniMSUpztqMgP
yTQXBwnJjmMhb/JOrm0gmmSiCWNCQ7OMhU3SGWatJeXZqfxTozaMvfpGB0bm9jmtrQhYEcEDCCoz
Ekun65SMX1CU58Z+gm9wH/ISarItUuSVxVA8ENAvcFLE98U5tVFqz1rVlmddPsH5iYV/kXdRGCEl
RCMDSpflVRi2sYQqeV+dk6h8sovUK8L5t66Gv418S0Hhestg1mCIhpcBpCd0by+doEuzJFcQNzzH
8Xep+MKrQLee33oqlyYWF2GbdUPXF3F2ptk3onnMkIWSv9y2cR3msMG8A4VagKa4wOUyUJf0+xqy
6nPaV/e+6VXhSzU82sEHLT3J8NPIG552/a1e2ltsm+mj5yar2HOoV8iP0y7JIVK9l5397XWtHQ/Z
EJI91NQpxYh/f5V5qQn/oYKfncvGcfPA9NLoUYec4a1WSIeQJKEeBhMMhi6t2HERmFI+Zudx1A/j
BBttvt8sJl0fEUYQ6HGg2mAMdFkKriqCZ2XyuB+qeVeMlqsPzBr0f6Jw3DFsWZyaIt1Y1/UldGly
EbfbSW2tDmrdc2xIO2X4bIHSwyE2GW+vTwk7UGZSKqXcwxDc5f4BLIrMUVaxM+iHjAkpB6aBTQzt
ympAHgg7f2kqrviKSy6hxLSys1qmO8tXeJVlFA3kj5tHJc77oqIuovQrS4s4Os2ZXLYGlpzuSzQ+
OsMW69C1ARBZ6IaRHNCPA4p5uWGqLSkUlCbfq7K7PIFkOtqC511vlhhHEuBPci/An4vLLclDTSmb
wvGkrj4k0ucgmxnuzh9ytdwIBddsNgKLBXgJ7hYGknj+XS5mmpWy1rTKB0bxK2/3jvyZhscRGVIX
ERppVu966YFhZ8mefpRUEsr2HNT3WhsdjK0Bmms/FOTqFDdB8QJNX07qlbHTzVo/Q3c22cO5tPoU
JSPaBLUjZ3e3Q8Y1oIqXE44Ifo9mlYlIwOWqwzoG+5q0Pr2Q9lTav9swPmhtcTdK6sOYpU9mLlPJ
b9w+/RGV80uhxm9+LwrEmOhRQK8OjHgRggeo1hpeOZJXav1e1c5R8JIj5XR7mddxnmUyIE56xJ1P
F/BylWPhaNrQChVC3T86iM0RHYPJOU7ht077ftvWyunhqDRCBH7gWn/QNupKK/sgOsPZ+CO1viGe
lOTG59tGVr48AghXJXcko5xLkkNNDYjzThKcnTJy9inoHwZ0SWJuW1nZNtS2uI/pYuIay1ivpl01
TxSnQds9wsryTmvexfqzkvUP+vTjtimRPVzGKl69dLghWFeYelxqQqhZCHmNL1Gos/t9BnE9xWlf
a44wi+7S8k9lbhT3r08JewzVi1MSvO6LbKYLSZnn0InOiELf6eF8NkrJcyDSuL2s5Q6K6jTlCaa2
BTkX//PS8SJ9nK0o6ShyRlnvVY1U0ULK8qNcSOTO8IbuYnbjjZ8Uo3cUXpgwAPfDf2uL4lUWB6nO
KzQ+N/mDpLyIllL75/a6lv6HCWZhmdGCKBmMzPKqbPzIytUkSs6hxXhOMQYfAyPbGtO+3jyE1AXX
EI4OifCyzRMNduwkU5ucfSBsNtgK31IPUz/8LGAsjIctVNbSJcSaABRBHwZYCu2bRZCIei2XDXjc
zlZDiTZ2KV5G1j+3922ZPf21YVM/oKaEqy97SlZnR3HtjMk5z8sdKo4uwHn0NuEycMfuU1a7ff3t
7RaZ7OUuIe3k8bZwhjlTo6y0k/Rc1srPuovmp7jQh/c2gX1fNXV8H/rmdBqroTklVbPFyLX8rMV6
uVVgdKJ8AWPIwv/lEZLaGombs+7AXxG39l3ZGV+Rgtp3w3jS5ofNpGdth8EImmKPAXEtNVPHutUj
Faqxsz2rzZ6JX23nD+1RlyvLTaUk3hmpVhyyWvYRG+ibje/9KotgwbzDwSYTxqjlLdGzUid19mik
+XnubJLVqKpPSJ32Oz2kqms1Q3mS27I6JGrZ3SmlE8OLOcbOfT6OnebmZj4d0ETvPxStn3pRVhcf
0kyONopJKx8v8/kQpJPiCkzYIvb1geHHGZJS5zG1kkMq6fW31JDqjbrEFW/T360A3MYpQOOjLieR
oBHLbaWy07P/UpR/4vfgHYuT+QkiRv8xUXfluCt/a9LdbXdfiRkCVi+ElXjUM9JxGXAdzbfVWeH4
S+VP3f8O36nSQ/YxfrltZcWtL6ws0lK9s4qMfk96TnIvIDlKSlexPsGHVRmpK2/R/JiLu/E/G/nf
NS0+YUNrraCMtfSMLv24G9Q6gLsGLm0/1eZD0LTB/vbqVgIhWBHoP4QsPM/VxUfbB0ki+H/S81TA
1sh9/5DpG9fv2jGxLJieBG8Kf+3ymIw06Rq+oPRcdGW4M+TYeeRRFCIQnlpPhZrObllvZZprhwZI
hWBIWk31e2GTClLUJhn+2PlP08FxZ1eZf4bVn/j37e1biUAqMUAkTJQZGb+6XNtkh5Vs1TzD0W9m
qDQI9A+maTaPpZ9Xh2mQjHvKreG7qZB+gJrdao2tWoeLk+EEPgNzyZ8jJUynQ4uTnasxOYbpMLll
9Y9Vgc+uD71Uf5yb8FuebHjMmoeSXFN/dCiVkdBfLnnQhwocq0nlwU9c0fscw2e//rglhLfmmNzQ
9GJI5qHZFP/+qoySR0ZrDTVm0vahgYxGCx7LrZb/mmcyOvm3kcvE4RJWMGhGN0yysBG51h3ghVHZ
WbU7FBuB6u+oyuuMV3zVKIMBBRPvEtDTl4uJ+kAfnKzMz1P5FEURZSF5BwV33Dxrsivn8O0Vx6wD
U/Ct9ltXKt8Xzt6XnENtBu4Qx27oa4CsW4vB6Oh9M3xVwju/Dx/K/yHtu3rkxpmuf5EA5XCr1GGi
ejz22DeEo6icqPjrv8PZ/R53s4UWZt8b7wIGXE2qWCxWnTpn2XoZr+36+Q/lO3a2632Nnz+kXXmv
gUQXDWt30cIlK4Lbp+bahfCYAe+TxSejgG0QTo3cN/M4Z8CJqcNrdtLw5l6UfA9q8q1r6Xo5KM5z
EktgXMF2IoYB1vRAM9ZyeT8VFaSaBldSfjR96spLBe3SwTMgK1wy+qpkL7Ys4Z2fAZ0Kmc7eCKn0
6/aiV9IF2wG6CKNEGirEV2L1EGxdrNkkwOO0YV8G5DF3dmz5lRRHJAghZeO+WFRwZmt39vSrNpKo
0VpvNv+MSXj7l1xBGHBsL36JsP+L2dSSKuGXmJavzwEQT099MIRDmB/os30cDtqpGtxscLs8rKvH
JXM3NcCvcITibxCu1VoDHgTc1Cgx+29jQL0scPs39rh19N5BMpdH73KtwoWatEySCuYgRgZ9oITD
PTvogfLJCasj7rpjFiXH5W64Y3sreAZ7bCjtwBq8w9naxU9/9sVL62Isaj/sKr8MwDYcWhvh9Pqm
wu/Dewdngb/fTCHONVObNiBCLe+bLGvDTFtw/m2r9ZS873eykWpBR00SlCXbegOtnEJY5jUSFW8G
KNlcnnVtyVNTTdPyPlskl9W7pocirNuxw21vWzMD9iZMJvO5LxQ8L80UEtICeWrKe9mAmtrUQzVC
rx7anHrJVjlmbS9NLmYFqC/GYN4JDc+il4NYbkOnHMe9BVmfAbBoP9xr5A5MasDjNF+NLR2wlbwX
M1HInjhXLmYVxGmIxc5nQKhoeZ83B0NuQmn8bWFh6TeCIXaiYKA8B0tsfG9AwXRj+P9qZoGfoDPb
YsUGw5CEARVb3rfLT4fuOgUF7Phr3jAfEtcQPu6nn9UQxv3Gi2LTrhA9yFKnWVrBLnQjQ2t0oEr2
XNGDcnTgR5XmLT34H+dvFbRBbnvSWjS3MRPBy9w6li5kHqlaLeUwtzgqUpt6NCtTNOJRM1K6aqvH
tuZJaM9yGhSkVldSnlSfRwxM6uV9YoDm16FU2vVgyXEtMi5h5bA0SE2rBx1h2Wwcl/eUUQxYZ6ZF
oZ6xaJYcOPbyPjYNT8v0V8f8xsZQcdJw0NlBYaYLCOICns0XB3q5TTBOx0T9MrX5AzHb3cyeUajf
q89mg1fm7Q9wVUHmLnf+24RPb+mJZoF3BJ/eOaqW3yn7mGJMhXN5hfH87AQT3iy4vhzvtuH3ptn1
pvDJNtBQQNBFMDyarHGaEptSnFBIOTyBA518Nivvd+sqHiorLvPyQHVr98tXqJ14mY8xE6/2kjAO
+f9nPvKpgAS3f9V1+o3dQO0I1XQOijaEyMZaZkJyc0QALXd9UnnV/LQUYZWXO+o2qeO2yxZN3PUJ
wKQg/whAqqLkJ3bLoeUyqT3Y2+7TfDFcq43viCPHrkSb/e2lXQftc0Mo2V8G7bTVOlXPGGB9g31H
MutLDDqvVre9Vt7YRB3/0uWX5ZY4TJkT3GIA7tISJIpGVFEA1HB6+gPVpd4b8oJuXLIrjntpRfCf
rjd7yswByC5IyUkK89T6t9M0Hl503lwtLjXaQOkhbiAFkFXo3NrQN2pzq5+Oi9qB2x2TXe+/8Oxu
MvRxkSa+o5bzikJtqzzI6uvtj3YdtLBIzB4jXmmoIIg3bdLYXUnksbofI4sdG6823IV65C2jG3Hg
+t10aYh/07O12GpTphbw+PfMwVi8L9W7wQyNT3K7cexX7byfd17hxoou7cyZpjdpL2PPmIHT9EVJ
X5yu95L2aIMI9/bmrXr8mS3+/c7WRAlr7DqGLQZ2IC2YFerFTbBZDLmOGdi6MzP8Z5yZSftW0ok9
AdxlebEJOewQ+Kc4GCFzHExqeHtNW/snvObs2G6LYlaqezP5Y9MUhclTjvqfZG4S3WwtS7ia5z4r
yjpXAevqK0xzlQ+pNbWuCjFKFWjnoQzJrDzNUM79vy2Q/6yz3exG6GXlJhbYLvpDTvS9lQ6+Me5R
o3AtbQO3ub5GBF0L4t4YshI+XadMMfDTBoxNf0jyy1CZaxQunFEpEs96npRxwyXXP99fg8LnKxfA
PuYGm6oYP1LidnbjdQeiP5mn27u4Hh1Br/r/VyZ8PXNAakVBXHefJvf9Z0OyP80sGNNvczvslnHv
IG93sv6AdzpGpDZ89H0M5eoCODMufEPw8+YK3uD1PaDrpZvUEIWVjAyV/BawSzc25zdLmdGsAAbT
CtLMAZml1iRfiGmmvlmk5dFmEig+JTB5b2wLv3qufpkJ5kW8klBF0IUPXsTOIJERaLviMblrPMly
pdfsuX9RC3fZSqpXbfGZbS4pBUCCEOoMreicZMb1QO1dor9plauRyTNfutFjUMqFwLBd7/7L+vDV
MSML0hi8mS5Pj5PjFukMxCIGyXAjIM7b0Lyo9s7UTtL4Gi+/p2bjhuKrEHcULG8AV6N0iPEx4Rqu
FaUjQ4Egu9TlM3WcB6bMwe1VrZ1S9L+A7eA15yvuiFHOQWBY2vBla88QBsbijvajN8rPBcldyr41
+sdasKCWNpGWor6HZzz6ieKiFg3U8KAe16JWZx5Nn6xMdcfp8+1lCXf7uxH0EDHQzCuJyIMvv5WW
TppF9FaL7PG75UTL2AEFf5+RA8OcUiVvuL4Qef61hikSPmyM+pwQeeSubaCpNmlRtiQSKpBJoPZ5
F+iJ5dfGeLewYaNSx4/SmWP8Y5C/6tCCQBVEBJE70wT6WsDVo3EK0j5C3RdE7kfQ72xkFIID/muH
86mjOoCahxDptDhW8gpkQ1Gbar2HZz04z2Nlqy6/vpq/VoSQVicjJAgw7BlRKC4a3Y4qzJ3ixt3E
l/Gk5HrbMIABRDUqiuK25V3RpCnwLpEuyV4BFYykMlxiblx868v5a0W99L14akCdxrAcDEaFY/bY
agPk41r3o0CNf7/OX0OCk0sUpelKhyF4n9uXJ7CW29ZGHr7mAbxBjpMKKBtsXS5mmRd0FjQcpG7K
9Lu0SIanTM8/SD/9vhJeh4IroeqF7uullcrpx1xdmB71zosdPxlyNZwcIu9qdXiJJa1xE3WaDrdD
xNqhBfwYuFOODIZI7aVNran7dJAdLSrbNrDb30Q6LUUCYOPso6gS3ja25hPnxoQIYZOpy9Nagk+o
D3XyVa8PtPXIFqPJ2pI4aT9oNAF0Bs7lcknSwNhiVokeqWP6Gcz5i5N66r1i0j1TpY2LY80WlwHF
dJFlYOhS+GRa3iQ9YpAe0U/J8M0EJDTWfhVsCNItrMuKC8L1gB3AcxDyF1cIYT2edXtKzSgmS3sY
cwBr0zxrP74eHuVAR4v+P0KdcGpBXg1utDiD5HfZq649GNGgtF4F2IErkfQHJiPfPuwSKPBauC7A
sAp6GOFjGYsO6sG0sKIap8+X1MLwrAYSBCTLPGPe0ilacUCQVYMjjrOt8+rypWuwbOyqqoO1mRm0
8Ia4SxXUfHH7eyiT2D/MXgYc5PYK+QqEcAthKpQfcSnycr0Q1/s+0VDuxS0FQjotRqWzcKXyAEa6
x4qkT23cbhyylfCuIoogkeHlnqv5rQb8yE7RGVpEFFDWV98LjrvG+PPtVa3u5JkV4buVGluaBqjJ
SF32GrhFSoz/juj/LB+kLeZB8WI5wval8pShn2FqkaIvfVgogEOBbws11WZT/nblMCPsotOKjJoT
Owne0WgjrXrIwEUlhLr1JZLm5LmJh7tSy92cPToaFL0qt4GsDDS272bjSRt9KfYw8bQUuWc0zVbp
lK/tynU4YYbM8ULau+7z2Uu1VDkKqSZatCDpdSBnlqte8kjN3UKiGuMobjbG+49/V7wmQGuA2hp4
d4TvOjWVmplFbUS5prqWXIZD9lLMv2m3VTpZcVMw7WD+CUmIhmY9j3dna+vK2ZKZ1JrRLD3aUqQn
wWBuPPRXfPTCBP8JZybSZa7TTmNmRJcl2dmlecjkbPBJmhsuok218fJeidDo1oOvCNvHRYqErYvB
p5mqNsG9UyXxnTPXhauVpNqI0Gv7xt9eeAihm6HawnmwZ2VK2JAZUcxQRAf94tCicQMPve0HK2cB
OAqODeVzfXgSXe5dZyKJn4fSiKgepGDqzEvqLlKFLsKrPG2xt674OYwhvwZelENthZ0ryqEHILU1
IuKgZxozbxx81v4o59cup6Gsulr2+fbyVi3yZzOnC7UwFnW5vNoBuY5eweIcq68apdmxL7TXrgVa
opsglmjlCT0MsyT5S2XN/m3jfDnCsQZxCEaYQIknA8Av+GU5ZzFJIOoTmXpokO+aL3lyvx/7Y8o2
7oK1E4A+LYAT+JSYkxOW2SBNIrLEcJolzS3Ub1NP3Zx0XrbFzbTqLuho2oiaHK/Cf8jZUTOdcTL1
hRiRBDVZJv9m2nerPbF+DMdx49OtmeK4DB4QoXBhCoHD6UBLihBlRoqbPUBfBwWPrWksEWfALx0E
pb82hC/EbCvNlaw0IxuSeenYvMYg33Ha31VZAO9BvU6C/FNMntNkK+SvfTGgitBzBn4QhElCeaWH
ZG9cOYsZFWaJSrxm+epIPIM5T7aS/Lnth2IV7X2Z58YE92Bx0i5lOkO/SyVVspMTkDUHhZHX99ag
OD+VZTT3iZaYILAdjkOx1A9S12ff5kGyQ6rYS+8S+HjsdZnqfLn921b3AWNqEDHBn1fD+ykdlXGy
czMiTfVzZt/UGFpvcfGtIFvqO2Jr+p9dQGkWPVuU68D6dem7ECtp/rkmqllyrcWXFJ+UqAMxyQNL
JQX7a191v9lUhKry/fYq164MENuhGYhpYw5buzStJ+Vs1gkxozELdvm4cVWs7eH5vy4k8waGZhQz
x7+OcZl53mVevuzy19sr4CdBjGW4jIBoxsQf53i6XAGzl262Y2pFdvWIdp87qWizfPz1ja3BYcfz
FNHS4BHhLLjkRs7yUq6siBR3FdbSbzENrm0UZ1rlKCsUUkWlgmSeYktpGitqaWAM3hzvoY2R9Bvl
qrWtwk3DhRINDK+K0t9AcVVZN09gCDF3NAmbl835xNW4dW5CcGUMvhX2NMCELMU7y24OuZMEBDjz
LA3UBs3YST4k7eiltfLxcg+w9PwZDOwDDpGQL0CFA4ULHrcqErQQY1U64Dn0o9oP/+HyPDP0vgVn
zuDkg5QNvYqYRTuoP3qKcS8pKMhJ0OgC25Kj/ZevxhkhMXLE36jCwnqtnW3g8M2oRmdUdqowBjVk
1pYb76lV5/hrRuxoK2zRxnSBGdpa9lPRKeN+GqefXZLtbh/YtZCDjjhK3XhWYXBLCDkSBaUwis9W
BMy4W7DUG9s8vG1i7ThxZDFeoGgqQw3o8rzOizbN7RIjJki1p46dt6hRoYLcA0qbH7YEd8ORxdwK
Po4jJI5zPVEJrwgzsjCMiXx7ae+An1rK/5ANX9gRnICwaQHvOFaUtwfLPtkpdXuoK1tqNAPQc3tN
K57w1xYgaUIG4Iw9GUvucDLTXHXaSzYIz/X9bSMrnwhwIIBC8MwF3YX4igD6bHDkFFcDAoXuV1pZ
uyldACBsMcrZqtYH5af4HQt+PGiSAjeI1EYsoTtMsTF3gcJLw35Wigkc7cvtBa3u2pkB4Qul8bLI
RIeBRPma5Y8d0EXlloTe6qaBfkBFuQp5u6jPkxUs7uq5tCIDiCrjT73cJ3XUZVvZJ/+pwpWKvfpr
hv+MswinD5oitT2WkkNWNTDaKts5BXoCZaUkXtfN3/uqNw6NWTkvNK83wt1aNgRMIterBcYa1LSC
+2lA1JClBJeLkXaeOsz7cnD15RUvTtfW2j2l6GR+7w1wB2yRxYsd5XcnOTcthCYVAoRLYsG0BpuK
xo5tu+wUmvkWotTPEtz7MXnnD9+XTv7UkS3a1/W1qwpwmagSgo5f+AFjlsoqmF/tiBVV2E/xcc7p
EUWQgM33o07uVJPepXWduqldnars7bYLr0RmHZcMslCU4q+nuptcz4YKt02kDl3i5rmaeYksb6W7
K49PtALB7IRsilcqhGRqWaq8KprWjpAZgvH9a1rl4aif0rTygBkf+z+3F7X2xkBjAdgH5IgqupDC
wTRSM5MmItuREvvT9JLZflUFwBrWMsHwhOQzs/UX+5M0TK91A8Fo6g/OVmOFr0k8UXjOgfoCOFC+
t5cnqu56eCsDIfEDlNiJvB9Acif5+Vbvf80MwJ/QbHqfnROhfRmAalY8o0QvjWYwOsM+xnOqj4Pa
NA+xupEHrQUjDKHgUQ+LYG0T9tXqGzPrRt2MwKU2hnaJfmTeacahUGszVO2P8kq+H07UEAC3Qw0b
BSHBb+ZZiqUs0fAwhbwJhMZrzUVNf/CqVN1I91dXxqkWUL/mOAohAtlDXhnOgJXNA9uzziq9FkQL
bhPf08TcuAfFqYZ/l/XXmHDkDQaFnA4ZbTQpiZG6I8T+9rVR2cCTtKTyF3kZgF/RO1+LkypQpiIw
1BQ4C6Z+qkglgyq/msNRo6o3Ekt5tjtga6e80Y54FZV7aU7Tey3ZkgVYixR8a/jQzbsA56U/UzRs
5bYwTbDAza9QvQc/tLlxD6ybQGLFZ0CR+Ao5XEabcoYMkhklufm7VppvszxvEbOtnReOgsCQOPhU
UM+5XIYaZ90E/QHsPYgAc6Ls7L6/m2xIiSvtjql0A/u+5lecaw6PFDTQ8Ny7NDfnWZFUUNuIlmJU
HgwtR7NudsYdCJfmH/k0DdHt0LdqT8FwBlC+uEpF0munnztzcJCcUs10jXkJk65yuwrs/GV429La
x4ILY9weC0NKJzhxIUEBe6x4GjxYSQh1hQGcl80Hqd7ejwpP6jU+O2uiLXG5f3VnzJVZ8xSrHHeZ
Wh3YoHpLjVdY7hz+w4LOTPFL7CwFsiFXqkwm2pASQyk4IQlz7cL8oEDhPwuyVXCE8/FzQ3xKqhxu
EdPEihxSq6D7Zx30A5chtKGUufGF1tJT5L3/MyV8oXHMMTQL/edIrszdWJi2i0H7ys2nTSFyHh3F
uw5gXoDLUVQCXoX/krOtIzWbMuiu4fFVPqfDH8livomBkilMLMypVVngJM8x+Q+XEQifOLEYV1EQ
X6+z4gC6nsKoUWNCqtefW7t61ql+Z5jd6T+4BrIJ5BIYokVb7HJ9tCHjPOSo1ch6/qhRtATlrfGv
tYOL1zGSX5BXmLiELk2A8tqEEs5kRUPDDqPThimJP9dUvtcN+cft1ayFwDNTYradg5yygSq1FWV6
dzTAU6t9UfsmdMDTmBYbttaWBTw0pg74WDVmVC6XhTxhQJHGtqKxCmJIDRaeM2C4f3d7RVtWBE9f
FHlMUdK1IgWTFcupnnzUr+tq4zytWQF/InwOb2XUOPnfn3k51qjUSoGIp/YYjUyOaqy58wS4JbBZ
H14PmlKIeHgk81efYCm2F5BY8fdQjbkdD4+uN6VOApsVhWs7mH67bW3FH/j4EKgpkP1YoMy6XBdx
Ym3WWupEU5fsysVBBoKv6c1S5U1Z/7vQSL6RAa3cHQYIreDtIDnkbA+XFkug+Zoe/EeRYea/mwSo
5GKStkZx+M8WgpKBOxA+h3wVkwaCU3QFGOXHkTlR23tq7rYHeAbpMI/k1t+qOri9hyuxFlh5JBXo
XnNudr7iM98oFGQVdtI7kZJi1FmGzKnbmcmnWjc2XH3tY6GQBm066LRCgVY4UMShzUK11olS5TeY
dJxWCk0YyyvVs7Qv/2FRnJ6bP2Lwp+CGSMnr2WlnJ4r7E0BupfKQbdWnV84Uf6f9zwRf7tm+ZSlN
MLk0YN8c3UOjJIxpCXGr0k/GD86C8JuXP4b4+wV11SulY3VKimZssJrB+jGk2rF6bfPWXervSBI3
zu+a6wGngv4yplwwRyPcFznouJ0B3awIjJSJBY2u4DEF+tsdX9BRuv2N1uoHoFX8a0s4vXNmt/EM
QvxIyb3iuPwAgtM5JYdkcAMpC+xpw97aB/trDgx7lx9sjOeqkiBcG1mgj+ru1OZ++mLKv24van3/
wNuAmApkmFjMBYOz1Nmz7kTj+K1LPiv6a+H4Y9e7TvyEaS9/2hqPXTtVAJ78z6AQkAZjNOxYXRwg
wmLXNvNAVt6y5bmS74em2wh+a6HCBBEmD3+4SEQynmqQlRltMged+KgbPw3V89iwjZC+9pWQmvND
C11adBAuv9JiTjOYRXISDeoI5eDIAKsw0f+o6vfbH2ptLRbnRwDEDGUBsb1UJnnHlA6OTijLfIBJ
65PTysVDqZa725ZWV2SA45N34PmU9uWKYob2x6IT+J32WdYVt0pOqK3Q/9B54QECPQS8v9FgFC6N
WgcZuCO3JGqJnxkelPYK69PtlbwPd4sXk4W+JSq6aL9e3xUF05VclkkEUqU0xO52B1thHaYWy9Rj
DeaVlTz9AsWmNkAtbfFGa5SOZWVhdrNQoGM7KwMEDOiyK6gmB9qQAZulyfODStvJZaC+2rjbeLQS
fy8HcqCYZQPVL8IlG92aJ2Y5JGKL/EDa+LmU7kvykg/DzkBrana+3t6gtcN4bk+IaCSlcTVUEokA
sXc6yGoGwD18j7eIadcal+8AlX/XJeamsoT9UgxCImqovxyiWK6VFn6LygmgLW4C1TejImGKMZ9W
36oLrB0cANB4cw/V16uDYy95hqFB24mS8TtGXlyJ/bDrrVrH2pkBuxnM4E2BqoqQlFhjbmsJS0lU
zFYOplCIeiqZ9pU1OnPRwNqiZFn5biA4A00iAGkWGLL5zzm7y5VRdQijCDqGcVKTP00/8FNqQoK1
TDdccuWCwGuMYzTgjqD3EW4hp16ACq5zKcqk3terdEehBqMM9/PAVTE8PSPeUm3d6ivfDDVP6AZA
JRXYfjHHIyU4FPLa4udgBjrMpVLsbjnlmg3wcmOehSO7sbzLPWxaaUqlWZeidFQxq1q4pIQUQrax
fddWOFQQRWOu+aYh57+0EiuNMU01HEPF+Yqp7mrO4Kpbg8TcvS7jxqWVq1hKQP6tJSQyS2hu6JVP
t9jSrx2cW0Db1wCZH+b9BY8jMocljiWJcrYftTcyUl+C1OfwfDsgrW/XXzPc8c8cux/lgmhJhXNU
Su1d4ujLUSHlviqdLY6V6yN0uSAhcUymTk9A30AiTA0bnU99Y+fspi3pzjUrKLACDwi+R4C1hW0r
kg4JyKA6fESrILYny6EFRFXaQcRB28h2VvJTJMDQpQClGq66K6qTVptYodQ1vICBOepJnkFmpEMj
rfCkPDSz51z9FI9QrnCqDXTIyj3LLXP9I5AJA+EpfDa8XOquNrCZVfdDSV9bUBlaoHArwtrcqdpp
oWHXAGGX2E/kuWxDWQowOOlMTzLN3jD6/Alcev5tR7oOW/hF2AxwywGkgLbQpSNRMhhagho/hrq+
lcPkJqY3VEdcPtOr2mOMe8PcygHkIrsYPeDKDzjpl+ZQXGzByIeLO84RFNtBon5a1fpGrrlyOnia
DpUHYJlkKO1eWhklOV7GscM2zwhXoG7smNtsTRWu7BzGUHC3ILczkJcJO1eBrxZatwj4SzOFTufl
w2cKlC5uznr25/lnYf26/alWsgPQAKG+DbCuIqN5KSxL0UadlayVIqvqpjZoJEXJXQmjMplrL2z6
YQ5tChlzVSk+SWhM9V4D+C5zu445HwcycAcGBzhvvXE+mcsdNrqhkezSkEB6aKA53zTfJ33YGjgU
GYLwPoYVfiHgaYy+6dXLbh4mZ640LNjOMRBfHHSr9DG46mqz7TkszMugYw+2lj1hZCHsJcxrfRw8
iJ/AkbyAdYEJTXwaQaDOjNHYlaJRPabtFyh02Z33USbzfxZ6ZkXYzrqdM4M4lhRJ9RvEPLS5RNFw
d9t9rnNmrIRXgpCgoGMlHopeYi30hbL4hNJJku921viaVv78Un185BHFGYxVgt0FKD90SC59Yxl7
ZVyUIj6l8Q7gYT+rH5wl9frs6+0FrZ3yczvCnWF1Zt8xM49PNAXwbW6ODZ/dqzdui5Wb6WI1QshO
lqaLDRPblqYLmiPHatgTw3RLannD1idadXjowuJwg6RGNkVlimZq6l6xu/i0VF9zLch1P1XsvSYp
z4Z+gOiZn7bPRt64U9SpzaEHM9hG5BSJ9t498fwXCB/PLGhcc6rU0+fEBCOmq7nm6BcR6F0sl2Ze
naB05LXEu/eKZuN2XNtp3Mq8PgDGEuSCl37TqLmN62iIT3rmkjngYrWyhwM3zRsnYc1xwLeLpw7K
oqjBCQ/3RQKVtmRqMQg9nuo6sPsdHTd8cyUNBCvdXxPCPQfyUrUiix6feBFR0lrX1B6tnO42x37X
biFb4TojFscMXdG2FaVt0aSlJ/Y8J8cu+T21d6xuvCT+3rdPRE42CGlXL6Ezg+I7B8Qard7KjJ5K
03SH5Te0C4OSL5BQb5HvKwV8VsmpztNuo8y3Fr/4fC6o6FGkwgPy0j1439XqITh9yto6zGwDadKX
EW3kWUdP78EGM+Xt8LL2Cc/tCV4C4Vzcm1ZHT06vuN0cLRlxieTPW4Mc79OWwqMEvXEkv/xWx/8I
C2vA9jl15UhParY35i91d0fNn6Ndua11D8gZUuEqflA7PtStLN+m8qWTwqYYdskHRW/fz/75DxFW
bCVUxgCLSk/tAFbVb536mU4b7rN29MBTgBEn4FWBNBfCSw4i74VCwvdUw08YUT05q1w2bHWr1nwF
PTHoS3BFBowLX/rK1Kta6phxcmLUV6pvU918Vop9emIW+57Znz7uKOfGhLNuU73NRmZTpO820kz9
LlOeaeuqHQv+b4aELKEpFCCPOouekiTz6/m3kpeeDnYXJm2JsIv7hwk0TtKDKQMUfEBaJ16tDKdZ
I+kYNWXgpHLYKX7dhGBm9ekSOGTjin0/uucnQDQn3LG9oqcYs8vGSMeNhz6fWvoK/bFYP2PzpJqK
b8+/5iQ0kg0kjHjhADMEUnc8E95nFR1Ral4FT6xhEE2OlrYJQe+euro9nlpo0XlVlx1YIv+5/QHX
DOK1hRoR79ZitOrSLQulbQczKxQgZx1o3pr7XP5sgTeXGIk3JB8UcwFwk2vYQlWN639z4txLa+pY
Wc2o1Uo0ZUnpGZ31g5RySFr7rR/mKImhPX97eeJdBCZ5vAYwwIj3AKA2ImDALuqqqzECES1Q67UG
477Uls+yVB1R14bsSv8M1aAAVGEbtRDu9ufeI5gVwQNzYoHoKINZJBZ/HCQpjtx9vr2yLRNCiE7B
eYFnJkX9N1OPRc5CNDw3DrcYGTn8AUB0FNhxjMAFIHytto5p3VtJfHLiAmpKzg7XxT5pv9xeyPUn
urQinDTddJKB5MjN5Sl3MUzklZrjQVE6z7MDRU2COQ9oRL7cNrq1NB5tzopVeVIQdWAwqvWYaY2B
BK0Cp1E2TjPfoEs3wNK4KixgoIC2iRXEOdOXejJgRS87V2sbzwL/E6ZJc8hG3F7PliXBG4gzl1I2
l/GJSUdUFyY5mKpdttVWX901aLpAPA6VciDOLndtNMp+6mpYMRbNLx3wukDhces+vkrn4HZcdQTo
HhxbVP4FK41UQ+FgQi48ThZg9bHkdhaGj/PnLiwz+j7znGF6zgdnRHR7F6/PFCzDiZG2ohoGIbnL
9ZV5qXdlD71xnYIUrC9T6k+pboW3razsIqoUyBqRa4B9Qqxem6UedwS32clRywM4FFymxIfM3KCx
WvGICyv87888HARqakYBhDgpth3Q8rU2j5TVodRsjPJfPRD558L7HQ9ElJ5QduLLPTM0adC30Ask
Nhr5nkGFyaa2b5RRPf1p2sei+9bLijsbh3HCWMawA+AkuL2d4g32bh8FYaBYsKkYc7u0DzA9gLBx
meCWVHxqJH45vc4vQOhvZd9r341PAHBsPjitDOGMqXFhdw7FSyIly64crAd5kPaWvnF1rH03DCJC
aIhjf/D2vFzOBOygndMpOSlGAmYXy1PJUycD/1xvvG1XDdkQekYyD0iOKCXDzLK1entOToa963Lz
gJhBIY5nTWTjAb92qqDhhio66M7QAxdXFDdxVg5yciIa/UbiIoMSQbwlY3GVsKFED60u7orYPXih
8HVAUlBKUGbKTkX/WsxRb9X+orBDrod2VoWAf3hLA+r3yt0aCrqao+CW8fxE91AGaAYn+vKLqf0M
gTVNS0+SNbtGXLqLvZNNDKU/TdKyb6xkZ9Ven9zpVhfKrPHb/K1Ndf/2KbjeZAAIMZ0Cyg7ETYAj
L39EmxBSSwnJTlVUnraIa65KMFgiBt9RnUAv/t0tL//1Uh9rKbXi/BQXmGU4ONUhI6ep7++TIds7
cpABf5c8Wlm9s+nOKacnh+6rWo0QcTac6foQYhQT3WC8uvGRdUW4uFs9AbnOMBenOf+p1b+Ak2zG
jYi2ZgKeBJgfUKaQPxL8NYEI0eAAg35q35r+SXn4MDoNuwn+n78G+A84i5iU5kaltlVxIobhSs0d
FIhmJNwPKQr1t71idSmQzOBKdgD/WsI7cE4J1/5titPYT4eR7M2qfMx16cPJB0S7uJqcCdwJwM3C
tdkurO16XSlOdDYhL1i4av5DJs1zMf+6vZyV1ACWcMZ4ZQKPaLHgYkH8I56Jik+Td17S5FxjogTR
Snas+s5T5tQzdSSRZAsVt3YALgwLr/clNu1ZSmHYrE90bNyhek30Yz3pu7yovWyQ/Br/ybxu8TVc
PP38B6krpJyZc7q9BeIzmPsOqNPQ/AY1AWRQhC8KUiqAuBezODVD78YpGFXHT9V4MBF6dOthRi/8
P9h7z/8BTgakV1i4RXPbQlEE502ZX/Wa6a2b12WLUutkHkZNSb1FKfMQwnTDxhP8+l7n45wI6Ggv
IcUQ4eR5NUgTmHRAG6j3RzPHS8DybdlPbP3LJE0bxtaCOLjAHFyEvOQFYqvLM9nkRtu08VLipBRI
VgA7edLTOvH7mvipBMHCgiUsNAqd+ZiEk3aVDQUs0oztQakKuo/ZnPn2VOYbwz5rnxvNWZwrRAxQ
MQmhYsTgYzk3NUK6U0Lv0ngtzPyg5eQw1+SxKZ/aFPDF21981dehEg8oE29woSN9uRWG0tGpT8zy
ZCmP0xsdd1BX9Myp2aHx28S7oaFuNTyb1lFVOpeDZLLP+bHeYiRcudDQxsPwEWfwA6ZKcPSqAS4n
JmV1amMMtC1aYwfKkM4b18l1EgQMFRCvqFWjsnQlRMAUvVDxdqpO9g7toM+55csbX3AtBJ9bEA6Q
ZsytusiwQJGCJOovukT6hol357x8Z/LKCuZ+MOgBtLioS92NTB1R3ilPi+y46M7o0hsJ1PGnvrNn
5pa1r5O9SmV3LCFBdczz7+BIG+8I6G2LP3P1Vj6CnmGZgpHtRry4DDXsZXRZbrvVyj5giyE0BkA2
Jnh1YR+Y1KflpGA610xnqFp0v2odnKO03aqzXs0qI0KiG415VrCz2ZwH+dJ9l8LolVIfSjztoc5t
1bafpLIHRHjQG0f5R518rtEd/3+kXWmP3Lay/UNPgPblq5ZeNVuPZzz2F2Fsj7VQO0Vtv/4dTe6N
u9l6TSQviYMAAbpEslgsFk+dUxseiXxJCF5YcagL61we5pTzPJQJ6uIy+Krs+3m4l5QDSd//xWQu
t52FuBxF8qWmcpZBpCbEVQFwRFiIJFx0iNs1xM+g3XHbzGdRlXMslKqXSzgII9CYzCXVculEkpQg
FMTzjtaJK8UPPWr/FAp8gFsN2V1bb7N5wA228hz7VKYbYBBBg+apBFTq9iF7SdOHeNx0o6fUzM2d
cVvaoRK1B2kQXGdW4sWiygo+NERvdGgskfR8SroB3FOqVZ7yCjRQho2eSFYTEShobXmBBVtEZLDj
IBJ4aaV2xnnsTb08NcN7PMrbFIzNi96E/fv2zF8XxfAmvtB8ossJXGh8X7Ss5MQmXV6dGuvZAeA1
pb/tiHgTgGjOjyF/GiJTsNYrx+2FRS7qZ2OXZwmePk42+OSa0m+y0q/Jb7Up/F5KBcZWNylonYDu
BvAaQEjOgZVEK7RZH6rTNHlZNWCpXivr0aHUb9vOi1PzFQT1ba+jZqE/NamgNrJ2WURGsZAi4XwB
eJ6PETkQdyjDIJerarccRldOk7vI7jeNJT0O9fS9rGJIYfRfipG60UxnwbGz5qzYVaiCg84MKQ7n
rMmUQu8PMMlTKUfShnZN+XWikiwoJaxYWRhpF5ES3GMgMnPprI6Z5FnekPo0NtQKBnse90XWKoLU
acVVURVB8oSb/dLExs0llczGsXq9PjH9LY/v01LaRrKyU1Jl49SWZw1AQvTfb2+PtZHhsrv0beKW
ht6vy5G1TWW2TKmaU0E624NihOb1vS6iHV3ZEjAA7wBTDop1vGZlPidlLEm0OYEg5YucB2nc76x4
8FLzQ4g0WDkeL2xx50atZ3ZToTpwMiY8P876MaHTwXAGgedfLxacXkbJDAgiFAp4UKNRQpKYNmV7
kvUNY6O209VG37Rjdsiy+l5N2+9dJ6sby05ErZvXmSwsg/R2SbWA6+chODk2wgThoPY0FYcKGpjM
uUclSMqIrzknORJ1/FzP52IOCISl4Ra1d95DehXIM8tsT4Xp0/4oVfcAzQii2Mpk4osBXkNBAq9Z
fNt1uyhUOnnZnZShOQIA92DT7yQ9gkBygye+71UaaML05trzoTCLyx8Sc1wE0RV46flDO6iNRbMO
U1Ybm2nIVE9iAGje3l8rs4cufKgtLJSRS6ni0kpvtmWu5CY7tdZPyXgqjQqK22+3bazNHlpvVAtE
4AAW8Vq7zkCa1KoNdso0xZdTCYkqSQ49zb2Dqdq/SR0DbES3t42uVKuBS4eWEvoJUEDAn8uRVUNp
UkK67mQU2kPVOUAranunj108/jSJEc6QcyUke2Mk8c0o9fvsPsupIDCv1DGWrwDcAFg0PLry8b+Y
8zSLWNWdoIzgm2OAg9JleUCnb7p2r0iyW1W916AnQDD6lXW9sLusyVmSJBG7GYax6U7s92D7tu4S
6VTru3L2jfvk1QqmJBjxOqW5TulZomvKyql7MWqbqxMV8Wzg0IV1OZXf2/7XMGyhsOyOCg0QxSe6
A5kWOHB8HYfu7YFfR/LlHUkBGyJAhlAn407CEeVNSAm1sFz+Moy9OuxJjRdN5s6UBrdNfVYgL3Pm
S1vq5RyDDJQQ3ADgYQsn07aOHjr9tRxAYwARDDBDT43k1j++acNDSWNUNMLC+YlHyHYIRoGbiUbN
XaH1Ce/6NO67k5r0e8MBG8S4zY33QrXDSU8FxlbuCsu4UQpHWMJ88pdQiDBYIDksulNt5uovWxvk
A+pFDsSAK7n9zWY2tF4Kjcs5ICB3YK4dZbKyJ21bVhu9H1gwQ9q+fmw6PFHFhaH/oGVW524Kpfvn
qijVGsQMZDCC2VTTJz1rVeqDop5IW0XO62KbVAaT9yM1MwjuSmXykGpDKWKM59UcbeAQVZRiUAuE
kgqKMpwLU+aQUTUmLK4rB9V23GUP2s7aRQc5qPcSZCDcgW3N43P1w4xdY+9bgtr0avw6/wDOk9NW
G1ujnLtT91ZnG92Nn9SgIMdx/DnLu6yBpOW+bXyiCBLW63sPxg2VnwUFCuSGzTt1PWSEJRg3S1nu
1WYUuUwti91oRf1Xq4jik2AXLRN5tYvODPK+S8qqdUAzdMrGxi3SZqcCh2Ope2JVfoeqYzG+Fvrs
SaL2rJXzFU8caDrAv1Fh5cmbsE9zu1bU7pQWquaRmAyu0c/x5vbw1uIwEPM4AMDlvnBdX8YIyeja
TrZydmqKY5d+i9QPVRNkeitlPFwwzmxwmYIVxZYcQ8voZBpvcn9q8kPfBkNQNeEAygJ6BBCGvkB8
9KjSu7Z5jwHAvj3I1Xh//gXcaVOqwxyzgTBk6YckZnct1XzSfiQEPdFBd7S17tgO7EtHRFwNa4uI
+g/cdemZB0/S5fTWCVUdqW3YSZpt+bnKkL6gMyB6uT2+VSsoKaASj0ci1EsvrYCjJm5qtWUnw6jk
fa620AxGJ7EAnrhyVUZVDwksCCCAyMTzyqWZqO2zqCYaO6F3b6O/Q8/Lqzx1X79qXndf6oKTUl02
Fr/xzs1xc5dofcfqVGWnIUXLrZGOBKyxI/uuD2biQyuYhXUrzQ9oJUTLvqaUR82MUAdSbOaBsCcN
5jnufNQ05Hu0b2d4wS7sfT6W/UZO5mFDJfTh6mrUvDbEye8reQa9epyKWoiuEywA/Re8Ol4PgAy4
4uKfcPXRaWr3p0Kqk19aA3nqcmiVx2qIlXCmdYQ+bC0HswG0GkDAU8/dQQGb7M/bHnK1zfEVuGZ9
tkqDaY+/bTHN6umU5QPg49o+BS9Jm8T7rhOxJV054mIGboganYZmbP7pW0omALVUNmCnG/lbbHfm
CF6XAb0Ot4dzdQh82kF5GXzPS3GKi8maVJJ4mNrh1OAV2s+14nfZgxFQzyeoVKWVf9va6uSB1O6/
1pZRn+WqamYbZYyE6WQ6ZeQ5Zi4Fcw6W9xaFkn8ajj8HhmempcsYLbPcoVqSph2jhg4nPDm4jRod
8qL3rXQWHN7r6/THDHeINgD9ZBp4s06JbXxBa3t0UHsnEcT91WkDAQCIhNUlW+GiUiqzoU6THtOW
tdtSGQOzaQ+DrQS3V2fVF/6Y4UFazNGJ3aOt9NSpH11/GJzJ67PnRh0FdgTD0bilschcG5KBpbHR
qWzhNSOjzDU7kRb5EtUuoh7qSNhDKEcC3YPmQy7I1g5RUxKNw0nOmuRbZUVgNE3aqHcH2ewDHRhx
qLCrkw9pMVEVYWWEoMvC6x6oKABf4m/0eQ0VA6vIxxOTqGfnuAiaEC9G1/TtBVsbIQhUESmgbgG6
s+UzzrZToqSYNaUaUcwKav2k0slN81Hx2gRDYzZg4oWoc2fFRxbqfHRyAq6BpJmbVLWm4BCExjVQ
I1rhNi2rXEvOPtKkQm/G2E272yMUmeNOLrvVtD4zh/E0DMPGsWbqduAPcOuoGH0jsgXn8spmRoM7
HAbVEfTsXsGnOrUttUQeT2Ve7HS53+Jx65/CR+GU5ya4rawzdQBfnDqezPyrTgefSndEf48ikTzO
qgf+GcrnYXrmGmXLgMpWtfFE8q8QJQkU0kCHZBIEJj6RQRFuERNCwR3/tUh5cu6gzY2uZkUEfVL2
Ji8vQi2qfpZSH1UnOVSF7Kkp9RfxH2D5bAowSdQKjhRuD1x9AechTtykXapLVcj0DSS1CTESl5jU
JVZx7MG2PYso17iZ/Y9BgFWAVoGiI58i6jI6i3FXqkI937E+wnvrDrVk7x/5/acRMOeCUxDZLo5L
7lge57KEtEBWhaPxSxuPUQWom+nGIvAvn87/ZWcZCCriQEHyeuRyHyczWTRtnTj3bfXN8XI8+ymG
q3iOulV/9NVzlwhfirhd/WkV9uAxSyaF/OYybsmTvuSbehXGr5J0yEJauNkX2dwUZelrW2guuc2v
CJoNzbaZvFH3Kdvcnl6+Geo/XwDZKYROAG/4u6886xD6kizosB8eGhddEvijbRz3rXI3C3f+oX5P
35qvt62uuSq488GjgeogsKbLtJztSQ21+UGxIKOcgy+9yx9SpgN4U3lFiq78uzqe/tnx8DnIhQIJ
aBvgeK9yu2KgRi/FWh3aY/dStS96ld6V+VuJR19LcnYj7Z5uD3BtayzNLgrQ5EBy8XgApQYhpVMl
TahCsu1+UCe2zwfrkLeT6IGKr0z9NTb0Iy48Y8AIa1zepRBUNForbcJl3eJdt4938Q5KjYGyifG8
ty339d4+xMduT3a6F+3a5C7OQ9kHIiIE7cftcfNXk6uv4bar0s4EHClZE2rVt0rKvMh+y6K7LLK2
1JQ2dWMcsrJze5FWM18PuLLL5dNUt+doMmB3HMeNjlfdwvYkx43A7p24CvHsRvKd+C3ON8qpn8Cn
CAXEzmOi7bRE+bNMa/kMdM0DMItaEnJtnjGgN7OoRDWpCYkz+Jl1l4GOSRmZqxmxp4vYLT5Zl66s
ATIHLBNElq/AIE5sdTo4fJrwCNIKt3ntQgjKu+2m2qFZ0/3+A7gXN/HjINn89TfxPnpv9iZfCSI3
9gxP9hVvDCZfdQGJEZRM107EBTePxsMFOww2rctNTqa+mOiIudDZ7DooLrpz+m02xkdqzXs5Q514
vpNsth/IFExGvusaS4CaWFkNDYVM3IZxoQNCm4uukMqFLs1Q0BC3x2Wrx2477RPlISv/IZBwWXfs
c8QXe5EEsfkO51RP5HkoehoO9n0njb6W31G588r50I67Ltnf3mUrpwasASOMcwqMG59VjrPwmVmD
Wvf9TEMKlobt7EPasxCVCq93MnwY9W6AToAEwXMOF6MNWiWEFnUSojNVzXuf7GxwQOTMz1XLTRu/
r+v7SHm5PbJlRS48ejG65IULcH/hYb/0mVQipWN0QxLKkEwM5l4tQ2lKqsDqW3JXFmrlUVUjHtPo
A4VSoCAlvfIXlFWW7kswPKHaAB22S+vgrTLnCv2y4ZQXWThYCmBUehGhd8pqD/EQmy6ZWCFI27hU
20ILFS4tqH8BMLF0eSxHyflijjVaIpBsh5Uqe02kfBtpL2IBuzpvFxsLkwkcBk7Kn7eRTtkIiv0k
TJKgNAKZuJaziTZ6/j3+h/QNfw3nzNQyx2fD0YgN5traTEK4ynOqNa45PRr9SWr0R6U83faWlfW6
GBa3XhVIeBl0JJMQuh1x/ay+xb+ifiHZvG1mbSssoGw8ri14XbQDXY6pZ/KEco0Cv8i+tsz09OTe
arb5EX0e+bHo5t1YfwhMLj/JbYQLk9x5Fqu9pBXG4hX1eIJwLPrDOy8dDd+cOs+OmZcCsMui8Uke
Y9e0vFn/KIhIs2l1fs/GzblmT7vWgpYbPsLyK7ohu+IOCCJJEKWXX7ka6tKjDpUeBzcobqg9BV3u
BImTkCaTmxezB2b0mYhY5K+Po2UPnJnhBjORriyhPQ3HpFu1arcLD7qj4YEtfUr9O4X5Cxp3dgsR
uv4qWHN2uThaqcUgORHsJupHYs/BPOpQPHGLthNEr/9jhCiLGTagDVcsTM6MF5EST/whsfU4SGs9
dXGDSD1nrp6VDCI+BSm/KfX0s+rSwtMqp/ampPyiscoUnP1rY1ZQEgYIAacTmqIvNwxB2QXAboyZ
qPXBAG213QfOADoXgZ212IlOQxS1wLCDtIubW+Y0qUkrOwkNUtMtq9Sv1qCLcAVrwfPcCBfRsqJS
Mm0yMJiWfJiDV/2sdQKtiMyT09o3IWTv3d78q7OHpzNU1/WF65TL6BklWopHfXiq/Eimbw4arCzT
69Tn22aur7zwTBVYUgBOliyJ186zDfR9ZM6QhlXvJ9ZW6Uwvyw69zNzpGRTZE8A3jyroi2+bXZvO
BdiGngeQOaOb7dI3YohPlkY7wkvlXYLXicqzfoDfRq6g4y1qkF/zj3NbnH8M0JQiaQFbSlV7A3pZ
hH2GIgucc0AYSp3GCRYcBc9BGfpH2D8rxX0eqHiuBZgI0qx4kONqxDaSPTWncxqmLiDdgkxyLfae
/zjnank/ZTa0SNJQblpvNL8bRu2VVIBnXD0/z61w5yfgFElp9ssQQLb9FYrbu5/2Jg9Md3fbtUSj
4U4SWW0NSZawGEn8ojPUTOQG4mGix4H1Jf+zIJwD5xFQcZM+peGM7uaUPRX6/3PFOa+NdLOyswrT
FamxVyZPFKxztydKNATOa7W2g7LphCGgNupODso8qaBrYy2G4cEJKSfoMFAA4RJ5MOUlRLWxFI1i
eY06BWVmg8n3eyNi3V8NJ0v1DCKtUGvlH5B7o6c6ivvY4ra+N7L01dEeqHbC2YTbvXLXE1EhfvWY
RZfe3xaXLzrLcGdVb4waLdlh8iihqoKWvPo5P06+YbmKZ5bonhOcB6tufWaQm8tBnqzMRMkqVKyX
mBRB094NpsgID/75jDOoIYD4QEXTPO5fl8MCtzZtGyqnofoEoinlKOeu/hIH5pYF5Fh8N570Te4O
X7J364DGvH2TbUTaT5+QYz4TxDUIb0VLPQM4lctPoI1UjCo0E8Ic2lZP80+gB5ujEx3m+snIQRiq
vVJUsR6kn3gRdi3Nv70p1rLdc+vcBNAkx/uvZiEW0nett70UbGhyc2cPH8X0bw4mlM1x11zaA/Dg
fDlSJ6kSsJLqyxY3HbciQ+GDu8EUjGhtmyP7Qo1VRgfrlaYiqHaQAdRaGpp6unOc7DBNosrq2j5f
IJ7LgqFQwNOZlh1lC6EAQrssuzqowN/M6XUcBeXUxcN5x1jIkCGjB4r+K8WuARzWagfx+jC1/bkE
0ABNNzrzOsPNB92dwSerJblg162eWudGOW8kGra5DpRsWEzf8W4zRLLbbo2vpvJhxtPGZMk+6l9v
u+DaOEGdgX4DkKqA/pk7jrsI1B9R5qQhsi4Jxdw4mEP7sSk2/2pwS30S3WpgP0SqeemAYL+0q4om
WWiNI65CWzBbWVMK1jy0QSVPyai5GfiRBlF9lMePfkYZNP2g6xE1UlR6uJOnohQCoh02mYZTBxgc
4rICsiXAMKFC2sT301dJeWii5qBGT5PuqT+Kfd9s2o/M/AI0heAY/AQ08n5lfr5fgbkBKhPc10i2
k1OozqThFIzPwLE+2T/mDTvFTwAY7PGKtsPE+CTsn9rUi3/ggeL2cqvLet6yzx0lqW3NDkTUEPAq
N7ozfOPn+Dj6qTs8daWbfle289EJpAC42j66j73pWO7znfly+ytWne5sErjjRaWUpnIDP1eHl8bE
A6lmu+3stcVOtTYJ3hDymAgmfu3QxmmNXkJ0JYPzg/O+Os5IqmbQKMxnDXh4j1nsrkdXVuJs4keR
/tRaXD83xqVTTjo4SUxgbDqku+yZAau8EYXB1bsU6NvQs4iu9YUm4HI/pQpjUsXyLOw1QGML0zPM
7ncMiMWka4eaNI9LWqo55C6OvqXCXo31bYUHROjo4BUa/7o0X9VxG9GWYIwe4iN5qjK/fM7eZujN
bIfHNt6kD+gS/VY9S9+kb4OQJGS5g1z5MTpv0B9l4ZmWX09LZcocG6iZQlNxD6686JUQt3mLHiM0
2739uu2vqwkYng4/KZnRpMgjwhJaQ9o1plnYduNOHp6GO/tnyly1sl1peOlaz/BfmKC4srpJ4Kho
6MO75ZXagIWyc106fRayd2vHXohXPeSgbzqK2N9Xd8aZHe62B02Asu6zIQsN49WZ8Vpng4oq1PV3
ad+3oyD+rB5xyx38v6PizhtThdNCVTELO/83ylJfIp+F8z0eLIUl1GVHX3kIWqMsvFngsZt/TSjm
zomIhPmritwbk02juwZ6QHapHZj7/nXUtjlxq1dq3al4Jo1EBfC1NGURx/2veW57ltI8AGaKgW7G
H9oWPZg/bvvkunv8+X0ukBNIo0COAr+v3umT64CowinvLOsLbjy1abiNwNz/sXB/7HExOxvtQSGA
RYQl1T4ggLgt62Lf2Y9RZXqRsY/G+xgi7rnosiVYRf5Jr1dGyKwXMKttSHgQicysH4d/VomXa6tK
9A3RBrPYb6Ygeu824ONQ9vRVenN8exsfktzNZXf6GX2zvuuKK99Nm9xw1X9Iy/pXjnL2GdyuUPse
XF4UnxGT1JWl733/0Daimshabo72KLC8oOdgydAvI7aUJQiZy9ab/fjwzdpNnnHsvqZedGyf0ucm
yLa3PXQ1sJzZ4wKLrFfgcUqnLCTVttAXxki8yZ604c6YHipVmF+unghn5rg5NKQWLEM2zPmz6ma9
Wzzp27n2m9AinlE/tkIgubYWYM4MLv//7FZeM9Cm6jHmc/CKYHpCInGg4a/Zi90xoHsR69fqfj+z
xt0NKg16dar8aa0OVU/3Rrf/bXi/b6/ZatQ6s8KlSRqDrLeN9tWw2NmPgGceRW2r17AJXADPvZDL
jdAeWZaJBgvsfTwiF78bj0VQBxnAR2TTbZk/bqcTKd3b4/rEtV6dBmcD48LxXJS4FifwDn2r9B75
rrulT31A1YBLIAcnoLXbfJmgffJV2so77VviNdtqB+3QAIzNfuJG3rTp/kXV7XwquBA+D41Z5jaW
NNIL2DEsUCwUTAQUWNv2yFmAivjMk/gHbtBMAPmUSFmYArSfRDUqDIKNvjq5QFWhrwJSHKiicANB
iQfvE6mDq92ml5D/6Yfh0Gz7X1DjDcfn+FiGDio50Brb0bDedr+rN7otvmhBF7A98+v7+Ge9FZZ2
lv3Or/j5R3EHlhapaZyP+Cjpod2oQe1Tr3PTIHk3vNrTN7f9i+8j+4zgZ9Z4/PakpjVI/6LlING9
1EuBavtZuoVXuvl2ciX/trlPWqobg+Nh3LOK50uzwOBYUPrDbnz7pWwSOHTyMLxrD3LQ/Zi/tkFx
MLbKLnqocWxld0h30E63i7fdi+2OO2lbALYj+K51Z/vbE/iHpDRPmRbJ+C5fvpMepL3uaXuolBRQ
QkUX/pd0Rw7Tq7Yr33HpO5hH4GOspySwvPoDwmAU19Av8U/Nkx/lMHOj+0TgqDwr1dUqcSGbgsxG
qghWCR257muz/GN532ZUUQ8fQgZFgQNqXMS2IRXW6BmMyQfHTV1tu3lTXN3NgnfRXXAtSTp3Pi5q
G0YMGMay/3L9g+WPWv27EJUqV+P2uQ0ubjNJztCisDg4ombyILm9m7nJZtrE/uiBdMDNtq+/b3vT
6h3z3CYXtCutlQyHwmZsT5ua1V4KxaQqyrddPO3qaD5IjO7SoQP9NXuwneS+H6JNnY++NE9bTWmC
WLFfZvYgiV4zhLPBRbxxYplDJ3yZ80wAgJsCbccCcDm6lSd5fQANgbfyIJJpW83Bz+eDC2lsGJpk
mLHOIMo5zTtAMp50v9g0fifIFdeSjTND/Gs62IsiU2YY3hCghf+ou842CwY3ebq9wKt+66CjDGRs
CxkmNx5KqDxJRUxCkrZ+q2wLq/KyUbDpP0+fq1j5x8rnrJ7laXofUaOS0CWptPs0+62Myc6ydw5u
TePUP45p7Sam46l97WUl83pt2CWKV0ST1wHils/FlwFEbSXrtlpUbea6wyOfviONFMRZG3SW9uDI
7V3U5M8O5CN62gS3J2nZWNznA3m3EBuAQBn0RVzaXisDUL1Fl4R6PXt117q6lnhq/FIOgtVYcy8b
ED+Uk0Budv1EUHSjPo7EAhSua3aVnT/QdpOSwJG3KnlhGng/Ymhai+oPK06A1AGEdGBccwC4551g
ylvc8GgaxgC/tX2y0Uxkz9UsAG4IzPD1qinWCWUgHQzz7pD0mT8pidfJueBgXrMCCOPS6YwWFkAm
L+8EWEimZDoKbxT+EzD5Q/hUu+IOQEj+sbB8wZk3N5JTdTrFQ2o+l8ehMg6FPW7adnqdmaiNbwli
nOdBelUB6wqeOoFO5EJ+1M7NPKl4FVZzcAyk0GhQIFg0zj7LgtGk+bZPRC06S0S/NglGsIV77Jr6
NB16kLY6mD+osJbq6EJ2I8iYCaazcge8g6Aatbpa0Jb9rzXuhqpYdLSUClgEffA7851EPyJRRiQa
EHcrBZbTpkxS07Cz5nGLHnIHJHkO1AiL8YMZieVmui4q8q/ahMzM0usAdQ+ecFdJ0NIp5XjqUzpP
Tu42zNo286YUvSiuHBJ4F/tjhvNEWuu1Gld4O21a9QRxm40SR57USbtxVoIG7MkLtkcaZcFVbnUD
6ChgoBcTMpw8OiVXizYyqAEwRDb8HI1566iJP5C88gjaWG7H3tUdgAo30EqIvtAEv9xsZkVVyGRj
iKmybzwNaFnNq2e32US14JQSWeJcUdLNSaMl3mXQQqXEL23sqlqYBVN3FGlar3rH2Zg4j0RbQldB
gezTEoG6XnqwSy8iL0P0b2LhmSEu2ZaBudJtshjK5G1WHbqZBEKer7XSvA025r+XiIu4Q9M7Epmx
RKC13aaqsanek35rghVR+54X29LCc5qZuDGdPNoKFm357atotRC7QukFHRH8pQ/NhJJpNHiE0OaP
OX4aRT0mot/nnMLSIoqWYPx+nP425O/Cs2Tt98HmIONxFIT/qrm4ytlZ0tvUcqauwGlVN+/Q9Z4P
o+r0gj20tl/PjXCpcmcUeWXU2eceAt6LoAMo0x9t9vv2Vl2L5WgJXMCFKEBcPYfpUzekJtSTwta5
I+SjVSVB3FnbNyggoqMY7+VQKOPGMRk2LXOGyULtymynrQwhDUQHVykOUia8YKwuzZk1LitKiMUi
EO2nYZaAtNhVoqrzpyRGG00OYSHC1D4oZNJ9qTL6NFttv7QbDfeMlYY/KAX1h3J4scmcCxZT8FkG
FxDtua2sZFiwT2kseYMO2jvSyiJ+/NW1RMEKgh4AdKGodOmXLW2mrjcbADa10UMoFC/m2tmF9ry/
LXA7q2fl2HUMFoBZfq5yspHGCGxDg2uyfa/rbq3qhy4VhIsVD0KvFggQceMBrRNftFG6RFmgATi5
TMnrenKktH5kTPaUbukVSuLdP94SF/a4SG/Zxdg0DezBj9wELR5WfDc1/+I8vrDChfkkyXFBUWCl
du708S5nv/P0jpmCG+mKSzjo1FlaKpeZ49nLdUfXiNwgpyntaJcb2R4NZPY/d26QAYJ8Bvx5GnTl
Lp3i9tyvFQQvfoybfAbgm0l0nEs0Y9mmjNM9lZL4kXZVMGWp4qZgZNpUVvWb9ISEmdkAd6bFX6dW
m/d0ZKJW7euuWxBFA/xigtJkYUniOTnM2Ej1IsdpHDv5sTSbgxy/1yT6CqG5jZOYrlmjAK+hdXN2
swrnpT25dr6piLq1CDnm+vBNzswftydpdUMAEabihoHWss/6z9n5o8VOV+Qa5kiS/HQOjGMDhlgI
0IlKcSI7XDDNoqbu5AnJVVJXhz5Xd/Lcu2AnBNe8cmyzSrDPV048JAN/D4u/scu5WRgDhL7Q++sC
ZtdHPqhJGiq4vIisXHrr/1DLqospwYIWrhw9vhHrNRLJqK+b0A30piES4xJ4GYeVzOiiscW8qRlK
s+NhAEnNm9Y/3fYCkZVl9c68oEmshPQ5rEB/doQMRQgqbGGUWjm4sCa4U6JvEk0/PFlCQ3U9YzPQ
Z41tMzcbDcubyCiCd61k8RdWuBwBOBm71FVpSUIOlj14OtW20fy46A2Bvcnr0sPtqVt37D+j4hxb
A3Mp6gEpHuWN7piZ9QvJv9f5o2xSoLhbgcPdHJyK5pfLdYK0oY5aLFBNmaa6ikXAd5K78hurHoi6
0EEJ3GI14oNcEi9XDnpO+eCwkNGiNISxQSwC5yT9NmQvt2dPX7YIl78j8hhLBmyin51nqel1e6za
BiNyujgNssJq/BhMvd7UEMmd+jL7wkrZAHE1yYMma8gmtpu3UaOD60ip7io1jTxkLxCV7Jrf0wiQ
VZwkmjenfeFh7zjePA7vRk4ZCN1LSMdD08IqsugIcKvt0kSLY7R3RkBvQBrz1YE0htcrcfIwg1TL
ryp0ndZNbrtlA6I5FEUqTx/NMVQSUEbocmkFSjxIbqm3JqgaNG1ze3LWp//P3HCunNgNqIKyOAvr
ZPDrpPelWOC8q/sejWMAN6ETDxp0l/6EqGMzlGVRzTaelDjUJmhl9q4hyrrWyppY5T92lpGexReT
5VZWybBjHgonyCNXMrxIR658SH9Ke60STNxqpDkztwz7zFw1Z3iJsOBUyaPLBIxXoinjQiUEnDo1
UvDbFRCj+kN7mL/dXnWRAW7Vzb5rzWrCXMVZFLTaSztYXqw+jtnr/88OF7jKXNNqaCzg6Ts/dO3W
BiKY3smqYIMLRuNwEYtV0MorNExX9MLu7cf0i0hbcTUk/llrLmP8H0vqqxxqbMszrJK6VEaf7C75
MXRQ1BVM2GqkP7PEpZPALmjqXMCSkm/QRsrsAPcitFvKom7q9X3/925xuHRejbUJT+cwZOFddkzd
PrnD5nFvL//qaPCUARZ9BTQJfDIK8iWG1V+Wvz05AFhJJsOutF3rwxRRVqyOZ7mu4y/UOfgchkpx
WZVjCeCHvEX662ojqLNEOLLV8YDge4E/APDH8+fnYDOQUqPJQnvwNTT+ldRyCytZRAYbU3Aurvoc
ip+oWkOFALeVy/jiNFFUVBWKQrQIsjQY+w0QeFWBxtqgFmGcVmPZma1lg53FMpTjh0xisGW3LpBp
ieAEEP08F87UuS8ifQCEmTFUhSjRLZ/FIlrRVQc4GwMX0qRGK1pLxhjK8b4zPozqAD4/QWq0uv4g
HNGXzlZQjHFHWYwnBtxaURhCxT2Z0XKYK26bQ9dJDiEucnvvrJ5nYLiDlwEYDAkrblHimkkMctZA
fuKxJJj6+d4aGnkb01Lx44mlHprT7nR70v2JjbU72kotCEZrU7o82aJhGHAfFOEv3SKD0DQumRWm
dP6VxV/Gf9EjCpWBP7/PnQ6mndQlaQG3bsB9WhLTtcofjfYimMe1UaD1bGmrhDAXttLlKEBiWqLm
iRfBejjmctN4qFaHXfc4stwt1MYtod1kVUCwYEFJ8ZQxezMYnTsajxYk6W5/zOq3AEgPaeOF4o9n
v2NVZkZjgm9RoMHkoybUeFWeP/RUdBVeNbSQrACyb2go+14OmlZOpNr5hH6fWf2Yo9IJtFRifop9
F9we0rJIfHJtQiUcpLHQC78mVqm6Makthoazirz0NXhup4dS3iez6lH6VqGVcS4E23AtNGIGFdSI
IOCFZtDLwRkjI2NLR9wkSbwpdtB4c/+XtOtajhxXsl+ECHrzSldWrkqmpRdGq6WmJ0Fvvn4Pde9O
syBuIaa3Z94UUUkAiQSQefKcMLbHQLL9MbB8Hv3BvNG+jXBhjnHTMGsgOymKyK9F+k40s0fwpgNk
IJZWJUS7v5jNP7ZYREYnFWAE6DA0o3hGu74V9pWVm5M1nGTpQQ4nR+D1H6w1mIB8BI+jmaXdxAX9
cjbzpoziKUJ7Zj54qpgcCrAlpScDFKiGmVlp7IQHLboro56zF9ZOBR3trl+a1TNLAGMXeh2QhEJi
Iyyj4Dfy8Y1N+kL8ixi2tDK/DRdHmxCbE043jE7t4i2V8cSJvQmCzteXbc1FllaYa1uWmqPQprCi
S+ObBNFyadqDlsyOFB7MZW1jz+y+Gh4BIBVhExw1nCNUBDyXfaQLtnWWvaNRWbCjcPiLGgD4rfBs
Q38nLjYspftQGlnnz28EbTIaN5ug7JHWJU/fbtUL/lhhRVClMdCJrCBhQ+RPBW9y0MJw/Gw1JQrk
CYhLgHcxwOtz6QJNjuZHuUFlSi1dE2j/xiueBHJbBlYhH8zmExqv4we64dXxRxzkdjrZWbGTeOIl
a3eHmfgXvaZomQVK9/Ir5Im0jV5SNAEnu6gPvLDYldFtp42eHPLac9fcEW2HX5qBwKewS0d0qIHR
CoiOzs82XW2/ZilEFDue9tlaHF6YYdcuFI2M6sKMq3hqE0vrLeNDePXju4TX5LN2xiwNMZt46GQV
uq04zZLf1StMJYN1moir+Q6vvWBte6HMjKgEkaD5kL5cJSOq56sQYv1ddQaBHKfXa9UHFr/OnMoV
MAapr+LXs1kAVjjq6g8IeVi6+lr52+sRaW0gIO9TkZ/GZRXPr8uBZCQDy9rcoZ0P1UkrVUi2NVuV
fP6FFVQaZl0lFcK6zMKMIX61AQHQMWtiUKdaSn/WRx5P+2qNBTVfoK0EaaZqZ04oaCEI9ZACXDNU
bomihVy2jmo+JpphZ7lppePWzDZauAHLiZXLeyLo3vVhru2nWRwc/0M8DcpLl5OZCFUM8WxMpl7F
LZrETY8Cm+UkWV5ZAQnCf53+QdoV3ehfPfzoamNmdWrB/k9NPGWaobS7BkSPZb+dEycq5Vw3vg8M
lnBwweVBew4CssuBTa2pByWUEo54AEZgmAHNjBBV7oCGQF/ZXJ/E7x55aYvxyKkW25rGsJU9a6k1
YRkljoX10eB6PbefgyOV2byZQWheq3ieJT3QnrEox9u8yGqr0yLTMvTE+H/aY7bzJGNT1F0LXAhB
h4v5W85/Y4dxGU/WJw7JcZBR4TnIql41VRkUnTLidU7oT2BX7/M6vSVByuNPWsHYSODHAL4FzaAm
6nRz+FrclfzcyIw8wHjENLekILT1TLCg++WUQYxrfGNpZrxNa7SW1D9bumuo7l53kbUFXH4As9FJ
BubuacKDMDafRPUmITey2/OgeisXXgwTryLUf9FTDD3Ly2EKea2QGo/qYxq5TUUtlEDDPnaCMkNk
QQsQBBE7NbeU0lX/fbHjwjR75y0C2fDruZcsRy9eugF4Q+QlW1a4TlDWhrztF2mvDhLPy+GBrT8T
6NBgElviQkzLeKXog0elA8QgTjj+GkanVDsbvN0yVrRNQDbm7+NMerm+liuo/svvYHaHltK+rGp8
R/L8WdvavnLU47v/Gnr02dyXHtlr99lZfwwcjt05Ol4+1y7tMu/9soTkuprDiYLnIHdzxZ5xHtQS
dlTaC42LnrOcl+dcydXAJvJBIL2YSWFZ2UTBzIrez7FzgrxBF75i14MFjLU7Y+E0f992pSW3x5Cn
h7rSn3Bpl4nfWtV0UyZijguLFNZdp21CR7kvn4DGxG2vOZWGBUGtMLH6l/GdM8+zH32bZ1BJIh+m
gaGF7XuhUQIaDoJoqxCoelW/zDZ0w3DYSObgtWFxEzf5fRp5kthh4OmbmkOF4vonzPHo2xdouNWD
GgHYXpZqpKKdX0J8F/mjsb8VKrR/mfU77lgvJSj/6055vW5uNXDMkrCAIQporWU1QtopK6HfPIEe
QCgcIN33EekDa6TGSX0yYrsWXqoBgnGlbiUCZ7bXIiN8S5t5EHAOsGw4lV6iqN1KKGHewZfzOzl3
U06b4upsLkwwvqTjHuP7uojoHzoGNEbzCvxTmkWi1i55YMHvrz747cIWcxfItEkORl1Bcrs1fjWm
YkUiOV1frTmKf3MOE1pWQJxgvdhc/ZhXHZJdcI4Jt0K5IS6KT0UHXjXxMyI3BmkhFvmv79wYFVZI
01WQ0mFP4JMW56esTSPUmjTcplRsf+0NHE+i1HLi2+oyLYzMf18YiauCgllfx4M5Mws3NrXA7UzB
muoktqjehFZVZiHH5qr3oVMEMQ5MSaiwXNqsYgPnR6bGx0F6zoXQMpJnfXgrAEK8vmZrYwNBM55Y
EIad2Rwu7UQgjoMyGDbYgJE4QGl2x9FXO0eZOmij98kH2B5Ejs3V2D0XpsGDNt89vt2B/bAbMxNn
cq8dypdhvNdCNCREgS3npj2ke6N8yHTOXlubUIipglsfEvGADjCekuRx18kGtnMIOiZi+zFS0ORe
KXj6g6sTurDDOMuUaIOaarDTDdW7UJzrJNyYLyCv9Ebim5xwrGB12B0Hkl2gLed0MC4gl6tXTrRI
SBMlR/1FBL0Cjzd8drJrP884h0wlacj7LDmW01sf+BYFAz4l55bsJSjXj8PndV+cf+6aOWaJoNhG
AH7N0U7Wq1bRPxigauOSfK4FqeWUMetTm01YptUMDOxM8FTd+33qiMODOjim4SYBIF8lpxa37u6L
VWL2ck6aYahymAyKTV5t4+AZpLpWhxwzqV6aeiOqP+JJebg+mav+vjDKXLkpqC2HDLJCSHyAj0s8
oSPHEsW7Cbmc64ZWb0RI3EAiGGpreKozWeW2lhJopRYJaOM2lQbesSa1gt6E+Egb3o0k2kSq5g6Q
cqySXSf4nphNbnFWQRU2CcUBgtqcWsWaG4ES0sCjFA1WqOVebopBTBsIcVXJcRRudOUJT0Ru+8Da
5H6lFFFKg7gqO2SFmArUXtXkiJyEJXa/Z6broNYsSeTN7pq7opSGBBjUbDRw5l0ORpByk5STlhwL
UDiGu6ATD00eHNK57zvfy1Py2FVv1xd0LajMPMzzP4hqsziFTpdHoZYVaF/KgxXjTcoFoK10i8/0
t/NVASA0hGMmsFSV6fdRiaKgEdyh296Oyc3cJdo7ffY2HUSK7ioZpQm8SAW37r1W42zJ1SHi3vCl
DjA3/V3OahmSgWbzozBpjdwLKXnKTQipXZ/HNT/EY/cfI8wOVMJoDMCPh1ehn3tylViVPth8/leO
ma/os7idBHVpNoaMh1BaS7tgeEBucsv3w1UrAFnOhOToaGHvdpSaUOYD4ucYT2jUyEUAcMtc/EnM
lkfvtHboIJWEZlmQJM+NdpdrQ80WhU8DNx9KUrtPzU1ootaugHbYQhTatHUgQCCAJ0a4uqPBtA4a
T7ijyqqtB5GKEpUwXw+q3Uj0Q4nmjxbLVf7V8GbxBtBRCmAMki6HJ2O5qnweHkD321jWt+DQUmM8
biLZy4oRegS869bq0i0sMlkBAW2zYaHijlwm404uN+0IyRaVc71aXTUdDww0m0N0g23YUqtS9psO
/pFoP9A7U3uqvxP755Li8Knur2+s1d07V5ZkZKgNhMXLKWzCtMpQ9kFKR++b+yCTyF2Rla173crq
iAxA5/HshDOyKWFVK3SgtHC3apFlnOsfY2/dtjU4dK7bWV2ehR3GIYRaT6LRQBO95L4KFicGrbo1
mkhmGlIcUyyMrlODtihDA3ltCV2W0mQ3gwKZrPsi41w35LWDCly/MlACc/uPxnoZdu0k4dFyNOre
eG1IojqjP5g2sDPh3p+bVeMpQNogmI5xGUs2iDVCS1Fa7UA74iL3rjlCminbchCfQiJCBCmXUo+a
cboTRxm98j6dnLqK65eoGVQPPBWCZUTIkBZTeuqyqrd06H47SijRuy7GdwRDK0KwhEbbIe0ju9AA
uRMKbXSB/kk2XZGFhwC/bMkxwFFQPNI4U7/2EJi1o/BABUUe7kWXXgqS59Io1Ck5DiQ5j41yRipD
e0gTOXVKGoSvIalUjsnVcxUIZ8A08LiCdBFz5FSBRrVIHnAvGa3KEUGKYpsv4qP+knwKv7IPUXfi
ygaC7roHr4/0H6tsUTLKxESQY1ilTmHW+0F/DapPIge7Xn26bmlt54Pk3URLJYooIFS4nNNERb93
XWBOlRKAw0pIHiu/5E3ifF9lnyEoG39RAYAYgr0/IsdViS0ZEzRESduheUnM6l4APMkcNqW5zfLe
EtLSaqPH62NbqbnhXFvYZRYvwq+SDmq1x7CAWHwvJE+TGJV3VPWFQzYE+UOQBzHaXvrR6Q2V7HxJ
/JEHouwMY0Z3gAzw1E5WHy6LL2J57Qyg4EqC9jBoKFn0qL8Hoif96n4KVls4Rs3xorVQhfobdDdR
A8YbnRk+qWuxaUMYC2K07FW7NEPzb+a2mOvrE71uCIgfJAFQimBrVlGojImJqHuE1I6A6oPYNJb+
M/y8bmV1UwCzCLoPyF9BDvLSVeuxBvtnhTikW+8glLP3XNH61c2wsMAcHGNbtV0OYBaqezI0aB6a
LVhMtrL7EVqjQxwD/EHXh7QeXhYWmRifqnoSd30HEmX9V+UiyZcq7SvJm60YbgGdRupyNG7UrrBk
6APoqdXlPOWftUN5RoL+76zOc7K47KZBq47DPKsgr3BAp7pLNtFjyPOQr7TytxCwMDOf2QszIykz
H/LNiN2IohY0wzfQvtpEVvCGFL/l1Uc0bEXOC/KALsoATrkL7jr36XNyeVC/tfEi6YaCNC40aNtg
xtvJHQhLJB+najnZMVhzKrCJ0/J5VNys1vAy+5cKu4AVAFUIDAOUfuQZvsncrZAmjBQxi1O0IUMR
wxSiDzRY3mYJL022dusxVdwTgO1Gezx7Oo4VYAQAmMBO/TDQvWLsQK963V1XTMy0wpg1bU4HsFlG
vZ7StCx66GO66kt6CHmMuys7XMQNXoWiLZricRpdOglKXi2NiiGd8x4KUAPbsoNGpC35nHi1Oo6F
HWZJaqXTc83s0mNGfwNjDToELhp9JSQCToIOfAwEncCsYG4QJYlBtDE90lT3xu5mbluthU8uwnp1
KJo5g5tR7dbYJvcwMImQtlp67MWNWt/0sQsgzl+s+sIEE3cDIzWGKoYJIFfqfA8T4MC/bmKtaj9j
vACLkWb6KLbJAjnehqQtMDj+Rj34XuzhuLYae9x+PPHyP2u3ggtbTJRHGr2Twxq24vhJ7/dyD1Zw
gERNubCE0Mk1B9TVVeH26UlOf/FSGPKqYyxGykT8KGhzUs4jJaFl/jJSazwEt91ReJo8pGjt9PAu
bhtnODRu5LVOe47tdFs6xVO7gebxYfSUbeWikBDNxK1nMM1xI/XKZe1iepgAmWsVlbN5ep5FR3AH
a9pJsKbbmlXZvvNS3AugeXk2rdC97gOrnryYmPnvixMCojtTTHE/O6a9v6lUtxekjTF5142sRpiF
EWbnDy30qzUKIyp9xPU6IydheBHt0eQ49BeaijnvLmaRuVcPkVEo6jwa0Wmt8rbdi56x02wZ74fC
Du14J26TW+pNjn7QnNIWb9/qfbULwci3kR1QpzuCo3igcLPbM7S/JC99EKFNG25HS8PMy1biRB6f
E3NeW/ar51LjnHrG+chmEanpj6U0A1mhI15tx8m5PvtrxWdA+XDoIs2oggKY2XqhL7R6SiCmQNHQ
L1tT5vkJOo+b5zp1g9KiqaVr2V2mc86ttT23NMvsOUkjdapGGJYe614zoNklGaSjqLU/tS7kKZau
XDAwRqhpz9n7mVH90o81uHEgqxhjImm7uN4gyybmgZduTdWr9c31GV3zZ7xNkdTDDQNiEUxsViLf
V+ncl1pXlR0L+QG5bbcuHiJhAI/1v89Izf0K/xhjVi9Lodzgd4Bty+F4q+r1TdC+anrnRFVpCWLi
9QpPTGx14aAUDcqMGRthMDHBCJDzozmaruIa0L6RliBd1tCvlFeKaMXoDdlen851e0jIqhCrkPDI
uFw7MwYVmdmhXSkQd2+7OMZ9baC81/DsbewmQwoDxRTUaZFIYmKQEA2BVM8dSVR8Fij1OqRtpOgs
lT9CZde3u0AKrRStv3ryWSrbrHq5Psa1OLs0z4xxzKNxSn0KDQVfA2y3QPbKn85BWZ2u25lfl9+H
iQr4nHZGtofZdBTcRwGQtWj9kl8VQT3IcbOtsrNk/CzF+zTO3K7h0UysD+2PSWbrBUALAwAC1BT6
JWoHFGufSgOMX6aVnLGtbTvUW/4ZG+OXgZyRScywhGNcbRrNdOjYPTQGDW1ZKy0CjYHrc7kWl5f2
GJeZIuKjKWz2SzAZRcqpNT6uG+DNHOMUQt+aoj8boI9qG9q0OCsqJwjz/GGOm4vzvYzRotGV8Lu8
hTxZCjrYFqeccA/iPTlJoav0WwbG6/qwVtdJRIsJtrIAtVBmnUZkN4kkA4RM7wfcYgI76beJbDX0
53U7q9OHBCHSwXgZfWMx9Esh8acZwhbX+vvod4nti/7NMPAoO1f9QMZ7YiZxm3uSL+dQLVPVyJsZ
rjY8ae2WqOe/GAfoJQTFgOYCZLcvfz8K2wIpMeCNelBNZSqQK8CVCh2PdmCtwI3OqD92Zl9Z+IIv
jAnRetQ2iAhTvpclYJpE8/5vpOE2vS4BNlMqdloZr+iuaqy8vlcToLql4ZhhMQN0x14f91rclxCM
kVWWZtQ1M26ZDOWY9HOFDLlCdYd0/pRYBk8IaN0Kbp8QMAMNH6sDRKApTNQJowYyuKbvDZ6ESn+v
JJy756ozglruf80wwSILtL4BrRIKR2BMhMBxMqAfKOXhFhkrKFmKs4IlnuvA8iGrwUyZ2caGXjf6
cPIhvS03H2L95E+cMMuzwbgJbcOhzwsynAYwIoYllO0r2e785+uLzwSJ/4wEVDhA2OlIXrLMKjmh
CSR1wvEEzIVwDhsQPKmFEG9LKmYuqSLpVvPHnhMN5+lZnI7/NQqsA7STETJYlBgqzGicFdThFFaK
1jumTzIDNE/lOHpTpFS/VD1SXopioF4fEr/mnCdsHvrLPK44sKyBuhY+f7kBSzJNJCOY2T6mt8a0
JfJRBbdB0e26brJ6KT616tbsOVeftZlWUGlGyRvAbvAoX1rV1CoHEWo8npT2pJDURXWJtG+9tu/D
x+trymy1/4wPFSbAdYDsRXPIpaUoMTUlNMPhpJtQkjD8ykNnL3qzi0ywZV/hNQCureasvgiNdvRn
4+J/aU7PkrHPiTyexkCuT2bdozKmxpXWga4Mty2rqwwgP8ZgBLGtrxUBD0O9NrEo34qChIMBq8o+
A9IpEfNOmk4TrY59CfrjzEShJftMyfAqy8gfX5/eb/ZQUkBVHziduRL6jdehEyAq2yHZeArBezyq
vdWnHfiw30n4K885Z+u3pZxt4TEFBAE0PlWRCQIiWtrTmhjtSYt6L6eSFw6DPXXBTpI47vl9V8AU
yu04Br6K4DLjNRAa7fRarrqTprWu1t/AXTeKDyS4/5Hq1ApwcWnD6LHVeO2d8xguooGCCv8MSYKg
OdCpX+/mxXmoZ0YlJ73Rn1Ia2EP0boT7KBTsNMvt185XN+2/fFihdop/KC7PTOYglWJry2mJlmII
SgmnSjzSvLP9kD5IQ+wVaceBFqwsHyxBexht2aBMZ4dmhFFVJUUsnKTohUpWOW7iQALmMeC45MoU
QsJ11ucFgSuKUMwWCMRoGMLJFE5Jpd9SqXG1+aYA/hS9shrQ6tAhfi8yzot4bXBLo9LlvgcBlhq1
6Eo/BTVyNuFOCD6w/0f5/fp2WzUzs3IYGJ8AQoRLM3HehG05YmzhhwD9eSl+1gA+GGXOqfAtiiGA
4SVmoLqOyx9OpksztAlq6KbV4omG4as0KlZTOJki3iphh2SG3YY8Kho2HwQ3BO4JjPq4m4vzPYIZ
GLB3gSAPinICJAUd7aMtF+rGSE0bSAULV/fDYAy20NIzLtiHIfp1fVrZayjMg5REQrEE4DyoDLO9
EF3lE8B4JuMEnd5NE97mRQI4qYm8lFsIZzP6TYfXeHrIN6W8jaEuoGlv5N4o3Ouf8e2WowCOrqGn
W9chhINurstpN8dczn3o8ZxSAhBrruXk0KNGgrkQ5bvrpr7HbR1NLphvaT6qUCa6NBUZYyoCSh2e
M0Gx5KNJ7soaxxKdObWvW2Kz7PPcaqg5zw6LAxjedGmqD0iY6WB4OcvIve2DoPzR95F4m4y55Kk5
yV7MVBKdUZBTu06FaVeK2l2d9PU+yZuDrBGJc+H6NsszBM3EsBWkynABn/++CLGz0LNORXxPZ9zV
3SM4h91E5xHRsf1iKImhmUjEsBHPIR3JjjoRsV/Cr1EHTvZbv+uc92Eb/47s/rWAEAG1DSt1AY6J
reHe55Vyv59fX9YR1ufOHrxi5tT+YoxUwhteHrroPBjo5Zwe9ewctshLRG4i/S5o5UoSJFdl9/pS
M4/S/4wZHD8zAYKEs5PxX0EKdEjkYWaTMnBVyBI36NG7buJ7oJhHtrAxf8NiZBhV3o3hvHo/cLWS
7Ngx3aiAqhy16JPOaV1en8eFNcZXSJTmUic00bl1e5TFia05rRPYYuvoqJH/P6eP2ZOKSpICtArR
GW1oli9/RCGvp4HtpvzvCgEIg5Qjmr9ZklfZN7M26OEXtUV3ySF4MN1u38ZW5wpOddNvyWPjqLxW
h2+xZl6yWZ0FN37AW9nWugg61loiYVwxTmJbpK0T6inO48Y41VHylkkBZ9m+nZKMQWbV0jREyiSA
jyCFYWVmsI+l90r7odGOY2j+oYvb2pchaHvggYY+ep1x+Dqq0kRSh+gciUrsdJpPrBQ3Rrs3hNG+
7vg8U4zf62EqgQQBpsb0PBLDEkzkhdHXdt3K+vbC0wH6APMRxF7SNOgaDZPkY3sJn0Ehgoegeagz
+SYa9mlKd/LPXip3JCW3ic4DKX0/KObZXNhm7lCpL1dSo5vRWdHtKbWhYU89sbUr/70kN6WENDgw
+mCysvCsuT7sFYcBwy74ufEWVdF0wKxjUKlg4e+wLQS92CXleDKVAUwMufggt6CCuG5sZSVnlmW8
mfBQU74ZSwsAOPsIK1nJ4DHBa/FE1DTfdAZP/Wxl30E1FcqG6DWAuIDBHLx5b6T4EKyleKe251Jx
I9kCHULGK+atDgi1egQUcHRj/i5DMqBLoZxHBIULydwS8ylJb2ND5FxYvt3q8TiZUWUIIzrAAaw8
TBu0VdhWaXxWEgstdVFTOUQ8xeKmwAk30MaReXxuLCRrDpYXJudxL46aRA4lvNPD+Fz8BptvWFg/
csd4/ZSA9UQNXDItDYxFHOdg8Q//NYo7E/KC6L1WmU0g5kD6amEWnyfZzn4Xt9mb4vabCRVjmuwy
KCZwSFzW5/WPPcb161gtASSCva7dmy80fQgFK8pt0AVI6oZ8XHd9njEmiOXVSJpYpvE5Dk2X+nj9
BYatD45Ozpm56wcDT4uAEzjXQhqW8c8ImWXsVLCcoMoUnwO/t1rlsRSsIXGo3NupPLiJ/xn0XoVc
jdpzTgfuWjIHeqqlsjCM8FnxV9HGu040tuSpDMZz3KCFMcCBodtGF9pmDPB7x3nDzXPJnE0Xw56j
w8J7lbQrhazCXI8KQXs17Sbck8rcvb6iazckPNgQPAEWkFWVvWlWGR2LLs7jc36EBokl6Zu02EUS
iKLdCqqq04FHtLbqQwuDTFTLUHqpTTBjnjV72gLOWmAvggVhfOH46tcN/dsELgwxO7H0Z1kH4PXO
0fP4m571g/GZ/WwDq3fTOzGzfqWWvH89SlAIHez8JNriE2dqZwPXPoDdmoIyxGMD9ylGKziNgyXf
9J7g9U752Gz0ncMxN++Da+bYzdmr09QNMDc4oWK/SZ/3yh11Ids3bI7mvRN/8vqjeSvJbEwaQmUn
IXCdyr9B6dtWzz1SDSKSen14Kh7jOPKuD3HtmAc1+8y9pM16gYxBIoL4mChY0Z7eDr0n5r/Tt4pX
0lqfxj9GmE1fykE8BkUdn/1Syrx20t5DqRLtaBx4AK21CxP2ng7NS6QrJZi83OJ5Eud1ifB2btQY
3Pb70fN38rGtn1RtH8S/SgB3His00seDwAmq/8fm+GOaGaVeS2oOMuz4bAx3fvpZawe5QUeXnYGH
bhQOteRU5S/tsf0Zt7ZSPwdANvi/Ujpadfmgmi+K4cWUJ5e9vrx/vomJeFkG1TMzwnQEMfEdtUxa
LwOkxEFH6ZlMvXvdmbhTwFx7kCPOIkih4DCrQ69SoHc0pR00/94DtbtvGvTAD3sttSndD7/DWNz1
xnYQvTjZTq1HCzAATDhoH2R516Y8hoP1nfVnJua/L2J/rVRGpc6rI2QHaa/ZQ7brLPMpuBd4Ojqr
p8wfF2S7dVXU/dDNNU+CWonWOFaRUys5jyJ1/SRdmGGCfqGYoUF7DMg0nyTdBUoe7LaylTnGS7zn
tRes5W4A3EJCEFlqFbBdZvpI2JImaDocMZkrmLf+mIJr4xHCvtYoeaX5lO7i6qmv7QP9MOrD2Hop
2dWiJb7+jYf9+Q72bNXMZGgFBaEk17bFZKtem2+U6SbV0Bit32XarRY7Da0tSXUgDGUNRT2XQ1xF
Pyb1A/G3LfmpZZZy4nzWt+zwfC9efBazGHE3UTnVMD1dF74Sw8vr7Rhu0/IOj7U6LQDnKO1Jo/uK
bhPzlxS/Zh14Sk5I+I9y7OatYoX+lo7QdnQAxtul0k2QFc5U6Qe5t1JjdLOIV1ZZD5WLb2YO8z5V
0gTSnHg+PBVv6Tl5KG+yzeD2j8pL+JCcCa8OuHoKLOwxZ3cqj8AMgRLjXPrB5I01enqV0q/sRu+D
3fX1+Kp7sQc3or+AuwrOAUDmL3d7mlUNsnHYHLkcQAYps6Ms2AndSQYaSdg24GkS2kd58rTGnozO
8rNH8AqLo6VkIPmxIr2xsoDjuqvXwuU3MbGYQtOQQCsB822QTT29KkB1RHHkFGTy5OZXAoUQ2r2h
huFxJmOe2GuTwUTlHq2SStlgz4TBocjPchFbcnSngxh7uisiD9VJf99Th+rHyOccimvv7eWYmbAB
gjBZj8H3dqYCecFSkDhAX4FohT8MiceIvRZ3F7a+5n8R4TVamXGD/85VgU5EASBw3pZZO02XFphd
DuUhsUaxKT5nEjRORmmXlTU6kSRb0Lkkb/NvfVs0tBzrIFEC6obNOgURekklAaOpcxenokt+6jbd
UHu46W54svPrrrkwxoSCadLBQQiGyHMtuKg59K3T6fRAXV/CmQIo1fRj1CLOZWE1lwA1qn9GyMQD
oqF4XcuImVKXAb5qq4BASnb1aN4Z474IIvA7bgxQUxUPOnmuM86uWItGS+vs1X6oU12qEf189M1u
AuSEHHNQcG71uN5zNuDaq2Vpa/6WhWeCBL/Ki3C+hRUHDeTDwo0oVFaY3UDBigyg5ozsoLorPIN3
FZm31zUnYsKgOOjDlIwwHOrbQf5dIoUBxiMrafxNpH/oj9fHuXYILofJBLiEmGpF8fI9R/ltJeTQ
e+7tQH7zQbURBhNuw851e+ujg546MoYI8xrjtd1AJBI0I4L8Ti13Uw+wsE37TdY4xlmuuLnY9R35
xxzjr4Gc1FmPJtWzicYl6gY3YLmxVfQcoD1GcZCF5r3NVgPazEcL6BXY0U1mPqsqbyGRbMBgSExL
7qPJmlQkEa7P4loBBHjDP2aY40GKcklUI5zLcXoXypY4eXp5B1ElbFBLgfCd+qn4ngwy5twqxpnU
1dY1XlpoNbIuvoE5JwZqppMa4xt6wc028kEULeGzyG1av1Qf8j11tOQ2FR8Nuq9JjtI7L8f4RWzz
baf88wGqwFQHg7CL5h4rHM4Ciqz74KnLLdUA6zXQQpuSekqybZJT0h+Nh+IloRuT7KM0BrNobHdS
vMl0qAZJ91H52hunOBs3/681UgXm5IFebYvkCz4vg/hN7HXtbQi0f/M+JV4eW5XhTf4DgeiF0O0E
Mjnx1FlGyWuiXN3fizli9tvkD0rXSxrSZxszdEAk0j2ceRyFq6lJyIJC2BIeCcJpxulTSWpLIQDk
3zwkMSoe0ugq0UemH/PmLa5aq6WiUxmu2r1ypngtSC8NM9tg6hN0qPZjdPaT5zb8nT3eEs0Cn6gV
jB8kttr3h+sG11xehvyLCVTTV/vr5aFAmzHMyrxG3FDjzdjcCdlTHag2jXn37rUwsjTEDCxKpwZU
jSVqjUNv0ai3VeP5+lDWHGNpgdm9fleqelNjKIlKbSlp7ak/JuldH7+Xuad2PLrwVXMKGlE0ERkr
IHkvZy4TIxCSzivViKVd0tzxAZHPQNft62psF60iOnLMkzL+jofBE28WQYFhAY89Fg8Ti0SnREQp
rnGaX+RcDI7qO/cZhLXQgph8yK4tdfZ24iDEVq9mC7Ms000y0EmYSphtkZu3qrvgTT4J3vQmvJC/
ud4uTTFBRoxANqH1KI7FKeQQu4OsO03woJmca8L/MSR0gQEmCYJmFuoN5IsCrvU5XZ20Al4gZHAi
KSqeqqg6ShqIk6sxGa2sLM2jDHY1gMAhE3zdY2cXYcM9Wh7++QTmYmTWhkyyNo7PuugoVWOFUIvO
Rys3DkSxrpta235AMH7BXkAEyWYkW6EZcqFEOgiak8Y+o5UKLRuRONetrCZodNyl4Zro6EAb4eWm
0OuuwEGOt4k+nrtg35fP2Hfy9Lv8zAHZVB5EMPFFH5Pqxe++4PTm1qduf2e8X/+MtcEuv4KJBMUI
KpO6xnsvCARtoxUUqFQh5cEZV3NfwKECqgXgJFTimQv11GqdX8e4vKdo99SJPXSSq5IDKe59ZBVU
wy6NG+HYNR8DN7vHkjV8VSOXthnXaSAFqlcmroHacJdH0d5vyL4tsl02PEnCvgOxD01ie6hfJfor
6lJ7FL0EvSIEdeZdV7+PqgOdGlXc1YUH/3cC/yeh8S4R460Soc0jIztw27hRx7tCrJ1v8Ax5Znb4
EgS4dBBNS/OqGXFb7jM3aN4L4Waa1C2xFN23pucQmiXIh1bU0zmHw9pDayYkAhgEAFcg6y7tNpNp
1gLuSOc6VACxSU35YMhhuRmJrHl/4X0LU/MULN5ZWtoj3dxPKNegg8ANGzptqShywtfswmzoWI6H
eQZ0hg/MZiPg2UrRprwPq9HWAug4Bf7Z/x/Svmw3jhyJ9oduArkvr7nUptJalmT3S0Ky5dzI3Pev
v4fuO+MqiihidAeNaQNGV2SQwWAwlnOSt3hyIyeRtUEJo6JzoezcnWk2NjEalyg2z9WSfQIGYqvM
A8fAc3XIwsSowhTdkfZ6nDtfzReJbxHtoAuUBvQpMaw6/p1FbLTPTxPeIeY8D5FeWeVGKVIlLHK7
/IJfRtQHME0McuFy5/RUgPhVeb3HUlXU71F/z8YQhLOROtoRIImum4tQL0ayBA8C6EneZSLD2thL
nhYnI047H209S5BNXRYO5Sp7PMpEcX7RLBc0tFBanJqe2NsCz+GoKJJso1LMkF3XSuig0AzyH7Vs
7imjAsk51gFJcVLrlhhR77YMIRUQRMOmzca1ucU03kSXg2IhlxWok2ECTyKb4vtuWjUrKhAGZVFt
65mxM3IwK+3p6iTDTe/psx7qWY4/J0ZpNMEwOQp9dJIqa39ratogj2jr8xaAzjlg+MrWXm7cSe88
P7Hnrtm1at21wTiqXe+vS1q5AY4RwPYl+ovySuA4Ay4ZkPoZ5zS31t5CSdboRoGIqYneV78JwU6Q
+T8xte/ngSzrKLp4ERXiSYbmc7RrO5x/a9aC4MD35NS6vzS7PTi4k2IzTtFRoZ6U6gOUKH6qIPVM
1uOwlLdTFpnFt3KKN5PxMSun2PrlZd2v60YgCJENpGI0DR3NQC/iR99LbyL9XCf0ZKatryuqX6rl
xiZL5NUb1TD8evpxXaDIQ0Hin3kJVnf1uGsRgWPdAX2XnvpNjxn0cFQC/8N4W5+HE5UihbE15Xww
GisQi2PoRccEDOeD84E61eRBGK7UE90OjT++kENA7/NDI2kGEpzcC1GcR6pSyNJHphfB9Zy6zkda
p2+WRmWuT2hI50qxLznz8dYUxyCNhKTlMBW7odqiEhEvz0ZVhbGyq5TbMlLwGLaimPrZi6u+WtMu
H8O8fpZspch44A0BdGFoQCjlb2xQxNROTRt6mtvbWY+KOSDqHHlTtnnWv7dPTRMxcLgwb3yqLj7J
nkrdBy2EVT1d/xBBkM7aZ/77Hdx1zigR8kap6IlSwOEtodbcoECM1pJEhuvPNvGzPf2VxNmTXZf2
NHmQVG6yx0pWhBdVoy4U4WzISYB7X8ZY0GwBESlAEbd58S1n6DblR/MOvqvxY0VLQqC+Lrvy2b2b
sPGymFlUm2cTB5gsBLYzRuE4t9gTMzVGu4d5xQ/t3nbv6iGYQ7UDbrbf/mjHQJt+9i/JfADlVWdE
1fDQjL62dVo8Nktpz7rwWKGhzwB7A1D5PW5vabmORG/wNcNhJnWwxj9G5Ya6KEQt9a5XbtATkFo/
TPt+HvoNHTufKNnBSiWjzaIaKKgWwfeLwUQAUvH9oGBvmRXNGOnpRTPf1rLyXRAkO2NELJ/moT7u
Yu1kKj8K820yZBeVcEdsxlCE/O6fYczLAz83cdO67gz7fsLIZ7Q39+t7s822dO88At/N2wKX+t0L
1btq190MEr8mMvm/wj8lPNV0bMvaXOmpdgt0KnQ3VJW21rNN5I8Ve4uCyhI9zJhzu1TQIkvnZIUK
k1sPdh0QE1B243RM7cB6aZ+91O+dSIpK+icjck0qlx6yMKTYtirTLBzDKSrDrPDJpr83QR7rz/4Q
Fg/KwYh+7Pt76zh/25ZP4918l+6s31WICvBT9n7djf3JZ1z7IO5pngLUq3MrfJDl64furd68p0EX
5L9uAeqzH8Mhsk7ebgrij2b3WN14+Mb2Rnn62YVOlGy9ZzdEr8C+3yW3xP+BeG4LXtp69Z3t8C33
ZRBcf8Ydrn0s7yaqpk90cA6dwD6GOTP6mNkBOYG5NdRfI+3JioZdfKe+Dvs+2F1fp8/XDjqZEfyz
zmwUPfkct941Tm6aS3siSu8boKr30g1KxgPcE7JsMZK+1+UxTS41xcgTrBMdxaxZjC+v1EZRjk1b
9yf3GYqO+59o0WxfaCjLvwryXYyc1EVbu420NgpI3DGYTJdiQg6Csn2KBoPhydOP0wRsmbkOlWLf
DBgTlvSGs6PFKwcgBcS/iEwx+8zdaJ03Jk1VVf3JzK0bLcfErpf+akdjM+r17+vr+NmTOAyv2EA6
j0ER/YlrzuKWeKZm5qK16pR06hHs3HhJZZLkxedI4FIEZ5RuPpW1vTT9yZnmDfjpUOPbNU2YuRp6
ZCR3gkQdfh6oXAp7sDLImnvzKSHFxohlXdAyEZxBqLWdV9rA1FlakIJYoD14vb4nn88SQ9Fgm2Lg
/0GpeWlyaRdXzWgR7Em9xOCJGMIudcM1q0KLgFOomX57aiuZ95XJ5K509NuYahzT/gQwUwb1s1/c
xC/pA/yJP4zotTElDkO0jABLAJCBARhfcHZdKpkbuVOaJZbRWhc7WhwgUrW2+v36SgpyjWwp/0rh
rpMpaU3SgCPi1Pjd8+qnYXF8jQd/PQRWFs6SdL94Df8KY39/dpayvqxWyyv70xIsi5+9ef/0i28F
L9d1+hx8XarEHSfqtZbnxJAyb9Jv6YsMF1x0Wv+uGDA0LpXQJuxC0sP3WJ0ZKevJ8kYEeCdMagxm
cF0TkZs7F8XZ+VTUaDhbmQ/vftY69TuyeVZ6GSqZWIqDvkcdGJyfnpua2aRdlkHKOishrbeZZmxa
I3/vB9f/ij5/JTGTP9t/z0vzudL7/lSV4LyP9eQp08ob9B29KE0liQCFVoAhcwS/aP3G9O+lLKvv
5yK3Fthak4QlKLFM7X1FUHZdI/H5QWQNXkwGtc0HgRN66GtthZi0vU06NGXrbaR45b4GpLqTRrqT
3KWxEYA587tVr9GczD+uf4FQT4Z1gmFrQNi43AHOEgqQjlLtT6T4UXlQkxyTVNZeLBPCHVx7qOyW
phq09JRNOqU3RJkeqJJJfKzgKQnWd8TTwCGAHaLWc7lpMSBtB8eMYSD0Azh1PqYHA3RsqRjqbHO/
L6hP1g99qlD7oZgbiPIRmOYV6hFVfm8VVaDjCdpk3+o13V1fZUHgePll3AqgW6XJhtbBlYNHZKi0
YfzUotH9d7xG9M7ZTRq6gkPn2bmzxo39yz2BJ9W3zJPsXfPZ+eAzUFPHG1cHFBg/0DD0ZunG84jh
vsILUh3QZhroiw4L9S1bWnRjV9pllMUy1XhNoymaVRM5nRVFsZbOrAfWjbwCg5Hu2+Kt8iLrn6R5
wxvXR6enQj+AJiQ5u5+vPnQ9AVMHkC+IuzyeecGtZ4CEOBhhTJ1/LPumLd6v76YgZoUAhk8AeBKw
RptM8zNH1A7mWhEzH099N42279WFqt2OBSr9Rzq4XrbFn713TXEHIzSpuzq+XTTOTlfQpxVe/5bP
RwvD7aj1sTcBpkP5CrharEnhxul8QpJay0KgcKi7fLHVOgRNnQxv4rOrhzAd6JbsUcBQZy71HhSq
JXpTzieFkL1Jly6oNfiMOZ/xdixlobNQNcNjbDkovHv8EySe12pwu3o+oc1FPSx2bN/NpmrsAdiX
SyILoSigEoG5D/lZj2/gjzNbLUpzhGILoKswm0p2ulUZN0aMYcPrGyZcQyBpWHjssMcH+5Rz23Gz
sUljfT7lVdb5ib4DT72FQYg5Apz+Gl0XJkj3M1wpZCnRCsLGOziPiMr7hGi6Xk7qrHgPXmJ3o19Z
CZCtGMg9iNKcpS4ecI5JUCRJu3Fo77SHrHHIez2MePM5VUxmv3S08Vs/UUJfrn/g56OK70N+h/Ey
qCw/zq3GMFRriZHAU4zm4RvqmCWb7NIly/B5zTG/b5oqjBdQkZjXvpTirImjNIaynBoMdN1gCn85
2IqS7vuqy76p5tRIOvYEWmF3gYmDHhzGCXAZ411foc+miW8/+y1uhZAg0mM7MZeT/Wi8F3v79frP
C0oTl7/P+TJAuiSxkuH39TQo/ilu0hPQ/33GpvoMXjv8WyLv8xV0KY/bC4vmxlAYkOelR9LfEFAu
vub2P3O7ndEr6ppPsxJpPeOrztMARTp/mh/b9Fdjymb4BenNyy/hvNla21ZSzwama5PIGG7sN7u+
1ZGOa97yTVMGamn5ZOsN92+SFWC7f3kvXsrlPICnm8qK2s1yGrzvdRO2xa5bNzTeoFb9mvyUUZOI
bB+Ti6xNFmRQuA4vbd8YgctMu3I9ZYWO6nuVge6dxvde1sT+qFet5M0htCewAqEnH+MlQLng9jfr
erLgelxPIKEK7eyjyPzmW7z/sWq7YXQDEmXu5vqCik6bDYwXxkCGC9/j4ozF07rMmNQVzwK72+Rq
Xm8Wp5clqtiv8Lt2LoVbx4Z4aTxP43pyW7BnavG2qrfDLWb+/fgG/GeSUFZ0SmwNGM8Wnu6437lT
SXpS5lrtrSfPTeidineCT3qn2WtKZ2w7szqNeV7tv7COZzK5nRu1dprgpCFTHXM0CdUAAm8qd/cV
KSjBIyGGTtZPM2qItXunz1D91c3+lrjr9wm9ShIhIqNn4IIech+I/3iHPxee6wwqSsx6Pye3ieZs
9Nh4Io5bhktmmZKFE7loeGj0WzGuJEwdXh4xpC+VKq6pegLXtuVP7tD/xDKXd1Y5NJKbTBB6AtAM
mUQGZwgERZczjGQ0V7OL3fWEtkdjP88lQSm9qwLQRS5BWajJy9ij7uhMdXXXtGQ5OJNnS6Il4eqi
dm4gesG/+GiJDaZozoTcxYq86SEv3N7PjGEJC2ROgnR1f33BYoACjvcpOrQcngN1LXQ6OzFg1Zxx
7jYr1UA219aKxHGJvAjmCBx0KTBcUx7I16KK3lhTqp4qZ3oEQTBYxbzh6X/X5FwG70O8QXEyAtsv
qKL52dgnwejJapmCUjl62BhhEjwiMtw8vq5TOKVr0BlSkME/YNq2u3HcxdvH89I/DSoSc4XbeVGb
OICsMVv0lyaL7WtxskQNGr0jK1O8zdRNILFuQOQwKHb2LalNEqRkyQ7XV0R0dIABg5oGxhFdtA9e
Hh2U0pvSo7qK/s84DgtcT6exB+DTkJPi9BVRIHBHQxOATnncXCXXy6QrPPXUKcMS6CQdn6vONX1r
QSfIdVFCW3JBfIOXL3IMNhezzZaVZaQzYEvqkNyteb5Gpt6rX7GmMymcK+hBvOlk8NgnUD2am3So
q71NBnN7XRfhDnngbkIPD0uHcTbr6mQeCzvRTkC2AALniN7BetXzO6SkZCyNgmEbWO5fWdZl3Px/
ahNNOLniqieKjAIqQG5bjkdtXqpplxirOhzHJTMWX+nWsQ0Nr6HLzsg8tfM1Z+1QsifWgBQZMW1f
zawu8fvWwuhzZeYYVPjKqjiAXlVBmmXzb9NBrQal12IVA3JFfdB6x/q+qFP3GA+VJym5sAXmAw9X
BRQae7+gQ5o7ImiJc+reKzR0N+rP82q9t43+lFqnRMMACKJn1lvSS0Iq0aYzUlfcMWA8c3hQoTY1
12buIHNq69RXrGYIaiVNN2ieSCSiRJEOwMA9CyUKwFjyV/WCcGDUqlo7pXnpZze9Hc5xNHabdpLE
BKJDeS6I/f3ZwzuO40LP3YoZcvlA0ywgCZUkngQXI64nNG4wvk/Ag3JbNZnsqc2sIumSQwk2+Rzo
Hr41UTS2PF83QFGcjQotXCaQdAxQqnHqLGMLLuYR6qjAOg/0ZAztPjU32dzOd67ZKkGfVdOxb01U
9i331h7c5ZUqRi1ZVcHkB9IlmERCrApb0fgEck0wO53MuYY2CdtPKnI7m5jN119aEFRhwiBoDmYP
gJ9ED6caL/zFvuvIACbJ8Z5W1V4pk1lyNAXn5eKD3Mt9rltg5U86Oy9pYJvZRifVTYxVGMAZXEwL
cITByBpe3w2BbUEmAOEcuAO8sThX7M61qaZZB5kJDc38QS1ls+Jirf5K4ILzGU8ur28hwWzTeENQ
0fPm0zBlz+3YIpmRPdZzfGy8SfIOESWQLjTjzGxFWrcmba+dlvKXXbwqd4mHDNK6fMtVc1uBWqfq
QWGSBaBdiDBRe1dUfuZJAFgFVRIsLvjdwKSLMNvjQdLLtURMrcBHoCvLQJ9KrUxB4VigXNTQrFlS
JB/jQ273m1ibbb/MjaMxy3CvmdlwbvjiGzizcjrcKN6Ce7CdiuFNVVS8/MpxHF7nEZHSCrDv41SM
erjSspO4SKFbOVOfu4LtyS21jKnvYBpBcX8ieg1M530lsmSy2Kn8lcRfwE3b5AlaluEjT6ARynNf
uUPyOn9pvk335rsMN0Vwy2BJgYqF8pOBYIk7NW2cZemYt9rJ7o+mcVK6jblIMnGC2+VCBHdsxlEn
ZJkaeCf7JzQCyqBO35LJxXW2v+4CxJv0VxnuoPR0sibbxkGha4AOoZ3lUr+yq3sySwIyUXx/oRN3
yyDmXOpEhSsYkJ9tin1LN3ZnBob5oaNOqaQTyKYDJTfAREI3s7utR2xeFrbmAjpJ+9WkxoeVqb+u
qy/0T2d7yZbn7HbV8DbTqIWFdrUfaRaqce2b62HK/umU+1K7N1JJiC16CKNOjxSrDVxmzBxyAssh
z3LkKBA3jH4LWzWAkvBm/6K676JTqX7qZG2wYi90JpHZ2pmKtFrVZWbr3qVxVDeN76zeti4esyXZ
mspbBSLcQd/WFVj3uvHF6iWuWHjHnInnHNBAmyW144G1XHrtNnW13O+SJo+u76MoBse6omcJaPis
H5azY6eaAZhXQoztBvrz3sTpXwHRddR9ZGsArhHInjHCI3omkDPnXgG4t+Li4JjgD1lI6w+uHina
D1qnYb9+v66e0OWcCeOsJhn6Ols97GFd1f90AykDN9c0nxJSBNclCQ/EmSTOWiZncaZlhqTV6iNq
PRZu1Bq7zj56S1DXa4BklESi0AOdSeQMxKMTzScHEp2x3Lrxbhm/dxRDc+PmumbcGgLjF8+eM5Yg
TjNnNgFyWoGMyCDjEmaK/ThkJUbqh9/X5XAr+K8cBt2NspWB8QlODqbl4nUFs9exorF3ky+eGyCt
YYVNQTMMMk/ttsWo6r7SGyC7Ykz1unTuuP0/6WCbQUrI0dAGcnnai4UWcYKmy+N49N4NGW4y24uz
aOLPr4PHD6k8QJ8biBkvfz1P9SI2KHBpcT1F6AvYZ1YfTN24ofU3vdtWtiSEEu3ZuTzuHvRmzNc6
CuQ5eJCYShFUdeXb9ev1NWM7ck0rzndUdaeViqaBuM+esUPe7dp593bfH0av3uWFJA0p2iGEvRi+
M12kc/jXFvyXt+T459iaqxpUNJkDhH0ysGL+ovl3q0CMjTc4ZoWQzrncqrqqaE9UMJs1VrUx1Z1S
hQyJxwXIro10MiEhXmlhlyuSY8Yd509y2d+fXTd1nRoYAsWW2fTOG7c97TZe/TDUMgWFy3imH3fM
LFJoetUw5jYQ8pxkr26h4Z39OueUFG8q+5Gtnt4xXo43NVEjt9Akh1UohY2s2zByjCtwx2mqrbyZ
LQWH1au3mKoD7IzpT7UkWSk07zMp/CHyrNRR0W9xtLQXO66DXi9AX6RG1fLRGc9fOEoenveY1EOP
Cd/Doqgd3GyrgmwezE2+YRWxbxSZGuptkm9BIImWgbrotteFipYR3QLM4bJObI/LvyVlrMHMsgLI
vB89yBzJiMJC8fgFIcgmIpXFKjP8FGsMdWntlsVxBkHMaKl3SW/dzYv3dF2MaLPQToPUBMj5QODB
bdZI6bjoRVMcnWVTtG+OeSyTEFOBYfEV7tBzSZzXm0a8WBUd/H+wu32a+k0u8QTCbbFYbgyjg8y+
Lz1BMhnzUPcQAIDmyJ236gIekERi3CJ3g7ae/wrhjpBNFHVQBwSxdRfFRVQlB6fcrqMkiBWqwsYY
0OyIWSu+894YTWMt1Amb30Zqc5eDpirFbX5960WqoLEfgOjodUMNmvM5xVrFICuwimObRuZ868WB
Zz4WsqYSvqfvj4M+F8PilzMHraK5rXOMjBzVFtC0ZFynoF21H9pSISO9xnYMZkpKwsYGKtUcD8Aq
7506qExl8NU+PtAKsG6Gs5Tb3JyUqG9tzAKD4TccjXUMrHk0o2Ux1m/X10a0AWcfzc8/t1pdgzQZ
azMhs95sjTXSZOVBUWxjYX9RuEbwBuqcy3UBDmqejC0oTRP7Zhie0blxr6PtyBsdvxw+JqONvqAS
ZnlZGgFtfyq33QBEqqpBm/Ij9XqQavSWemO0JSZk2tySOEjRXWmdieJUa1sTtep8AGl25ESy2XTh
1misVQt5XSTEuQt/JdOgtWzdCBpWO+oEKZ4J3iRxv8LDcSaF+c0zq22NJVmJCSmdDnYCFC+shQTe
8Lbaw+kL+wIzYC90COS5xzpdQzZcGfNjn71ZzuOaPE7kK8qgRRCFKU0Dn+AnpwVyMwKQu6OVPy9s
Zmgtfdt7lIbPoqeIdSaHu0xMrysUfUUsRgcjsuosMBWAKylL0IGCIF3UwNMAe/6/5jj+9TDoY0Ve
GfOXqFxe7tWSJVa3TAieFkBHpcCMarUtKLeQcdzZZRak8U8wKAVuN8hMUWjnrLKPMgbSvzYnuK70
fAakXnEkOTpB4t8exnC/YBxnEthhODNDtL0gkd3hcTfHz9N8QOLWn4aX6zKEjsgBGwXakNCnwDcO
pJltT3aOJ5xbbtUsANmOoUUeWoSWYM4lnkEUblhnsrgV66axWDIFsjB0sVmryZ/N+zjZOma70S0i
WTzh9niYd7dZC82nYcDUXpFzWhBCuQkgfFTUs6qKSDKnfDP9H+PDT+PNw2q/n4rYzmy3U9/mxTGx
Hj23w4yh32UHJBTfFD3qqxfzlJuBSl7jNsoxhtMZvgHTnMMawOaFXm6u76VofdF+hcMAOBKMNHEn
HdXWdZkJBZA3sDNL+qiPmEf1QLVMH6fZkwQQIk+M7iugAaGfB7EjF3BVsYHCkYrYkewrFcRT3i1F
tu26QiKXwg428FVUBtPEHYBF8+p4rpbiiMrGIc8pRhJIVLeqX6ARC2qR0MBgf2UpsvqYyHhYcRJU
b1jHT7Wq3i6ADKcifaNOJRCg62Cai/113YSbdSaCc5fFYNqDEoNHWnUDILGcNOs2N1rgd2Oo3jEk
myUTxp08CuZLTbHAwG2QTTHVxzbxjTbbJCawY01Zjk3kUs4Xj9s1ZZi1LgeEC475cm+RFR2Opk8A
GuXEqGuCNkWXhplCYzQsNsgFADP0s116Slp5barXXXGkHfIcfrnQCrDpCkUsqaa68graRwy3EJeW
pa8OmtcAGrjrw2qp9HcT7dyNn6UNrX2EocNP2jrdA12KLI8YSOCmXskaVHE7fSQeGyR2ulj9ls5O
Fvv2UMQPA9HcGId7bLNbpSCyiT6xbqz4Aw5N4CdxIY/mzkUx1MzHEOSHND/pMQojy+QJhaDtG/Ma
+B94ci8XEHjqibognXdU4sLXV0DzN75qvl03eeGpAlgDkJnY6+ZPHfXsPqMKKfHiKPAIBEbgTeas
S4RMugzDSxS8wd9jtVygQ3xC78nddWhdDY+0BmnyKYxptFqHXpMcX6EuNoMKwzyEigvgcsHSuSs7
x4H7w9SOFwzfrq+UcDscFUuFNiyowSUZctcrss7Fr1tg/srvHGDw9Knk5hdqcCaDc+CqqVRmmeHF
3E3U2sdVqYADzu3C65rwxfF/r0jsNsbkAdSIafnLhVp7JV6tlb2ZAdlP/O8u6iNjAqKOXZv5pHiy
duAdCtRhaz1flyzyeWg+ctEFhbkGZKgvBc/Lki42sXFBZXSJumToUE8o170yrtWNMqlHsK140XWZ
on07l8kpqw1qmXe9Cdsrp82q1rcUqesO7YPXxYhVcwHCh7Q4Kg28S8i6Dn3ITnFMTSMEvnPY5Gao
q+WDN6gY45N07PAV7z9b+IeEDr20mDLie3dLdRrNOhlh656vjXepETaHtoxswBba2/77TobvKVpF
ZJJBtc7wFUBnf7lzzlwmCemRNGiqB/DpIiVqRUouG9QSLSIwvjALabOWEd4w68woLToC87ix0JaL
8h1450rvZlTpsZYi+AhVwmSBpqPZkRVLLlWq1gxPydUojjEAl5BT6CfHH2SEz0KNzoRw8Z9i2zGy
LTrCpWoO8rEFstJmNeYgjt3QGB6v26BYI4Z8A6p6HGzOBqulzDGkBRscgURfTY9z1vrjLEm4yYQw
jc9ujLzyikktIaQYkBlfATo/WqGlysZcZGK47IhngD+yUXBs+8Gf020BpCxJACaTwAUoI12XDoyY
SCkBYLgeLQSvHRD0JZlDkUt3zf/uCZ+4WhJrTowGy+VaXTAOnd+uX6iRsQALSStUEeB9LjcEEGNW
FTvs0OS273jveV6EoMySxP3C1bI9XOIYacSYD7cfGiAZPEOBHpb6u8TQdzYEeMD9fwrhtqTOyBC7
xC2OWQfqH+uWLo28HCIKRtB+/B9NeCqnAmjZTco8tasdmjcS32gkSiS3gVCGY6hAsnMw2sOjJeQx
0FM6GiP4TV+N4XdpbKf02JiSnZdJ4TyYtrhZirF0OGXttgzbXEM4/TCOEq8iluJhVpcBm2OA49K+
2hEvWD3PybGzyp2eHore2xiYMKvernsvtrl8FRZtof+Vw9lxApQ8p6kLclwrdGB6GKIDQBgaH10n
x5zGOxnVQBpwyXTjYuxqQKUb8/XIhf+Te8/DnZP4hSmdbGBf/kkzZJU1pKjZPCcXOvbUxHWJ/+JY
rg+rq4O1Q0cz+J70gdHjvaL6nflRr9+atfUbw4yuL6vo4GJ6APc2wAUs1IMvt89cS7zSvRntCPUW
RZimvXWyl+sihLVm5NzQwGeidIG81aUMG3PknZej6lcDIzPQVbI1s+XOGbuIkidjuR8sgMaAWcHq
ZJhzgoctpmPZfCAy9yhyc7fRVKkGGRI4v7X6oVT+1PgWOfRqgPL27+tKCkwFiKCYDkRo8odp+FLH
NQXN/Tw35JhP1g6pP7B/bUixK2UZObEcaMJG4zGtz61lswI5utFacnRN5Xk2u7dxcvblkhwqPEf/
d38Lnf7KYt9ydpcnatXQouzJ0ekPVhZBq3SU+ChBAHQhgtsgvSmspXKgDlAGuoBm/ejrRv4AQvHH
YiY7DENIrnXBhYtpPwZMwuqO6FW51IkaRtNVJmxRTV9XZ/BdWVlT4KcuBHAaERcjMnOPuHFVEDBG
jb5sE7p3H5Iq3dhttzXr7XXLE2uE1LLKyK0RgV9qVLe9pRGdBSqJ/aHo1gOmXr5dFyE0OvR7/Dtu
i7vxUsTsrY4yL9CpH4LyV93fJN4uqSWXolAPNHqx6VBcIzw2zdypcaOocPDlTHeja23S+X8PtnBF
/ZXAvuDMnlc18eImIzg7qe2jdtOjnfP6Qgm86YUE7nQiN2/QZYUEW39s0L5D2l8opn5BCKpCtous
GTLlPF6FlTtalRDcF9S5qd8HjMBF17UQ7cS5AE4Le6oXsyghwKj82PCn/7GJkL1O8a5SwZ6IChfg
vbkzqLbqaKJMDAXUEQ21VhKsi7cjuuM7S+ab06O2qCdLl8HViKz4XCx3UDAnSIApV5JjGt+q3Ydi
Iv+NHvdEVmYS3XcX+nF36owUVG7r0C8nbnaMSx1jK/1EwtHKHoh1TxbtfsE4QTkBN0WhsWxeR3Tp
nevJhcmJNg6mXkN8G9+v5Ns4Tf7qD0sdLVYVdLEk1yBeVRQUkLFB2UbnYqRs7FJSG5AGRvoUIOq6
GSrkUFoyml+hHJ1NIBmY0cWD5vLw4qWspaaH3UOPxTocrOpQkoNXSEyfmTYXi7E2UIzbYw4Yf+K2
TnHMvE1WXOMQEU+P0ERaqpaJ4LaHpE7nJCxSME3gXLqF8+og6w4AZsm9IF6w/6rCY+gUjqckqour
tShZ6wudgrXZeF9yRiCIZQiegDzh71O1RhNh047k2LvPbuKGcEdT3Xzh0sZgPUgCcLVi+1kEfea4
tUVpY6XHkhmKUoa0QTFEya1asvfs/H/a+z+vVwYpg1TdpZSlL3VMukFKp9khNj9WHxrt0NIx1GVj
NyIPi4sCNRzASehgNbkURZWpBCaNRo5eXbWh5xA1QP57kSybyNJ0Dc2koJEAbhjflqSsujVmoO09
5hnQboz4x6pnIfFUWdVbZGl4veBYotaBQgHnAuqxdyuLGLBo9Ptsi8l3jSBzJO9MoTJIDf+pRrAw
+3LJiFa1QJXUcTIRhowvnRqCdPj6vScyAAyY/0eEw4U5C+h8017HrlDtULc5Ws1v7WQLGOnAK2S5
TJEFGKzDw8WrC48+Xh0jK5rVGumxa5INHl4s7XxdG6EE5EkZVCb6wnhICgKiRCQAEIsYSuEr4Bwv
v9BcByS0vxK4pz+tx9ky/jyPu7euoIdy+K2S58Qhu+uaCC/Uc0Hc+U8TJ9PNEqqg2TFODkseGo/W
M/LMy4jhqrCdvhBhncvjDDofDG9qWRjHlo71cbSP1JG8fESHxlTRgIBYiDWjcMbmFsMyFDYeV8Dw
2Cqt7RfgT1/7f+KqlWgjlIQxd3T743wCJ+Dy5DS0ap1Bg4s21JeqefCQVcgM1MCoDN1cdEQxpwXQ
RUwxmMjUXApKvT4GPsr8570I8Jo9jKGQXmsisz4Xwh0ceIGizns4tQSoJAgBut6WrJdQDYDUs7oq
Xjw8ekNuDvE4jJAw0c7vUZPsrA/VkrxFZELYpp1daUaiKTYQQOAzMxp6w292QL1pCq+fHJkULuSd
zDEpugxS6jKpQjK6TjC7TRfEeS7rLmHrzt+e4AuC98RMq4Wky6VCzWKWKWac8JL/bv8mp3It/B04
FLv2VVZsErlpE/Ph/zKdgCr5UhJRY08p15wevXa1w7Vsp19dUrt+mqrK41KWb6M96BKbEJ4hNgbp
oIDngF/lUqaG4UpTJQXFVRqj9DkHbdH5Ronx9Onj+paJJAE9X4f9ARMYiblLSZmSAva1JPSoWccO
RId1+ojJfF9pJWjhItNAaxfDsLRB9so3rM/AQABKS0mPQxQ3wXvrfsH0zn+fW7G6HBW3BbTeUXVu
huqItutkfLi+VCKTOxfBnSHMaQGe0aIQkb7O0w1gOKcb9OgGg/GB0kAgnZQQuR5Af6Ex04OVgynl
cms0lIRKsGpSnNnFX20TOPUv1zViHpI/RGif+gPyhMQbH7PrXdvNSQuNCuCYDQVYV+zv2Y+23bhO
FdBCxu4qvFjR+MNacDBTAI93qRFYnoha0wry4u6ho+ljhRJBovY3eW4r/kzek/I3OGC0eJVsncjK
zwVzS9mOsa7RDoK7tN0q6+Iv2biJ6SORNQaLzNzWMS2B1ks8UnlAiT6zrHLxYObKsHWqQzxsv1Ly
RBfOXxGcpVO1XucO81THP4uVBctwGJPf1w1DpgZn6nZjAI5ChWFo3eP0f0n7zt64kWDbX0SAOXxt
hskKHsm29IVwkMhmM2fy179D7b3rmRbvNNbPBrwLG1CxU1V3VZ1zEj+lJ0uEwBaZ4ByPmcahU9sw
gZkCTgIzpRf7vxnF0h2DTLmGBbnebpqRAOBbt9lR1aI5gLKl4taa9W5MSuTftrTmGvBORLoAkQKl
T+6WkER5CQU7WLLHdgAmQ+nxkDPQUezUo+xa0BA/daFZbeeqVV7nXhUV9lcn8499vh2oTKmZGBZc
hSm/Yr1C9vx362VDYWUh6zE/nd02ktKljokjZJeuDfa+YnZ1ETRg9ZxeGOHOqWQPEBuz7OxIo2ET
geR56B+prT6UIkqO1Qm7MKReb400dGRzygx4otxfEGjIvFiN4Mq9dnEAfRX6v0G4gcswb4OBvq8y
wuyoxTKp61MD4Z9clogvCH1rXhwxAg98dBovqtbXY6H57FiNpH2MRVKJXpH4bD/18UkYkdZGdGmJ
u3QZrdnkdq8jAqqRF+fPYfWup33QNiEp++3tI7XWVKSCNGlpHQH8DD2H18Ma0PGtw8FiWO9FSmZA
LQ6a92B3LuQm0lfQnArsrW2JS3vc4PqM9lRJsCW0uTtavTmSCiSVdm4ScAL5E+AD6CgeN4PzxhoG
AnZ133bGd0cd3YqZAs+1OtHIcIALAqxEyBBcj10Oe7AgJHF+7OT9EGtB14SulR9a4xwOIuLFFVt4
fSx4JaTUkCznxk2NcbKBXKVHqXTM+2qSTaJFWUakAYAsq8kKbyHqFjjMDxZ57uoBYj3gy3ANULDA
3OEwMtBXalFNIVsLUcevhRFkJhkdUqn3U1n5jkYflOSUSj2R09dxQEZZ+aYUnd/G71reBbfXfsXt
4GOWRC/ounSVb74yB1DeG31Jj6rTBtATb6B0Km1oVQj22LqdJZuEEIEQzt1/csOI5VztKPAaSRUA
ddMQXaejDzzWsAXMrRJ4hmXpPk0yoh9+44IPTNT1NpIk6G06mOjjBF47MrMw97rRUAVWVg4OMuR/
rHBOW7V0amkJrICNd8jrIKZBbqa720u0agSMjEv3ElCPfBFnKC2I+9YDBRlXvrHUhwzcMyH9m/W5
MLIclYtXcpnleN7bPYoowIYmT6H2FpNCE4SF1U2wFKXw2kc6hs8uMymDWoWFkfSqtmey/zZPrl0z
QXLx43Xwae0vzHAuhE7GpM7hSI8RAye1smfmPUTtN6UxuUOrn22Uv9ToUcmfJxlc1abrNKMXVo2n
q3fQrCO174xHK/kBjRjL3oJ0A2f5KLFmVwzQEVTujR26Z/2ulPywOdmim9uaT1ro6pFMRKMI+nCu
F6JXh6qIFY0e04LU0qHasZf+DVoU/31PXVjhU5ZZAcK3VocVXEFxt3MZwxurFQnIrI4FeQobDSko
KPBp3hFUqyxdrOSaG6LAM4Mw/iFsv+nW0+3hrBoCdxruGkBq4wJzPWkgDpM66MXQo4F26ofUjn7X
LQWXVphJGyOakMEuEUZu21w7lghR/9rkTswcS0PadBgcQoZrZj9GZU87QaxYOzBA0wNChbwlNBP4
UNGOAxLxNDmi+EPa7NRYPwtrI6JQ1NecJfBKiADIwyFRyg1FSdJSjTKYqXx90x+lLbgWci/clQ+F
O2zyhETEIgopXEjWBXHA/Jfnb7Wr7Z9739hGD7XbqGTYWZvcxelx2Y55X3OSu8km3fVvt2dd9Klc
5rOfujikVpwcaY67UPMz1ja3DfA0TYvfAO/+n8ngDqA09k2qhpgMzWQb1OMCc2xJLz9BUdMfMw19
LPvaeNR7z7IKMLgJspU8HyJv/gM1fuGIw4FFud5hgOqj9d2ipJtJ84r2S/Zs3/c/wu/tj/Guikn8
iJTf7ZGvT639gXrHFPDZ60ivezlJC3C8VBHw6GleejEYnAXHhqcf+2eA6M63EcoARHG4mGmGeYWA
XSdHMJ4YyWsIyWbLTLZlRxjRGwouVougIJhPXjumX/RhixqkyfoACM9FWWgSFj3WnAeyCv9+EHfI
nGwMmygCotmKc1ID9zAq7qharg6mwHkUBPP14S/UFThpCvpvOFdlxHEmx12O7dWAyClk4LqMCQu/
xzZh3Uk75T9HtSBaH6h9Eown5Ys8BZHyUCBj04tatFZHfvEt3LmvkkmKwDEHihjTs+ZfgwSVnWJb
mKRkour1GtYFqEcDTUHI6i7XwGsXnYKD1DEGoOxD+TFPbGB2WsKUk1Ttw8kKwggilK1nOU8l9cdy
O+kxUYdekIldvXpffgS/90qKaoACSDle8MOhh9dy5+YUEVqQ6Kl9d0ZPeU3IBMDDU/Mkwv6tBYxL
49w+i9H/Au48gP9BGO2N5itKVm5TC9zX4p34u8/C764B1INJ5i+LDrRJqnHGCOtdiouvCk3UfD9k
P2Xt2Pc/0NrxFxEKOJQP4lJkR/isH+THoKVmYFnRuVhRVCbR9UkL5H1EnQlrGVSQ9YEZfkna4lnA
3eqipAwltOAlx5z1bh5/qRTLXap5IS1dpweIA14aj8Qvt53i2ltcQ+8ULjEogyCxye3bTGOJlcWA
u46lE1Rz6s5pENa/wdmpHFninJz5WcnnfSK4KvPqIv+4Sdxk0PiM2yCqIdfnRZHjUksHNTk66q9E
HVFILHzwgpOhOORx5IFiGb1cE2kjE6JkMzFps8UbS5CJWLt/YBf9+xGcsxrDnCaNAQIB2fqGjjt3
AE0BIJ+7xBJso7Vti7sU2tTQKapgja9Hq42ZYXdqxDBaz26D+Uebkqh36S8bZ1HwPliLcygpAAqC
vjioIXBeDxSvmTTPJp461HgrynpwYymxBGFu+WD+HFqIoQDZLWpyH/LUF2G8YcOcIaZg2xi+Oj7G
la/9KOIjNA07UTF4zYtfmuL8ChrgUKctYWpwi6/KMT2X6Bolf3EMLo1wp08v4pmxAUYs1XvtBlJm
pHeTmaiJC1Rs/Hjb3OrsQWoOolMG5Lg+DsfF7FlJYSd2BGuhJe8mfSk/k/ExGhUwdPQkbATbfM0z
L8TbC1prEYrgzrhl02TpEYLTHDTq5lV4ctL0PaxDUfBfWyrIUDgA7i2xn7/7TGYUOUwG30ir1VtD
6b0sO8ztpqtcJT6k0zGqwGFu3qnO10VudQhS2dw2PTQxniJF1LO0dgxsBxwF+IWbGF/cHYtBrsF+
Bc4zrWQ722oTn0aNIjhsawcbhwwdtDZ8t853rUFxVZvKUU+Ocx9u4lTyc4p2/bjxnJGSNt83Vf+Y
WKUg0K8tKMA+UEgDGxjeNNxuBRUOwB8oghxjSAaB7cEqmScMtWsTeGlk+feLTaooha4M6KE/zvVj
OX/V41lw6NS17XJpgYsB4YyEjQH5gWPs3Bdm54UA6htZsZdBKpFbM8mi5VmdddI+zu4TdpJwY2UQ
PK7YpszaARA3neCV7w8pRRundZcMfpTOgQ4JIIXkSr1t1cCiIry86Ku5oMGmWgJ4ellydpwKPxpt
EqavNHVbJnJ96+tsQbVpCR04VddLAJIIyG46CJJgAkC/EiUSUoqpEtz2RqsLjWZ5INpxCwCg4drK
DP6EnoWwEtcQoKqpK7GH2xZWx3FhgVtoqVHmEYrYuJcqaFQdTNeOj0Uuak9atwI5dmRiUPs2uHF0
kZ5mXYNTYY2W16P0s+SwxmlzeyxrvtuBHPX/WuHGktGwikE+AK6j+aSGhucMbyj69XWKy6iXy5FA
3mLtigLJM+guoiMGWXxutxUgydUzB1whNL9DPi8b2akDyyY69SLBcVydPrRVIX0NIvlPQhq0Dlne
hOM/VJQTbgzO8KwqImbX1fFcWOHGg6HOhbUwu0KQxU+76dHulyrqfoa67+2FWnPNS4oRckXAKaPn
93pbWyarWyvEQqUmhTsp3MpwjfQ7oBqlznyl95EhvW1x1TNcWFy2zoXHpLkVSTHFQWqK3gtVNZic
KiJ2H22LNv5Wh6JSy+pWNNBZtsjIAv3EbUVasKxiM0bI8toBerk2tqPZ7PKclaRKI8idYj9t0jER
PVZWt8qFYW4RYzBhjjRHnDcXiHl3UvU3AK0E67dqBEJEUDfVFp5ClZtNNM2Fcwi23NDRNugIZcii
NKbgJra6ZGAOQw0X3s/kITBRGDfAisFnoABKOi3Zjd8c8Gy3erFxWCe4NPPk4cujR4fokQIVNDzy
0CF+PSQ9D/umleAH7ZKSWJm34Kt08NLqURFPSVy48UneZwTyH+nGMn2r+nJ7g64cPnSKooV7USfT
LT75FkeapBhpypCbQvpdi8rvVVy5ZTFYbhgVgkvKqjEkW4HAQtJatrngZXX1mDIJlC+DPOXeWKe9
W7SZ5tkgTvNxIRURN63as9GevJB+oFrOnwZmG9AYaEGBMGoAuPbKflHglefcV2n86/ZEruxNdFpD
xFHRcKm2+YxyVtlqKePwoVwO9ECUjkgrARzv6WWYCDaNyBTnVBooAMUSqHOOSogMAO2IMiakVkR4
lbXELHYmfMlCqQvmWe5MDxEtJ5QXgK01v1ACBnGPPbGdTML74li6fWDsJReCNLvbE7ly/q6sck4a
14JEyuTlJuXGrkXerA3zbltYzhT3UtUX2iFcCoB1dT4uoRdOWUqnPuss4DTroQf9jGwHQOW/3Lax
EmoQ0oAOXrSR4Yu5vFs8RLlVGkBO6hUkJsACcpAj5s+FrzWKX9DsBdRRrfR+2+jaxkBnCJQLdSDm
UXe+dibTkCZFodm4hwKXxerXFHl8SbQ+KyEGxS0g7JClAWCCb8bNzNpKWjygjm3UuMxRAzn6Yuxj
y5WlZyH77dpmQMcvnAWYjzS0LlyPKJs6U5JnGCvyr5ljBPRVS0IyJJmLhr6/mDyggNAxv/Cw8opE
bVnWMuhFMK6k0AgkfuUNmrAyt6wnkfjR6qguTHGPNWlO8cYpcYCheQdm29dh+DLZ9zXyJFUpCsxr
mx3AEzhbZLVQvOBe+l1fdmk2YFhO9KU30elZ6IKovJanROha2D5tpH8AiL9epIQNsTVoiCFAEZPI
qXDnhWhUPbkslQht5g3NfhtIfjvyX2BiF65FPOV1G+BefsNrksmGKAF4uNRI89JXLp70t3fFWgjR
QApkw2HAtX9KSlpDnCCjBl6sKX1Ku5EURbGnieNTURl87fBeWuK8bR/TqUtM0M5EbV26CjVLkoSj
6tpGKgscoMgU52K12U7GogAPSRW/l9l7X7/auqCpaX3e4MhxdJGcN7mDW5uZkxYWRiPriVtIi57b
Pi+igHaCcLE+FjSNLS9iIH75/V2V6VyXGMsw+n2xTXF5ESSm14fyxwI3FFsro0bHTjtCL/YneoZC
qK4LjpBoENzFNpy7qosW+qRQfYlLUvc/ZlHQE5ngfA6oVPIYXIbgDih3emA4vrO9fVLWnBoI6haS
cgvhlXc0ZjnFzkTB9gFViborSVidWLgb7Mfft+2sObRLO9xy1BrrEpbDTg8hAfCrSkm2+e8WQIqN
BIuD7Cjc2rU/s0PDKawRzFm14qEfZtK+3v75H02a/AXk0gB3gXPKQVJDttAqpKTRGl/1i8JFgS7a
WvN5oO9zvktQfs9mf+hLt/zWgqN5dqv0dcockuyTaFd64BeWRAQga3sExNOAjeK+hzYvbuDTJEEw
z8Z3WTYYaaW3MXoUNuOuLR+qWSiggWQEsZZzc0OljVZvOYh9OWTpADvQDcF5XSs44+b1xwQ3jDBS
M6eQIuCGs2QbqacpGVxz9NCpfx8m6D7XQpkoaHocq6e2tkl1ZoVnTNamUJinxV8MeqhLUV/L2q1p
6WnBtkIXAB5b13tq0sqe9R2+KbKKk2qe4+m3klQHNdfuak3fQbBF1Ka+jPLTJkN7y/LuWbBm3ESn
8qz2IHQEX0TxoChVUFq/uyUjnR3M7Pn2hl7rP9OXZnicFki7qvzDrgznoihVsGdBNnOfH+WtfdK8
NjAO/Vb1oOTkZr55pqf2fv4JmkJPJ6U7eRLaelpX97LA2sjEFGHU1+rvlx/F199HKVPMiOGjQhWH
SE+2uHZDPVrfUtnesKnxWpBQ6t1pnHTXpvQxb8YHu7W/odM3uD0/wk/hfBYqI23Y6Agh0n22lbbs
LtuHgfIt3IJ38phsuh0937a4LC6/+Fh1ADKBagdbMmdQD1mpjkvM6oBmjQeijt/6ErThguzB2q6+
NMPFrQw7XZViTPHYn9XKpYWPIMy28E+twNJaVRpKlpDYxasKwASe6Emp9V5LLNQwu0o/O0b924na
g54aLZnpk617jPk52hrC2vKU2hTEtjXHiKc9HiJ40SmICtent+mkTK3A8Xtk2iacLbdq42AsRF3p
aycWrdloZUAjJFKU3GxG2qQZVYKePrgKYiaVhG7MHGBaQCTKXv8VN5KgVLVqEPVaEHdjpwB5dj0s
ZKbadjQxp/HO3hk0yNwaQu7+7a24OncXRri5U9QhAlGzjq5B1Gp60BBWzqtqC07YWlQB1PDfkSwf
cfGkn+MeDdimQY8BESz9BzUDf5QufzTnR7uysVi5/OjJT72MsIO2SUp0qOlee5Tfmsf8YT4o37Ug
2ekuXosPYEOAxPRzS/e2qPVEWxbk1rdwkc2Razx2HHyLE3vRIf4du8Z3I0DXFCrhqR/utaMSILDl
wXCM28O4QU8Re9AP2cvoF/fhr+y+vWMBI+Ozg2YD7/Y6r95qLidqcRYXa9DHsxzGEXYT3JsPVlj4
Az8Cq50PsdsMSe99+eK0xMaGdqcd3Y3S3fC79WnryltL8CgQbWzuRWqpk0rnZWNnSFGlX6mX7GJB
2+Kah/0zWsTZ69FKctnGUKHCtva6kxnUJ8F03t7RqMFd/3xqpIVsSFhq2fcj9/ZS3Z4e4AWuf3au
h0NhLCuFW+UvaE+7sidS/rp96g2+d8mRWIgLHj7fNA9yth/MrWILSoiiGVr+/WK/SebcDenSjiz1
e5xR0igi1QjRPH3yKmGMCs4yTynpNfCCQj3hNwN7D/Ibt1dkrfANwvX/dWDwVdeDURD2ot6GKS8s
7lT3HY22L4nH7lT/KToMz7Qib+BoVAP2oB4mvKY37Hv/nG5FqF3RnHIOJpGh+83QEnKc7VMx4pYW
iy7ny779v10YLg/XA50VOaqrDuFAR7+1RpinfG03qGDeSwOx7vPN7XkVbUPOEQxQU9PqFIE7Pwbj
t05Qz1it3lysGp980My4qaNlMO3v6U5yxzPbpMhETUR1yzMed3Rbl3dDcZpEV4XV3PylZc49qHFd
TEqFgRWk9Bz8cUx6Em3Vl2ZX7YaNcwco2wDBOME+Xebrxup9tJJfnDm9jwENDbFNZ3Aj26SgQWOQ
3sund80+x51gs4iscfeTyholCYTP9Fh7QG1+77dsF7mKG/v/X5uE73YYY0kfqbo4Esmr4jJgWupX
piBerI4F6iHAAKHQBxjF9b5Prc4pkXjDWBC64z26yTQ/Ht3s23QQ0aatb8sLW9zmqOM8NqME8yZL
6EQZVeLMKhlHa9M7aJepJ4ikfFcKEqfZI+0sNEKnG9M2NraZ9aRlogbwVZ9y8TVctLFHNW4nG6HA
on3izqP1RS81Ybf18lM+7cwLK9xesfRpCOVlZ4an1JsDaysH2tE+4rpBgz4QAdpXI8OFNS722JM2
msgWI/pTkgHzsbMGr7T+5lJ7YYQLP8XAFGeUlzOeK/5UPU+ZJNj5oqXhok6nG22VObDg5K/ZcChk
UcfF+rPtYgxcQAEKKTaGDhYk7WvS6X6Y7KakCzLmo5eEDnsl7r0Ckg82Moa3T7XowHGBpkjNRG6W
DZG90322KX3lID3ryPzsbtv5P07bR4/j0l7L+8SajvXoRB26UVUG/t+8M0zVpR3rqFuOWa54tlxM
Bh50bBoIxJ+Hx0SxIShczdYMqZlCK7edquR0E+aZCTRsSxEOnVwTUaktA/58Qv58J3dC4h5VXiRM
4IHCQB9xH69L4kfqwzgIZmT1aozX5KJYArjQp0ywMqumtuCJaha6QNiQcArCofJ66U0w9auH/sIS
5+jknmp2NEXo1m5SNzEBm3FOifQ0fmmBZHzWIVBhwqNBbEtTzrdNr44RItuGjqc6yFK5fW00Tirl
WgbJRjUjNNEU0tuOb4baHussuq+vrtyFMW4ra7Nc9N0I1EpM59dpiLSdlY9LeS2W3aoHVGqCvllg
T7UoIbx6hqCXC21blLGBwL8OWlA/rY04Q5twG/50kB2lw/2kHqMhqKP7BN1EaEq5Pa2rI70wuHzQ
xf0iNRQpjHsYnJphA7Zj9CvdjWDDiRVUkQzDi+f9bYOLD/10KGzALNDsA5wVv45zBeUPtPbg8L4n
Wr6flOarqQAPdNvKariArqqmQyN4IeW7HlZBIaxnj01yDCxo6o0baF4lOolEPIarlVg0aywLBqQ9
RL6v7QzoF5ysAqPJwWgwA7mo/iroZpJSotQPAKaSokIrrah69YGT4ycRjKbYHwC+ogTHDY92cdFD
MGVB8I3HaWvu481wil6HL9ZAusfs0dwhCv9UJTIfym3+OAUF0r/duepI/YzU+0b0mlp1yZcfxM1D
OyQ2i5YPmlwrcHzmW26xqQ9JwJ71gN1rL8njLAx1i/+8NQtcMI3TSRvCEEZljD95+Bl6tS9tZlc5
/soeRA+btR11OULO/1hgurFq6WPK8+AN4DKS+7f37IdA4K3xcId/bnSD0gEmUGy6c6DSfOc07hGZ
1oP6UH+ptqXbbeGEAmUfvkS7et/t5G+3P2F9P19sLN4dZFCONTt8QrozPH3D9i2pSYhXr+gJsObO
L6aTf8iFtRpmzIEh0PjU7WNZ7sGDDcGwr7cHtOZtLs1w8QqNhTPUzuDekCiXieaK2k01wbbg7yJ9
NNe2mWMc2n217fwRRZjQLV/0PbHuijt9F/nzftxoZ8MdgsmjmzQnup//TIL5bvLGu/g4fMN/9yph
P+Nt7hqCm8EaxgtNhv96Ch7mksxJjBwmvm/Kv9Zo/DvpbhkTmkJyyaV3uSdbP0PnYOKZcnviV++h
l4Y5FzU2kZmBRwsuyh1cmSSuddCJ7WU7ldiCg7MWwy5Ncc5nzvsqy8plL/nGrn5AWsBfMp6CAYm2
EudtIr3VoLUEK6fx9wPbjaQhvd9jT71BZmPn3GeCXIdoVJzD6ZV2qmgMe61n+k7Qecu4RKoQomPI
uRxdLm3q9DAyK0S6m/cMNm7P20dD6w2vxjcrGeD9wTCARgZ8E1npEnTpbrFXfdMzvpb38q7r3f6U
341fC7jv7vcPSMDc/oLVMQLUuZRl0bakcdvDmamcWDNitFM/AhPrjK+N9mx1gnTDqiMAfQrghYDF
gknl+iYwAegUhVmLxnODVHnnQp4tcbw5coWK0uvBFgABSL/ixoGWymtTBZgk80wDSkA7W2C/t4MB
yBebfh0VJeht1UUJlnTAXlidDp4hgOdORvYjAwPJ7XldLbICsAf0JgB0kGpdHgsXd8dEzswxCTFk
pXWH8ndkBlXp91CV+E7l1xpUSuY8EifJ/Mw4ztpe1Be5RqMAIUv0cOOOpyxcVtf24dxT2xiX7vRS
dzv2S59GooMrMh+2w3uWBAOkSIedMu5H57dg6KurDe6xBTiIXlOe8Vm2Y0MvY3SRq3ZP4FfH4oWC
MgFYJEnfFp0ctNkGRegF3I9ro9vqj3JbkXkqyaKOItLSWqLypyOGjgPogoEhGhQb1xORQ0HNKNMF
i8Zym6S1dO4K50xb6Ok5gFT6SZrEZED3Nyi22ItgKpYQess4F2JZW9a1VAJxASEyL66VJ1176aMj
MC67OdHvmg6MaVnkF+/xX6gI6Oj1RQUX/eYG5Gevh40sR1S0HXA5kH5p7RO1j0N5P4rYGtcmdwGw
2AsXLk4ct8vzgtZmazqILnV/iGi+V8sOI6ueqljFa6n9MdfKdxDE/bo9r2s77NIslzwImxn4ohlm
1U0LYEJUZr4U5iS0qlM7dYKjvBbb0LSPneyArhbd9NczOZmaVLYzZpKV7xATLIC3FSpHrcUz8B6B
anU5syr/tG30NI4lJLywMyK30F5w69OL3GOJP3VgByoUgdtfzdiDkB21duR/gRTg3KSsVsU/0JzS
QGW0+RFVIP+vGpLXj862S6WgjFFlAmpadlBBoNtKReK2nX27tH+UsSwonq1OMZA04H2B6gE6Ra6n
uJPkVJdirKem10RSnpkGRK4lwt+tXrvA5mMgEQRiRLyvr80MU1KqzJZwJsDrou26lhGZWcBF9l6f
+CBd0UuX5i5qP7e36+rwwLeysOmiT/2jVn0RC8J5NrK4TaCC19uL3oIxmt4QCrbp6ujAOGFAUgj7
CB3316NTlVZNtbJDdzqlxcHOZc1lWhP7Tignu3ZW2wD5T+0wlfirwn7Rhso8dMi2C3JRayQf6L5C
p+3Suoc+ee4u2NZ94kjIOB776SFiXk0HAtVEohlby/KL2Tck7QShqGpuvCiPX1R9G+onCUmIYtGy
bqPtf5/8y8/hdjq0sY0agBu0mlrJtgPpyzw+55Job605QvBgAsIOtgZg5jlHDynhfBgqRJmssXzL
eZ3G+lBYAAebIHFsojtLrUhV/EcWZUQzJMIQ4gEQAIgJ/3+95HoNDQfDbpWzXmeg3hySjdwikwPl
PkYrT8m6/7aReXs8UD8EkJy1RqOcR3PX4HzqcLqzLOgD4k7LJyPcVGZKASkPikGpg+N3OlAdMwiJ
nm/vCv5+9MkKF7nQKIZGzBpW5MfmR+5Vmy/h73r7K7mrmCsiMeEu2YstRKuFJBf4HhTWlxFfnP9s
cDToecrKuahr4+iEofIlLAz5ZzzWiRcNjiFwp+v2wKyx6NSAYoCbQT3R7DauYK+3NpNxGBE+JDUP
JskSnC0+JfI/I/tjiZvFwZGLepBm5RwVPogXKwe49vyUeHr10qT3IFEYBhFBPXfS/jEJ6AMQYCDk
BUn99WQurA5joU3KucznYSfXZfqlr/M8AI7G9NtOnr8YSZ1OJNP1cRuNurYT7Jxl9i7udP98AG47
yNKi9+6TyKMaxUm7gCjP2dfkN0Lm+GTcDd+zB/nY3uUi0ODKYYDY3R9jnDOV+rQ1C1g7N7Q8ZHLt
py1zp6n1BYMS2eFmFWW3otRAqHAeerw94+i+q2wvsud9pe3LVnEZnktGZkjETPP7cnB2NmN7OWYb
FqmeMvWb29+zusgXw+buXCD8UaJ4MDDsCNwbOvJf8wk6Mu6kaAea6m6Ty5DdbgSzsHpuLqxy7jRh
NDebAlbRyRO0ZhSEIfVYrgZtL9KsEcw3n+IbpSJxrAGbqFXAKaTP363mbtYt0SuAT3Hxm/Xj0nDh
evo+GXDvxJDk7D2zvoMGYN8pNpmVApghFShsaRsjZMjmHBSSTsBq5ZpMpDclWE0+D2gAbl5EPTaX
lJWEDsbeHus7PTEPRtt7RtXt0rT2W000x2s+HofHUZAMWERaPnIFF4OPKqZLFpXgKl6APVQATyWz
u+83+WMJtRvSv9zetPwN7H8m+4897rBWSW9WJi655za2tyXYoVDO8Yusd8eydHGI3RmSvpkBaRJN
dhuHBgL7q5sKr4ePty46aDlv7DgMFfTeVs45GIKsKTnhxuvKWn83g2W1d4aNMc1uN5mHZj7qDTtP
KPvMdGtK4DjWBBm61TW/+BbuiVaPSovsAzaeliLXkLiNToBfmfyEDDMlo4jBY/XoArD+8YSwFH7o
ciRVaWNiqafxpQJR1hwoOslFeSy+CvHPCl+Y4UbVKHaTD1ahnvO0qYM5g6RND1K0mOhy0ksg9EDy
y02GBo+mJgndzBjRnNuWg6/ZheM19sz2ajMC99BJ6E1XpxdqjdXBcpoQNDKZ7s/q3BKLFbNHG72/
i7Iy2d3eJMtTio9eSMmAbPpDj81Y1u3iTAyR05u6HqlnFlb3bV2co86W/vs1EdxeiI+LcK9m8TRL
1E663lISzJI5TVuQbVs7u1HAShcWtsDUqoMD9whuOSBpA7SUixTgH9EbhZbq2WLaK0vMwEw3g3oH
XiBiOGcGFtpU/hFX1E1Z4xtjEbl54QjixhIcr+YUUD/IJ4HqCNcBlKG556s1ljNIUZvmSTZKIvep
q9MQ7YTvpRl5kfrl9gIuA+KM4Z0BfXtUN/HS4BHPEpUmXZH65qln5Vmq1Ec6FkFUth0p5XknzSX2
PaDDgoDM51WBPwN4wwbsAKIwwElpXBotqiQwqmlj89TMU2C3/WaR3WSPOGhSMwft9L2G9pL8FLV+
D7qIodnNwwYNPYJHLt9z/vEZ0PdDXhME1sonHnPWJPEw2U7zNNPn+R68xqCxSvsNklyhgeIRJIgl
3wJ5/TsKZlN5oGaQKX6HEpofG/t22soDqY6xsqEaVGeOYQHoFYjJD2jW7aT75iziCPl4dPOrhS67
hW7MwGLxSgyxVWkNJG6ap3Jn/czeqN+7FfBH8zb02oP8UPsa4lGzrYM2GLbdsfaz83Bovflevpu2
IvjwRznh1tdw7ksqdCahptE8qRsINvuN2/kQmHRxX0dgDMmvt8lLyHvkCZ4JK+dDRarJVHBdRsaJ
b2vIurmKnFxunxQK4s3C7dRvloGpL+Ax4Ttvn4/PHgGMf8DyIfWATAg2LbdTqwa9d22LnZr05dbK
66ecvTh1uWFxi2xhdCyY4s2KAaL94b2V3jr725Aqgn36+eqxfMTSXwGqDxu/OZeAzL/aS6XZPDEH
tCJmvdOq5DF6NAov0VV3aj1AAoE96SFJNVgEuvHfBbOw4ia0RdIc705A0gH0u/bz6HcHsCyn7ZOe
fAuHFryVb0mk7rQsJ2CbIKB8K1m8G782NWRMT2Uabeu4ddHjYkTfqcLcUtUFNwK+JLKcXTA04HtA
IWpaBp8jkaCr0VWZ1j6BdQJ1gWNRu1K0QePuDMaQwjG8sXun48ZMHioZHWFZ6TNNFSQXlnnnTgDk
FhaSS2D08Qf3NDahEpCHiE9PUVEpJHEmEEoPENIQzP6nNyKGis4alLtgS7P49GpfxxOKQn33pMdu
E0HQymf2V6rdWSDfG57CwpMLr+t+C6yqnwYHWgWwsGHZsfUgXnK95r2TdExOYuNsz1v020x30+jq
Y08M44AaNm4EBEIX43YWvmY+nzlHVpC1hpAX3hKQseAdSwJtB6tS7bMnbYPdT4omF1y4Xdc8CFzJ
5wDAWeIOFvTfoQJfw9K0KUGyC+Ie8pajdj4T3UUtyZvcQCFx0G5B27jtfbqxPdMbXcWnXrzPAvkQ
BfOD4d2e+Y+Wqf9H2nX2No4s219EgDl8bSZFS5TlMP5CjD1j5tTM/PXv0BfvXamlJ2LvXQODnZ3F
FDtVV1edOudqWzFfNUfmF1FVoUgtJLkE/RkaMeZgxX/0Tb7Od51Tgbdd2gqr1EmtwvwLZAy1a6vH
D2+pDueCANCFuidJ3cQp3XQBT3YThDOfxTxIplTiaxQo9efeFGBes3NSEs7SFobP9jgjp369/MzG
E+rCAM7rx07xyptAOoK//hyQr7ffQMiQeucTnizsdrZ2/i+jYOUXQeaNRx6L8zJ4rs+UXNGfJ6fH
nEsrZTWtIlPYxECPZBY1Y/PAoR1gg3l1H6/3PB5muVGlQPoHuDbcMD+E/hfLnYtVIw5RZzyHxVkX
9xUgbTH9FZX7NI4WrrM7S4gULxqZgdKfGT/YeF3q1JDGJfccAShfmQDqgHFYLBG3IB9j8eXCUsq3
I7s0x4q1TkI4YStX3LMGWvQq/szqfzx1uBOhoS2i4V7CQ23+gIupU6pBEijtorPUlKgJ1EQvHaCE
TQQQphAsMZrdLpSAGihK0cIMJkbQeG1N5oJ6ToDAmh4SXwpI8Ut8k2s0LS0s011Ds7OHlBsuFjbE
SeWxK/JGis6ijlI2qvrnEvmzalVFC7fo7X7AnAEVOdciwXLDXqIA3oIpgYvis/acorYQyqldgHir
QmdhQSJetIclzp7bR6+BJuO5wotmZ4iRskuGTF9RAkYcnxsHuiv7T3kzmt8ciQ8ZBCkCNzE7+xdv
NW6JH9SWFnbkbY55No82fgVVuxlKMd96FztGlxu+GaQ0PqsvlTlZvlOuasds3x4fabazFu7k2gxz
hfVCFdMYkKJzRnxXIQoZbRTnzU9wLK+pHbiA/T61FrWAMzYl8uulNANr6R75oeO9dizXH8GcjhQB
i1ZH+IjyPVhxhEPrVkdauO6JRES2BvsI1lkT3R2kdHUC55qaygFIjoX45d5uvpxy5jpT40wIVB5T
rpFROEjQYohJWG4T+vx40m+CVMw5WP4AywflOOrrzHBreVTVPGnis4LEoJ6HpDZlXiSa4PXrZb7G
OfBnJ/fSGjOqqm2jovfr+Fz/TuwUlHEGwXYydVs0RSBzMwDWWgedGWSwJuvz1KwmVwXLduQWO8WE
yIrVgNZJJUCWEuryLt5Q5jcl8YqzYgivGBbwjRa3XpIt+KmX3nw2+CXB+6QouOuYzw7juKOJKMfn
zpGsbrue0FmnAck8OeLM1UJGk980Vrmu3NgJvFPr9I5KijU6jlLcvb8zK98MA3mOLO4Yuv/B+uF2
gndA5RNkItdHc+gb3BagGj53Lahg9FXTTlZTCSsVcUYskYw/PbZ3k+XDfgGmW/2hlgYZJmMPnB5G
xnVVci5qdZ1DDKDw1yqnQUVpAbB2m8plLDHegLYVHnUDLKG5VnICSKa1jq9t08qVLQ65hXe+WP93
Y2POQkjRkcflJcYGyZk4PLbDUxcNpFka2e0ciuBvweWrgngcL0MmoIiyJBeKhIvPombRdpul5wDB
6LQOpQSyJwBGyIhHp23HrXo3eRZiUv6tl3z63W8wwNCGewxxFEuFyU99iN6KKDmr44pqBz/agp9J
FD4fzygLcoFLF/+3Ho/XmGAwQx3EAS9vPknOg2MAZl/Z2Xd5jC1xDQi+26xQTCN8QaqF6uuC2ZsE
xNz3EBQjzDY7SMt6hVdbLXD/06Z1eKfcgPsZnyMuDPbWZSNAxCmc83TI77KKs2ka9GkiDsk55Bx/
D2hZshp9pBiEBb5ntr1inlREHjxwOiqUlCGPcX3m+Qjv3jLg0zN0Mb13kAQSBPqRDdA2GcjJPe52
b+7f49+//nt/SA5cSbolzOqdoSK3PLfxqTPSRWKWNcuMGCjTKj/7H7nD/RbsZPEivs2UYZQz6RRY
iyXQ77Jh91gKld/RIT+PG/m1/QgPwQfwFa6y4k4jeCL6Z/8NjnWf8KQorXjpjM7e5drlwzqkKZHm
BTWVwSbQIYPQZFUo5efSGnaoCmwD900wdTKreqX7celNfXsxXptj3KowJl2aKCrMrbNV5kF/KTMh
zfdEt+oaYPgV6DNelKfaaWzDbdzoOX8xzr7Nr9o34JH1J+5X+rIUCd3JKFx/E+OAeSOKZ1XQeQp4
u3RUs3JDR7F7S7QKx39a6mCZ98yjGWd2dVl2EY0KLT9zHDh8dE9K98p4kFvToC8S6Exi67Fvmi/t
R/aYS73kOm1QZNjj/SexSy2p2kbyUhvy/NGMEYhP/0ipIQuJYgH+/CJyjtRglDTKh+eafvLCW7mU
5rozCJAfIWxTkXcCDTYziC43ig4UReFZ0f4MzZHL3chfghzdOeyI+tELCslkxInGHEJejGFQMmOQ
oZF1PkiWbJ9EUi88qG7TknhbXFpg3AnSkjnnl7AgBKdiSCEwdxTSPT+6hfJHF53iLAdbeaf8RiuA
iRru431wJ3Vyaf3mskBFKhNFcCif5Y+gMvvX5K/iTNv0s7eCPZFWY2zL66hcly8SenYXjN+5hjGr
oOYFNfsMIWMy5XKeS61EKzx5MtLjsbOinrqkRsHuQYQYyMXDiAitDBkcvdfrV099VKtFUJyDkYM4
xpOOjOjCFLJnlzXBnN289bUmyGAiR98k94XhvFav4u9sEz5HeCspm8Qn03f6lB37M7/gO28S/f8y
DlpqzCTGyGYYOtrTQh9jGD9L2/ItNMNndZfaHHrsopAs3QzsiWOtzafl4jQkxVCVw2ytmFJraHaA
DRO/e308oeyrbDaCKBsMY3O9G+1R10bizpjAicIXcL062hZekswcJshA9Qu5+JuXPWto3p8Xo6n6
Bq1J1VScJTRlm8G2eEm3wqZ8Asvl0jKxVxxripk4dUIzj4jO5TO39fflOj0EbrALTzFJF+7ueyt0
OXmMv6qMBG5XhSENYmGy/6dS13HiPl6gu5sOpR0ZVeAZMs6mRASVkxIfAjjnfiPb2ALdZ/lmvMSr
9EU7KjHJlhaKLWdg9pDslFQ0FEhI3MnMQlEEheUckpylg5iS/lR7+gGR5lb6jg5LTunO7ruyxaxU
M3Egn+XS6pxsI3RY+qvKad+Khf0w/yWXNyM7IGaVQvQ/G5oGI+E6PUor/iCiU/jxIt0dB9CBEB/D
WxJFr+vNHfldAmGwqjpD2PG39BR+SpSIb/7vx1Z+qNuZkeCKR4kZqHl1rvddmxGVJEUXTlGd0/fQ
HLYn13GGLUGk+OSTN9NbxaRdGNiduYNFEFzD2831XMY9ZEaftAFfV+fsFFREPDQutt3u8bDunCLk
9RW8ZLDZNDD4Xo8qyLmkKjiOnnlhH6cG4TMzCJaIDO4ZQcYW6GmgN0CqzVz8INbJhK4M63MkrGOg
w5LQ1QEkeDyS2/sPz6U5e49i4Kzjx+w0JTVoVVY5sCFaiYJjqkKlAPIZ9n9nhRkK3wJ+XvCwIofP
HPRLi2GxZ/V2tuaBoFPEmBs0FJaeUSmg0lb7MNEKm0n+zXOGA2YRVUU66liOZAR7aleYRrDhJPT4
QeRlYUvcnUjoDGHDobcPqivXW0JI1ESB1HN9HrrGIJlWZWZLx8XGmPtmZplUBfVzHKtrM0rY+uMY
AF4DumVeIWDZBhVy3pliTQCRFN/55KObPtraAlXMojgvG5BhK6pA2cyOHR17ABJeG5+4DNA+H/iM
coQ+Hf/mq2gAEl/reGlX3lvMS0PsZALCBvi7Vp+bHNVpGXwh5VFZuqZuqqLscOavuLjfOQXcFWEB
EIQC/epPp94Pn8HfvDaRu1sBpYSaYGSV7gq8DINDLU8km5C0RLHm7HuARPtzi9/+84MykzHPwgBg
vmEL1eFUKFkmlM251qLwNLNPW9MULgka3pRMfkYORD8uEW0W1mV2kTaNU6jrXINigr4RttnJcsDF
4whbNIeAhGGTrtQtar6iZRrrhcv6BwB2fSNgE13YZnxnW3UzRQxsF4R726MYbZYWXaub7lA7yAg7
xfp34WTWK1TZndR+/vN4gm/qKOzQmUdn2pWS0AZBewYE09Hd8oCWX8K75dpPCXLsjuIOKw0N/yhi
nMTd8JRvlqreNxgB9hPYY9RnQ89LmIFAR0PRp/Y21BtfewdNrvYWy9B6xCOvdpIKJI1uzk1u1hig
COXzP6NUASizaxOiasUuSjirqGOTFmhYtjID/3U6tYFbDH+VsSO9aLbFyuCdxxN4JypG5gMo9Fkg
AyA3hVk/iPmqYdQCOxKgG63c1YGtcltowr/le2O3dJnfc3e4+VC2RLpr9j3XR7RsBZ5WHN+e+fZ3
JydE6CPr8Xju+TSEJShczEzCQIVeW4jiSNaGOGnPYR2nm6Ep8jXNdWryrWEQQOCrBXs3qft59ZHa
loD+mkksWchdPSZaykFpD88XhezjZ2W/egak7fvxsH5qDewxuzTDbjIt1XKw/bfn0UUf6kZ5Vr6E
rePsBUs90pW/c5UP4hJy6shpbdjxb5tbex5Pwg+vBd7jGWyW5Hth6NJ8th5907zaFw6Xp/WkGC2+
SQWznr6NNUDLTnzoGKhioJqITKKXvaCqVZ4nxWnf84SAqxGIbM2qViOY0Gu7eZHirfDdCOta/DQs
ETKoO3+0wqX8102lk10l5m6gWd3kTZ22ZzHZ1t1eKs0VJiRwctOwzJ70W/xuJHhB27FNXVM8Wd6i
sOQPmuHRfDF7Uxw6HtoHRXvuM3dMXADTC/4TeK2AmsaKM7xa2RiZl/WHqpyI1G/Tch3xn6WamqlG
UC/JMlPi3id06O41ahmqNRqnDnj3xJbxYJY3vehkPfpJv8s1nbsgicC5NDkUiT3opgGRv/YpLJ8G
/xjXpC9r0x9VyM4S6PB0f5PMbaHDZk+qI62jLxBcbfUAmGYSDP7CpfiTzWbmARwhKBygpwqJNhYy
WRs1+JLVtj6/fxw+AZrhSLOuSH7kyGcEKo+IzOVnZPchV0kCO7bmn8LEv+M/QlKWPD1t7A1PNr/T
1YsEHo4YV/tzaIcAXY1IWf/rpweFC87A42N477RruMyRW0JYKoksM3FLaZYN2oiwUFunPP8Vqe1e
fot/a9xKNZycNme9fY1j6jy2O++MmxmDrMOM9zYQjjLbVyqi1EfWrjn3CuT46qn6kGPjnY+DvRFN
Swo5964ETQJ4EqUVuFJgP67PtRTTKG/VGbcrpdtsPNdKbZW8bGnITKvvsXQAVWZdLeUm70USV2aZ
41FJFU/FGS5sHF4NUh7liqTPySZ4QfsycGuSLZgi4da8JSDNxq3rbe5WqyVq65tKADwFyjlzgnnG
19xIIPZaVMpcB8imyG9m/nlHjAOreRmfwSkxSAAo2HggHuQlxYbZV7IrjI4CCFIDP6SgBHQ959kY
ZzLlEcdwyr6AmGkNar3He+j+yC5MMPPLhRVyUoPfnCvBLbGUYU46MXS7wEm4TWkWJcLf/hPii/3r
Y8t3sgaY0wvLTHJCLWPRyEIMDo8Yh64hXYOT/LcjX1/AN2A5BZPikgosAz9LmPib+ujPgl4YZ2IO
UQ7yqQ1DgGP38qZDHyd8SrAJ4VOAhxff0Zs1uJUzLhLD3eYArwfNPJJ7zaeBzmG6a5sCqhGaqikA
MpjsFKDgJRDVAy5ROLmXWAaAL+JC4fSmzsAMm30TGJkfdIUE89y23HFP2pNxGt60J20/uO2ncQz3
S2m7/2eVkcIF3BqNIiwKmQZipwYDTo4/kOw1OZXPoTOtDLP4CjH4kED1j/slnZ9rmw9IZvlPS+RT
dxKV85T/+wuYpeYlIAoyGUtdSraWmr5bIw2/SvhtBh5OEdqNfGXz/Z/Hu/umePuvmQbZAh7R6FjR
mdBM53g/l2qEQcLXsFbRzxoQ+YO3ZcmJgjXau/mjMO50PC6f5fQMDQjOEkECsbDes3+49R///ggm
FutrKKWFKiZfT9veDgX46j6SCrNTy7fH473rqQzIL+OtAGW4GyBsMBhiUSpor5j+isWep4352MC8
SjdDuTDAuEIDrBJarPHNedhx78pKwUNoO72oCxN295aDyNX/jYNxh8JEc03qheacfEtf3Hvy13jR
d/JzdciLhQHd35cXphj/B/mxcookmAJzuPgx4Sjs09CExkm35XfD3uhJ8+vxHLK0GMDazH22+EWV
kdVU2Gyjxk9CVmU4/pDWpb+AW/qVbRRl01vDaxKTequdszdQkEDmd8HwvNvZ1bswzCoPyTXPIaww
0AmCRzjdqa7xbmyrvYAnwXfmRMclbbd7bmdOYeHSRFyETcmsY5yjCzUX8eJrqj0e1aFKXSV+ofIL
raZVA/EPVJYqAtGPihvJwK9k2aS5NMsLt8WGZr6ZJ/mqyJ2iXlr2O1Nx9WXMsrc9lQR/xKMD+kti
tVXQfdIdQ/FXnljy9ORzTvWr2U+bNP58vAbzzXK1BAL65gBCnmk6EKuyjchUD/umRTjloR/NANBf
NXEJntrxWPnUFnofHf1LuPGbhj10YMLp/6wAiNeQEMI3XbwFI8gEonBe1l7IHYLR8w3OGuRD3gCx
QzfjW6iakrorWkfqCZJg8ejy7d/Ho77NguETAAtA59ssJASw1/UnFKUehpHR1F6roe2YcI058h+p
2NhhwTuCwpmqhrfWUzSu02qthVaVHUXuexpHtG5VB8PN6Z+AI5JuttzCgtx4tPnL0IFkgAwIlxBb
lZ6UpqXoG609EORYnbyruO+mPvfje6MaKwnX5eOZuLkLZnOqzEM3A/rPeK5cT0RTZBzYQfragwSY
KYdbY4hMtT4+NnIbTjJWxGsrhaJn6agOtddn31oDqulGs4yusmoeGST+lCROLK5yPzOrdpVPL0MU
LZyv+wt+Mc75/F3sOb4NFSVA+7PXVmYc5q7GNXZc5abGjet6KiwhMuWkJGC7zZJfv4ZqJycfTfMC
ShnbD6E1spG1GqR4R/SeCUG+ejw/dxcBydhZo1VBYY45EIWY85EaT7U3AYLQBqvBr820W/9zI0h2
zWzjsgytUcZIq+sRbTS/9jqd+6zriK6SWdAANfUlaofbLCeWW5VQowdJHlCxPy/ji8mupTZs2lJo
vA6ivWrk28GwnyKglGVXhBgy2CTmziNplWdWLZ269iQNG6VdRcdqG/vonsqaHcifQtEJ0UbwEZmx
3aMfNvMPXbUuOrfQSA/ej8qsqiXExt19ModmMwBUuJVPK4ZE1SdDa7yEE7ZJr9hc35ExHE8Rmlvk
AtJV+pGrv30sVFgjNNU+8Q4ndXTsIyCLs5QkqSO+t3ifNKWVyrzFYVc/XsjbEAHTCzotXUOTDyox
Pwmsi+mVxzGuMui1e1VvhQJQcEW+Qxe5b3cQb3/W/gDCOVqPbd65Jq5MMv6yEeJAUSlMhmaX7Vvg
jbjhJI1eh4dK/rtf7BecNyNzLc0QWRSaDJRaZbbWFcFBIuMUtF773TRojleJccr803jsB0oQp64i
ZaEh7c4ZBHsCOAnRTjK3YTLvgUECSjVX+sFDNmeysrJHv0ggJmbNa+GCqTnKYAY3e3fk0NF6jC4D
Jv7mC4OGwjgNHjBXVilCL2mm1gMPcfDxeNXujunC0PznFxtF6MSAlg0/eF3jamkJhv9NOy6xHt3E
+AggLkfDxFR6XeOOrTGaPnkL4s/Sf308iNs8GmOA2XujL6hRHMCAIhBBW4GpNBwdtEWg7Kla1fTU
vXYL8f7tAoHHYPZgvIjKOAZ3PW+y2KaJ5oeDVxRR4YZKmWybnh8tfRrBdtuKS5Jwt3c+yhtooEHC
Dr2/kBC4tjf5SgxIBh28INJWzSGVA+L7tQ1Vd2tKsOGDeKkL/HbRAGAANkOEWaTv2B7sTgZNFYpx
g5fqBtKmEVq+k1xbsnL7sgATws/DQsMDAxuemcgxVdpQjxRMZFdpa5pmugMcA6il+TKxWpqVKygX
JauU4m1Rj/l3p7ejHUH4lgTZENhgcQoIWkw6BxC9wNaTIXWlgC4lmefpvT6Ps1glHgRzJg9MrMwO
jjolMiopHD0IDhPDiEweqEOh1y29d2IQuj/ez/em/tIas9i1YdSKOCLu7arCCmplJdf5AnD03oDA
sqgjsIfQrMayrI1IS7a9nIyeBLCX/xIp2EZ7VXrlhdPjsYg3zxYsMKiTQSEBqlU09TNeM0n9SJGz
dvTCsnDC9IOnjg5gfdyYw4EetQDtDfpbqPdWBeh2OH5E8SkL3NjYgumgRO9x96X8yiON6DMnx/D5
+Otu3R94OH6q6WCZFVFGuD5WvaZlxlj1o1clwS5SAAUxqpFUYZ4u3Mj3lnQWasbDEilZHOFrQ2rR
amLPNaM36c1TINOVmIUvj8dy1wT6JzHNqCfA0LUJjZPbWu4xllAI8WTJBQWD4aeFgdwJLTBlwMLi
UpobYVlo2FioQkVVZQSXbA5uQ/gFN9CExqJK0Zhhq49vSlR3q5wLqZmNY22rgEFvGkprEyTaovV4
0PcWEO8zDYr1mF5Unq8HnaZ9UdJYGD2l1g4KNk7aZgfQG7mPzdxx93j56oIKNi5UtllIV5pq2Bsq
P3pRH55ysGIkU25T+ntcYhu7dy5VCdANUOmiiM7G+ZNSq2IlJZNXd/FfmhhWjl8I6kQWKIPPVVMv
lWduwza86S8MMiegacRA0vsABtvG7aENI5Rfcn5OeQC3iah/SZ39eCrvbiAV1SdwqgB1D6d/vWQT
CB6zDEAlL4s3QitZIlQv1BSMZg0J8KwO5D9jKzvjFBw0cL/W+RKn6r1zgmZEUCrOmSPEydf2+1io
JHBZTh4wlJNJpaB0OVFaksG46fDX4ffA0ovaHgI4vKiY4zjSkMuqSEPyQktWQml1I9hkidhYfqaS
+FnSXDQtg4XLLTnDLdvKkiZxC2afGqXZKPmAzGecVRvaSM8L838bOOPD0JcDKk8BXBs3hJ5i3dBc
wYcN3EEFjEWUzJCzxeogvEilEykf/VKO994hxUQAUARoNjqfmHelKKNUnsjShNMTgOtacoCpWOfp
0gvk3iGdO3JBoilBPYwteolibgzQap+8YehSNJfHYK/QK0rUEARKffjn8TzeicgQfIPLCT1O2Mis
DH0TlokxNAHvCUXDu0WUvOgpp5h8IDU7iCJkbkYFze7kYalx5c6JhWEwiMqgBRBAa3W9f4EO1uWx
DmH4WdzQc++KvTnlm+ZbaH89HuKddbuyxMQhGZ9JQhljiEaWrysFlB+glgxH7fjYzL0BodgxE6HN
/ZSsQ5CzdDKavBg9fZ+aOCPV66lQTCk0iyVRjHtrdmmJuS3GHMQ3fgFLNHEM9S9ghCblvQT927x+
rjvnn48LqCFsegDPb5nVgrDk+9igo6fxqa2FAYBYgiXp1qhnhOdPeYkCqX9+bPPeCPEomaGYoMS5
6ZoS6QRK3kzECNGRIHsjWrrBHJeDoNLp4gWw3pKtOfK7eDumga77qYG7lzf5pwI4ftBUiNtiwco9
R4pWAWCpZ6r3mSPo2ozcFFqmV/LojQYAiG1xKPrcUobY8WN1naS7mLMpECj9UYl6N5+aVw4ZB/+P
oT7xihkhPe+N+p92+no80XeczdVXMadw4ISe4yKEQUOAjme9W4sxiHHAD5aAOPixqbvzfDEBzDH0
dRxCvkUqJRDllNQ5qj5i8Ac1OWJg58Y9lniJEfxOGIKSK7RO0B4PJ8PGO2MeJHE6RfDYDe/5gVv6
vG2E6y79VFT78ejuOZmZaFGE04bvZhFvvjAlHZWKyQO4rl31vj46nIynYCxN1fqxqTtlBcBnMSYB
2NnZfTI7thhV+M2pnLwkfabia5b8TbWv5qDHVjQ9NfQ15d7ycttkFjCVYLJb0gC8N1QEHkAqoj8W
uAzmHuR1ru6hbYZZlYfEzfL6S48m6EjVyZLc9j2XiuQqbof5uYrCzfWZEUHdZ4wCbtweurgn6bkY
D9J2EiMQHDhBuLRB747rwhqzQekwlQFXqJOnVKg9dgAJ65FdtcHCm/UWdjdnI3Cxo6UCL0p0cFyP
qhkRoAcyN3lyZ2WQWke6vfQM41cO+c2sBtCrtGNl1XHU7OM/tLZ8ZEeSI6Sx42RTQc1ZjAlUJtPS
FKcnZThHpU6SXtur+cKj5N6BRfYViDTw4qIDhFlnf6jkQVf8yQNiG9pkVDq2oJ43u4QKphFGnVWD
DNss9OY/yBKhxwAZG+RFFTRHMstejXVZa+DO87T3BAT3Ym3pASDi66warOzt8WG6s+iIslDyRiwJ
LDrbO5ig02nE44/3QhAJ2kKYCaRsisimbVquHpv6yUYw6ReUuSA/gUcRkm6sikkcG32var3g6Vpw
VlM+swofkXM6CKI5jZSHLAPakAfKoZF/UsFQqUyC01I+WwVwZCfoyua7RI0omVo1gbqEojla1/WO
FEUBoanR7mMRIup6KtBdmRS6ndO2TJE89IV3qRtaG9lmyQYWIjumIx+ehjDQCZ92hZWi32vBS925
WX7q7TqeRuhOlpldXrZNFYdtLnlFu8saus/Go16jZKDrC9v0nju8tMT6oyyMimrqUsnLNAf4BQBI
J0RC1A7zYiVET1oKZrAuMpOQFHLgxB+jv21zyMEO3K/HCyzj4DLriw9R8SbkDXTb3kiooPZHDQMf
wgu5VctIsC8B4m5xWzgWlybm7XwRrDRcNg1GnkheomzV4kmjaDBALNG3oqsNu6F+0oAERFI1HXeN
Opoi2IliWwLqJz79J2PFcwg3Oi49tqdKSOqkbtRK8hSe20lcZ2pJtPTEm5/Qt/P5bxvMFoppywtN
U0reaOaSlapuZhapqbl0k1C78q30/b8aE7uRxA7tVWmGMUVIvStAZgGC/djCLb4G2CC0pOBIgK4H
rWjMkKSBlpOec7JXD+tB/a7ltwaSYH9b38m+KtHmnMf2br0bzKFlDOWX2evwjCetG3GiIQj6POxM
J8oPQ7bi03rByO22l1BG0iRZhYtE4ZV5jkCSpVYTsHh6fYjW9TFvwMqNqtLCMZ9n5nozgHoAznOu
JeEXlcm3cHUGNS1OVbzGUSvQyE87zuQijyrvL0K8hI+8M29oq0QPCDqwke3UmFAgTbqgTqJA8dQq
21WAjnFWLnULbcp3wAJoSUXyCGUJwKZvsmR00Phe0moMyS+pUwsNhW4GxHcoPya7fAgjW5Un3amS
Xlj1pQaqt1YLnzSpKdxKDIpVryTxwlreRsz4pJ+EEi59XIlzTHDhX+gUg5moKxWvtnXtneNJJX/1
gJtx7uONOW+869VEfx12hgo+YlDp3bBIQcwLlOS14E2hpfASKb7UwVHGpRaH23WURRlPZUTlaFhE
Nvl6OOFMfzRmqoAXZJW6oFMriEglw0Y+jS7c7nceeLOt+VxD/wnnmwmXDFyhvFIrgidMb1FtvEEA
0RZRWk94q6/tTovMVqsJWhYbfQLsyo1UcZVAgLlYRxwAWmcKIV3gb7o/j2f6ht0ChS+08WIjzzON
MJrxAZUK2vcItSuvB4lWAybQtj+W1XtdTZ9dI5gVcpZpB7LagDel+BAXEQp/B1q9FXx/roAUUXPx
jzTpCw/P2+MMPJSMiYI3RKafdRpC1/cURIeiJ3AbLStIPxYEbYk6DZ1ieh04Uo4L3v1OnDCbhLV5
083X6PVmGPogF2L8iZedxi4DWN+34iKNScAnJtcgbuBjnXRPlUHURDqEvc0rsel32jqg7cIx+0kG
Xe9/0BqBH3hu+gI3Mbv/9apIun4MZa+nvmGLWpI5lS8MK2i3114hlzwpC84HWkzuiK8X6ooDYht9
qH33vbA9Zu988yUGigIKag8ArjKPyYTWmRpwkexpwkCU0Na4Xw06sGs9JgIYhNOnxuS3VeyUmv3Y
8u0OwBRcGJ6vlQtXwzeJJtUypiAxSnBKjgU6XjK8ZM3M2HDJsQ4X3l13MvbgZUbVQ1RAxY0DMTuL
C4O+zgkAQVHVC3dFeG7HHgTgLufFSEFCbi5vcqL0pDYkhy8XcBB3fANMw91B8GHuaGbR0ImU+VzQ
taonQfYuyiRiyB+9DxALnAMfRmaUgmbSoaUt1ST4gpsoqF2mK8MvV6O8j+J1EKS2oQ8L33Xr7efP
QvUAzCk6OnKZJRB1SHDGcq96nCKupHpdBqDEngQrLxTH/+cgWEGRIJEmoxUfYpWAHF3PfxcKci8p
o+a1aIGtdhQ8qXM2MR6dOH4egf890H5fyOswHreasBRM3t44igSYDY/MCdb/Jj3b9jlKJEaneY1k
96C5VP3nLt7F7XPa/Umrk/Y6gC47H2J3mvvA3oDcGoeF9vn5tmGO2tUnMIESjz5sOkS95qmlKXCO
mLwCe4rk6V5vtjE4wh+fr9u773rAzMGWdGHKOW7SPDx/VejfQrJJK0dgSfRi6cF+J5KBLfAR4J+Z
L43tAOvzZgqbTNa8IURTZfkaovSmboUJWG65aNbITsQAXmhW6u+T9vh4nHcX9sI2M6vQ9onBTitp
nqG5UXks/FOQ7voF5/FzQpm1A7JDwjEBhzE6uxnnAQiDktepFJ9kjscOqVJfjqxA8zvwIOR1XFlG
LKCQ3FQSMB1RA77efVULw1tUBmVFYnRC+6uBr6PfFQRr3jjDgKoMiiz5U5wNYHPoihFaRQb+58DK
+RR9GV0U5v6qSWJeN8spnXSIZQDLa3VBr/1Fa3JUmmDrLTIzGgT6oit99i6HI/e7mOZsAE7BpLmx
lOF2V/pJUzcgDOFaR5ZLpAmFCJhAk8vl+S9tuNTskyb93Uw1tInA+AGyUsmHTFJKAURSw2R46/nW
7608Uju0aUpCZuaxhG6doqm03EwgpP4ea0OLF5lScMcMdF7gCEOBVDFH6Ajqx4Eidv8LinIJm6Af
kMEAAnz8pFlf52TIfCV/muDr3tq6TUEij7aNXSKkaWWW1M8sMI/1oBds9XQARVbD7SZeCiAehQxb
bamYm8Tqlan/VNWwzsw661B8acX/Ie26luPWle0XsYo5vDJM5CjZkmW9sBwkZjDHr78L8j5nz0C4
g5KP/aiqaQJoNIDu1WuplbOVVkOPf5ROjYgjD0bVbNJKB7/mUlaj9rhA8jVcIiDUBLl+Zp8D/QMn
OROiZDyyKMxiAaIyC2vrrVRHzy5Gb32yZrCxIt+HCrj3qR3wjz0qckGDK8LbZWBduhk5ONWCgHj+
COYOhNODDcDoYN9ft8NElD92EMGQvASKANR4l3bitItie4FErKS/JZLtoyPF7VUp+AsraDQE3zXq
WFBEZ6zo+dSPPYGGagcCwOE1zqxNvL5eN8KcfH+GcmaE2c5LUzbNsNZ5CB/yluZNrqCOdbeCT3Jq
/eum6PeeRY4Ppmj8Ort2SKifz92M8aAy5NvhANmJ6waYi9QHA8yyELxUBzmr8tCctG9KIrulOQRz
q++BhPQSWd/b0RykmVDLlwm8H+zSbXA2sGiunDkmGFjcRb97K3eNdP69gigB+1NEgM4mvv4Yo6Ia
gJSA5Jj18VYGU2dsw9jYB3pyL8+ebN6RcmOPtyT+YYMj115PlpW4tXmK5ecY3bgVtOXn4pPVjw8f
wuQhjNpRJ33Ch9QpUCbqo2rmbr1ury8p12cos6ppGcAovcMNz6bWyetqike4pxLHvlUmblKYAq/h
rt6ZCWb1FiiQmNIIr4m75AZIKN9qu01i6b9LCNVdHw03bpyZog58NpqoqfRppKNJuze5Bm968ip8
TfBtID0E+BuK8CyO2qh1ZZKnPg9bmXi29NraoOIXcbKLjDBrXzh9WQ/Yb6G93kvQIJfH07hYgtni
hibgbf4zEub0mIA209HwnYdqiTZREPpLX5UK7PNgdqri73+zMu/Mnii2QxvrcmVUeVxiCNBh1hQ8
RtrH2tLdVtSMxp01PC+gRAjsKfJKl0bQfTqNCRXFtroI7yxjGnf2XEWbHtATgVOLTNG/n3naVBWK
ElWYu4g8kaH0p+Z+yUV1Qu7mBHs3sInQvIOM36WRhRIBRNqUh11rPU6r/Sp1kcAH2FzFnyjjvNOC
KuiXeW88ORtIaSWmXoJGJUTWcwAr2nij6OWRlIUf98MmLfu7HttUHbOTVOdeMwYmidOgSxM/1+Jw
MiNBrpI7sWffw6yhquRjlJgzHTM0UCawcrzW+dN1Z+REJCqVhbwIkNpIDDHnWEtGjHOAn5BhwF3Z
zramWld+UliLO8mizmz2zUKn+MIcEwBrFcy58YxlRAsESCoQLqafyio/2vL0jbQQWyj2ubWXOg19
6WVAauKnInYHzkURbyUgndDjAiVjlglLmiPdJMuIq07WunIHORlpAJRnDRI1v8vm+2T+/LlyYZBZ
xtxM5MVp1zzsgQpx5wZioNAPtwVWOBHswgqzQTq8OnSiY1hL9YbXRo0+w+1kxm6dB9c9hk3p/FnD
swlk4hfuGUPWV1jDZXhIzPs6nfxBO4FPwLjLsVf0yo3aUw+BqkH0uv5/TKOygkIuxbFpl1FAlwtb
zoFyDFPzS47TOa43yO3IUGNW0sA2Fs+o8LBfHmZTvcEN8HOP+38Gjo4NFU9uR2NzmchTyAsBuWW4
jqWf93jdgQWmeLg+vZyLJXLvloG6jgWeeZbk3a4L8KHYQxambwB7tveRfiyg2VesIRKWuGW+XjfH
cp38GdS/9nTmHdN0VdzKkEsOk3IzkX0S5rsEySJ/mG7lNneLBDXbl079upACwoVBrL+23W/FuI0K
jxgQcXfrOVBupa2iCB50wi9jDn7IvSl9bmAmTJTTVVf7Hm1xlKW7JHS+1F9jvDe39r2SBBJoMhsP
DUhIpMryHW303IFa47uzvz5VnCMI1LNwfIgByeCiYb5ntrIeqawFL0z9bTZfKluwFNwdrOMfpH4A
wmcxqFI2yApiRRbqs3JMpqd0dNXEj40321EFmRW2PvFn1VFrsiBpgEwUS2pZq7HSqyley4ri5tK3
qfQV/UntQd4EPJxWflU1Bf2FVoi0FYgbNmS+TYxN0w6+hOu/ab7MgnwS/4PwugXtDEoF4Pu53Nkp
PjSZHXzQIB+cEUxdfn4DeP4mVl8G8lAUx8Zy3NH2Sb1N9UfVr4eXVd8lqCQ4aIv8i4WmqnVYCWhn
sXKCFhqD1iVds5BqdhrGdycVHLrcPX5mgDkFV3TjA28MT4q6J3Q9bKdm3mv2wWh+tbr9fdaeQJ4q
GBMN/8yDGFXif8dEP+nsbqNk8IN6hElSPOrpIc6QMCs0//rEsZX2P25FVaghKgUGBDZhh5hZKVlp
w0qdVUGBgmOQQw5lo8oJzlqn7zfQ5wRxqjznfqpL0XZU0lFwEHInF+VU9Fsgyf6hZl2aUzMliYQA
Wv/QvsGLArxbiZwDHb96tnV/fcjc2wT2EfKTJtRXWQjiKGtRXEJYM1x04xbRyp+RUuymnTGSQ343
y5Anvm6QG4XODDIbJZKrpNVm5IPG/hSveEBAwve6Be4EgoeR1shNG0zbl66Sp7Vi5HaaA2GSg7j3
Rzl4SueRn2YeRKT2JEN0t+cbNNAcg2SaiZ1+aTCrwbECOEUWWkaCOK6H2bwGelYEcQmNXsPX5SDR
RSTIbDXwj6/ieQSMBgaqs3CDpgdSKouTPEz6qQAFA3r0IWht+oNaRNtymB0XIk+rLxXAvhgOeDOs
pX1YnDgV+CtvZyoAsALciYb2D3KOGnH6NB/wHaVLGaE89dv15WShj+8DPTdAP+Bs68eaNCkzmgzA
gKL55Y84mLbKc7mzNsmvXna3XysvW4MlNLbJA6DzIDEO8ptsjyJ0dytiKOUGiPNvYe6OQLN3RZbg
W6gM8Vap5EDR3kZj2pTtfTu8KFGYFIJgy700ntuk5+7Z+Od1lEikYIJPS+HWz6e19Zc1IKk/4T2H
sAD1tU92Yf4z5SZ9eiOXBHzCpckpcnp9lgvkLHLLTZo31fx+fVFZUq0PFphNWrWSZuZ0ItGvvJn3
g9/nnhJq6SY9pDuwuu66yE3F5Cq86ANQwz8DA87pcmD9Ig+t3eVIxI1uppMf6hTMR3kYv5Nq3M89
ZcmP56eYPMbgclxl8KuZgoDLX07a76FRACke6pefoKPCk5VIY4RmX7/mI6lda1E2RVYBTzDfFlax
jUGAivquFO+6WD2oRN0JJp/e9NjDlNJcoDkDU4GuvstPWLJiruMOuX9JSZ7QrwOFEsTGVfJKwEvU
Fj0NKsr6pPWGTNrM+t/Ey3PzjHcVo4wJsHEEGNAP1aPaawzw0f9WEt2TNU9ufc36JKbnj7udjZhx
NyXLjGau6aE6/EBHLTC0OU5xEdc67yCgoLn32jiIPZhIlZK+khclAtB6LdxeHgENDtrpWYtf5Cos
jWaj6a0gx8KNSIAHQEEMhBy41lKPP4sOee7kRtLJiEhAAHTacz+D+S97TsvIXwnE4dtTNIE9dpwE
2SbeTkIzgQ7CBxut4axdKxnVZrEspIJz07Vn3GpFz1UaS1kv1SnfC1SEaI2K2SjjpCxdLiEI1c5J
k0A9kz4Nc+PO8dv17UC9/Zod5l1UJmqfSDGS80Sf/aKPUk8rwPdmqAOOFZyweE/kk+COwrt2nY9N
vVy1fq1b2a6RQ13zjd08zb/t6mXwVcohO4rYs3grhesBiuxowUbaiJnHuC01NGO1CLXVmxQ1rml8
jkjjfXPh3YP/lL1cZtUknRnoc2tFGn39knUnaQYFfC8CgrBomD9GHLSO2Aia6JVjgkYmkzh2CiQv
+rRXdyl6ZfwlrXofHcmS10maslumGDy3JHU8bSwG35oAVGuNxkArb1u/FGMO0JDtV3EUeYk10dvS
0gZz1dpe1Eml5xSxJtgjvKsRLkW4E+KrKVfL5Srng5ZkqSzhatTPXt7tbds1R1PgSlwj6GdF4Qd7
BJ2ml0Ykx0B1Om+KECzIdYmn7ove313fITwPokSuNM9KW4eZHZIOkW6jeaMI0STgKuMbqUTYWd5+
wCsekQRNyXBR5kSau67WExmDQK7Ik/D2KMHm3JknhOtBRa1sEoRN7qSd2WO8CQpazmwjJRTG6n1b
6puxmjxhbpo3KNz84booywBEyWy8xBgNolod2vRU011yhBRlDQx5DhwQQQxVBm4LkT4Ob6XOTTIr
ZYxSV0F2tgjr+Afy1L5sf5aC8X0jnptgnNqRC6Nvo6kIhwbtTqA9Ur1UTqaj0zTxluBlB979ft3W
slUdpLRG8kWDu5RJodw3vSOLZIdEI2bek8VaSINlYMQJXnu5DYiHCMHAO9VBUwWmBeBOAXpjTnXD
ntCTV/VF2Ff3OH4iX8lOYOAL0fEcCah1eG6JKyF4/dGjDqIt5nnRm+gqLce6CI3xqALmOqCrVHq8
vpl5xyoILCzUDsDx90G7OU+Mto0Uun6V441kAs5oPyiOL9xj3HnDoUMVMVGsYKPf0Gr1MhLAZbBF
vHVet7r8khkvCTEOUQKmoMUKEmH3H/d6jWMCkD3cG6DeQ/3l7D4E+iBJqhWrCNUO+J3JuK/IBKik
fqi0r9O4BtryrbRyz8pQJ00mP3LARn19gnn3CSC6gXfB8wlYVSYg4xga0dkZ0XEnALNhG0J/gmRe
P9uHxSKB1H2y6Y5uSUrHBDIhcMEDsM5Es1WfqkqdS1RkpRXY7KMFygX9dllzzyxewGrw6fFRDgnK
oI61Rf/b5QxHZGiSqcC6Jmqo5t/I/Kv9UVc3q6i0x5lHyDuB7hEdjxSHzowqJ7mFMrAJXB456hGa
2IzbpesejWF1Qdb54/qgeOkUym4COsd3vC0rbZw7qW2N1Fpnlaq7jqCtqDtwnORtBhKS3PlaOOV4
mAqr9yq0rnlyokNnuWg/2eTwvpbYnuAloTRrH9ayqZVWVoayDKW28cb61zr4Nm6jg4jEnLM7TXAf
oVZD+WMUk/HSHlrSZJ7rMmx1JDknSKTb+2avOR4AmLr+SnLRdZ67nP8aZN+9U9WRJlGowcZPqwAV
9vWb3B8UkaQWLxVvwmsQ4hSLlkiZMxB7HQrAEWawy3YA6KvQjo50v088W3WLhxiphm/rdn4zU9fw
dhCIFdUCOAH2wj5zQNZZWs4p1IpC6MG4mvxFqlNfcUDrma2CSMO5YCDBiUs3SiDoCXqfibNYp8XK
ZJERwMcqCiQ52+SZCjy6mWymytkR0CAiZ62KNgo9UJnnkolDEB0iuKqhD4EJsBBdRQdo1JehpUzZ
zdzJ35XIBHjCiRLHnYqq9uwanQlRYRs3Q7zWW9WeyeOckwRw12kNIDOEx/f13cs5NyGGA1g6bVZB
fZFZcn2KiGpHeRmSeCxBLFMMXpogIFmjKoLz8NwYl9T34AcoB4uyanNwLiWZU4TW+mq2y2GUQQWN
x9x2lETAFB5+DWcImvXRZ4FLAUtFUCtaqowpKUOlbaebMbGiIEKnILCHSRwYqpKC2xIduykQAd6i
TMB84JQI5mmog2Jqu0CZyAgohDwd55XMG7lrKsHEc2eDNtc5QDhTHdXLs6DXSCkvS1ui+lpV27yq
ta1BEmeTV2aBVmQ9vdOjiOyvrzZvgwHoSYF9aPT+kPLo+lRbe6Axw9UabmJLu1uW5xbSna4MHtTr
pji3S6oiAQlc7b1Ri7n7KQVw0QCql2HdHgzzvqhEW5gzFgs8irSn6Z25jP79bAujv8Du1xhLXBsP
Y/ogRe6koL9K310fB2ed3lsTwVtGi/IsErJPYyRSlAXrlOA8tW8KtJMZaJhaVAjGzL+uG+NMGthh
cauj6ono9WV2o0JKJzYTBbuR3Gb9qSQiLhueAQ3xjlJmoNbKItDmjkA8M8NoOlBVB7mmoAuo663t
9WHwlgb9qZQmCm9eVFkulyY3QYg+RrDyAiSdU4Jn0i10/7oN3rqc22CW3yR1GjczHQnQQpRdOSiJ
1wEH8El5W3qtoM22/x0Ms1EXuDH402FoQMlAm1dPmR+RwBRsF9FwmCub3I1LGVWwIg3buT600G+w
92vlpdXnmpA+DIe5vUSq2UiTDkPTsl3Rg/hWv0yLb4p2J9fRAGVB6VkxkZagfz/bnWisAwc5scvQ
0VGpb/FIDFBFE3HE8hyNUq1roPgBao/t7+7QzFGhXF+Fchf9cKK7KLEgRWXvQNchcGnOOQlYDrKp
eCagLYUVfu+1NtWaVcf61I11bPWuc61EL3epHmvBdc/mDArVepigqH/kpZh3edPac0IkpwxtqfCX
5rEu37QuA1+p4DXCe/Ch2KtC0BZ6TlQM73KNjJLUVl6rZUjzjg+S/jSYP9s1JIbsTtLR9lbNm6Bx
3wt2Li/xjvZgDcEbLakYIxPlkjmitwutDOWqhwgbpMPGB4dMxwlUCuYcnyqjRQbraEGC8PMzC3w3
wOsIf+iCVi8HHA9OhBIWnJK+cHtdc+Pq+zy7svr4F3agW2qA+xXsM+z7q5Zac24UrGDcQGpudqvu
MLQnIsLj8XzyvasXTSiIUezRFHeAZtdDSsJCfWumkzO/KCJKab4JYBygp4BkBEv7N6y4r8pWScJZ
eiHWSwJc2FTcX58tTqiwIROBA4+2puNoulyVpJztJDPBNY5hGCgjduXfLMeZASaCV7U8tyZI+cPW
OQHhva6527QnYTWEt29pBQt7CiAUkE5cjqOOlRp9WjUJG+UEzK5m+XihRaJAxLOCHAL4tTTgBj4I
oxF5GVtTyUiojMfahuB6/nOMn9Pq+fqicM0gzYscPLLKwIpdDkZaVKhkDgMJgR7elkGHDrBG7T0h
pz9L5UzPIzCj/9fQe7A4OygWK89bqRrhYYMD5sU+gMFNkaf3uDR245G+e9IJKmzG16zw080am6Hd
OYd1BinFq+x8/fSwAed5vx4Dx4SL2OWwwQBUL32CyhkhL/r4PTIfJPMuNT5/mFxYYQ77uB6mSiEo
ZBfOdHACI1/AQiXiaOWFWarprEOKnXolyzWJzjI1tXRUr4C4qKAtNm0xl40se1EBGR5IP5quqok0
qzkBg7JD2zTyARWlMn6TlbXSZCrAyKm8TWgrpnSn9IKDi+Ob6KJGvyGuWSaKZjSgnLkMyrWWRYYF
LV764o9T7C1VtcnRcBWB0eG6P9DPZZ7sF6bocM9MOS3g6Y0NU4t8MrPxmBY9LjN75LzQz/madGQX
K8F1k9TFrpmkoz8zGWlE7uYe2H97fmzQG34Eo7zbGauvLLXg0ikaHePtSbvKqmTBVG0E0dPSVHeZ
eSTDS2veNfn3yKkFs8lLFYKLEX0WVBgIGgzMAYxNEbULuPvCtQMRgOq2UuIudROsuuYvSeLqKcSI
PdXCg6Fs7M+XCC6MM/cqkImUilpjLVXyNqng/NfuTaHABB0Bu3rnI2R80+oTI7FtOkLkzzLf/CEp
ngWtPdkFz6Uju4vkkmLbGCKpP/q71+wyjopHcrxMBINTwC821oMfm41g/mhUumaCccylX6NYjoCX
6BJv2gKAaHqd3+1FBX7RSBinhLoFcGKxkofTYSNiYOD/tvn+AgZ/PVtgQAdlV0UOZgk5WjUUHR68
swwe9t+fZ6Vwqs4clYhW2ov98qhvy9fy4HjFFyBYbtvgUEneEjj7HuKw1yOGYFQOc/GAInNXTzoy
iVLfdjddDImHSJGs/XUr3PPkfHTM5i2droDSAkYHnLjb+7NbuJWnu0Ugor3nhSWK36USbsjFsY3P
EpF7Jc4NZEZPKPhIx0QCBMBH+R/ZF8HUiUwxJzHKNBpY+2BqUitXcyYvTmxfaZF2Vp+7fp8PDwRM
OdcnUmST/v0swEvyAlr7BjYr1LLbaQNQm9tmm26BRpVzHORXR9pft8h1kH8n9MNDQU0kBGUdo1S2
eb9Fo+713+elWwGDxkUDDxGosLEPHog0dBGJ0J1jaZ4TPtTH/CAF1s9q27m/tMbtHyB5t0n961Z5
V41zo8w82mSShtGC0daPgweRAiTvGAaHDDimQGNCBb4uV0lN8XKWdAdgQ/W7AolJWd6Z5SMeP0Um
wIjwrjPnlhgfjKxEUZIMWBer8at0dn82iK16ubk+W1yvOxsPM1t4YI04GiJ6MM3eNNXebBzX7hjn
jypR0LdFcRaipNZHv6P0e7jf432Ht6jBjIyocWpLBtAvHQAPG0WZwL8ki9yAc6mgVpCblSEu8VEP
21yKZtaKokB5DHpOhbTJRq/RjK06Km4X/1oGdMHO6XF8igzBvvq4crCMNPp7MhUQdmZOcb82B5sA
ezMqjrsBlTwovXyRGrTAyDu86yxcmF2d4j4NZIOuniaQa+Lp2mmPkS7A9XB6YC8Gwxb/ijmVi1UF
sKdo5F0VP2dDjcdlHuSAlbb9N7V5VJA1ceYQWoXldiQW8A8KCJOkWtD+xfUaZPRQk5fRa/WhD05q
NRMSPkVoljcaio/G+nh9KwgMsI1vWum0dVNUwHFYjRuRl0zU98k5KjGXlByEQjxpWfwyeOS2NpSt
hblUE32Xd8am7u6IfBrJXbYMLhhfill24yUTnCwfb2gwS3HnSLtTfilmvy2GQ28gM8wWAZ5g7W8V
9DBpGfSy7Quxi9xZhIYBhYzQ7cfcOmYQ8OTjTI0llmtJd3hMC4bzMcBjOLT4gkY1PCnfRYLOPD+L
DDVZE1jIExM36MUd0AdZVSJZQZEZOtAzM0igAeZJzZSAWFHChI6cFmP4q8FQ5KoNJQ2kIC+tZC36
o4doRQ2pBN/YdI92SikW5PY5TdaQYYTLgeoN+Tr0yjJGCpQ9dRn09uWNXrpoenA6PBtvsmGrqy9G
p3lxBLmdJQc/SQyoumBfcUPIuXlmJsGxp6RRiY1lLx7e6Del+UWF5KYtn6RCccvRl8C0Vw4vdmYE
vdrsrAo0ZBIlPRRSenw8vqkgJTL2yGCB/4yVPrO7yo5KHTtQ3zbtrzht0U7+mqGzXDzpFIx4+S66
NMXsujkuDClrMOqsJduo2STxzZLmm2pavDL1K+g2KJNHfn0+hp2Pj4kwdWT247KUBU3MWvpjNYrO
bvoDH0dlo8sBtx+c4cyomlauZHkFOlCWsYJW0KQPcfwY6ztzOz9KkmB38CKXBu0i6Oug7Qztz5eO
W6xyTfQF1tJ4TDZKDfaNaJEWGO7yvTlYhTsOaNCH+I5/fR4FhllsjdVqxLBjGC5pvWMXT34BCXVj
a+RfEqBArxuj/v9hTv8dJRsy7VatMzOHsSn9bZenaBH8Pu+qcDaLLJw8KwAk7Up6H6ls19AfYyMG
QTBxFSK4TPIDDdWwoak+yqp/uV4W2GssGYI54YIs4tS/lXF/Uyen7lclHVRImWtbVYsCGaxpo3Yw
RVhd7qJBHQU8DsiEI2t0aZ2i9sphQMTW0Msa75FMUR6gAus10+v1BeNGkTNDzDDHTNLr3ADis51f
R90zw4wE3eAWaEH/3wwxuy0rl3lYe4wo+55ALMdd/BRNKIJnGu+gAxgDaVMUMsHFS93z7KBTGyur
tRqjmcsXtLGn3Ykkb9fHwfVAFC0ppB4HEEvTYFfJXENJBjf+QHJLT/FEVxzuipwZYMYwAiyTzyoM
1HvFh5yjB1VFwf3zvT3mwzY9s8Ec1ZJsFXOlwUZ1MN1H3c0PAGof7pyg3r2C4d2LXBC2Bq33m+B1
63m296xtmuBN30mCL+Eu2NmHMH4ur1mRaQs+RDP2WX8jTxu5+XJ9wd7fKNcGy7g4qK/arKtgow2h
GNsdm2P+I/mlvXWzOwegRd2MntG69YP0xd41/iCgI2AlneGLODzPhsg4PiVZLJUV5ofA2sDvvdUt
DyAlKEFSe9RdybW8agPEXOxmT3XQuik2Rusrt+lG2ZIf65P6s/ypBMpexV+uzww3yACCQ2kAAGFg
uQCGMteyQdIQrH9ovgHIY6jszL2V7v43M8wEmJkcq3EDM3lxKJOTNr21oIohO635DVTt30SAszEx
x+w6t/YaUWC5MccuyKnBeulNmqA8w/VaSOVApg9M0+AyuQwzeuQUkj3AiJU8om3PNaWnrhXJZHHA
C3CcMyuM3yol2rYzFWh1C2uTDv4Q7TQ9nIzvo/WC0mvT2x5o8XLAVsHieX3JuEEOqmNoWATAGlQD
lwPUoGGZQpAOlxVlmLfxqunuYreKr5RtQ9zG1kQAYE7PLwaLEjxew+/nLRP1dDvuoQNu422ur/7Q
oJPILfx88A3tNNWDi9un1+Kyb9znMYo3OVAUusBzuLvh7AuYmKiAJA2EpvgC2ZuMby30czOyLQ4A
b1iZ6DLIn99/R8s4kGMmE14SEULSCo6S5HXOv0gROECyp+vryLviguhDoaQ+FA/C7gbLALavz8rQ
eE4gAG/5nfWNpMudEd+qUAdXG5E+BKchH5TfOBVpmgq0/6yqwqwa4EkqEgBQnFY/dBNIXXutz4IU
ujKgE8tL8EOZ6wZP/HQ/LFUSoHlP2jl9N9xOea15VCzgMPWR9LVyoh/EKgeUy5GxNiDi4xH0lboE
xA7BWA7oLyKDfciTVgdGaXZOtpI6R8BY4/31SeQtFgj/QVcEUDOEsphWrQIqER0gpEUo2d0G2Vjo
+aReL+dBa3+eyQSzB4mi9x4fvHLVy30HOeUpN8H2Gho4nNQ2iEnjSvLm+ni4uRuKjKRdPuCKZ0kw
aFNg1CUILPOv4QW99dUWBcoZN0xwynaCUMmdvH9tsbxSVZ/paa5iVyExT5qDUR0MZS8botQe74UK
XiHcyfCeQ9M64+iyvppWTHH1a6xG3jotsV/b43edrKnnVNOPLB+KjdIWnq6XIKQcl0AwpzQispeM
sw/4MM567NEXApR57SONg/6Xr6rnfBt/xqMrTf74NxkdUBtBNhSiVsAJMMFKhfBfFUNsOyyLHRCo
y8ZwRCPiTikw1OBjQVstymKXvpjqZt01k4QY1fpgdFuh/7Yp9FOi3dvfcuKO36/PIO/aSyHb/zHH
nHbZXKTAcyMkokj/uy0elWjcxmodmGXm973gUkbd4cNqwfNReTOhr8SSHMwQAWodaCSABgYaoRvp
V9HNN5m9N+zsFijVbzP46v9ieFSYAv5JIcNMEFkiqxm7ZCzDvOz9uDmaA9rL0AKC6l+SC04yuvgf
RgfAEVqNQM/xgVq8HXJ1UXJg4Kum3TRSHciVc6hq0ZnNXbEzM4yDWCuyUmU2UDPoEKqS7QieEyCL
fDVaDykEvQUvSG4ZhCKWaNOgRUtWlx4pJxG4Pi10CanV09zvMhBYtqTd6VCaNGSvJdUWxaukee47
XWCadzc4t8xutyJBCdWsynCMfZCJ+1BaM+J523fSAQvjOdP9dW/hrSD42FRUh3EhgtjM5UiVQsrU
RkfrhNLdEzP1SHqCJpnATXjrd26EmU5zhq6CFcFNCmuXVIqbZZU/DZ6Tb4dShOnjDgjHJ3Tb0LkK
aB8zILOt9CExgPg1S90blYV4qwT6S8hqiIbFNQWhJdrjiRGw9G/W2inWME5wS200j5myLn4l23sV
gH3BnqYOzu4ztDHQDkS8BFCovRxUpS3mutQRUL52DdW02R+SJxkUZLlI/Zw3JDg9xgJfQNRi3KEm
BQTkwZIfLvmhAqEuRMj/ZihnFhhf6AfS24sGoHTSnao8GKFRH+2JKHvP20bn46DjPEvPZLk8ghoS
40iNjbSCZX98kHW3ebQjEtjD+PX6JuIuz9mY6N/PrCVghB8sCmjHU3AO1lRDo+RgeXNtJRvdwoPq
ujnO4OAH0GpV0NwLWQfGnJlNBrRPcKZ0yewu62Eyf4LkUu0PpLkpc0GA4IwNSX/gN/+IrbAkTE41
VPU00IDU7JYuRD94YkbeaAfXx8RxPFRycPoDX/kejS6nMEf7Q0yAKgtldEMbttcMB0MSbVhOHLow
wkwciguzodFugJwEQ+st4wlU26QB5YogivMMoc4G/V5K34focDkabTHWxcmxX1E5TGI9kOYXUyrc
wXwB2ljgDbwFAsgWgG8U9wCYZlxdVZdSyiIJTSjKNsqDrDqA4HEVKb6JrDBTZ9VGrnQrrJTKwSCg
FXLV5j4TXTY54Bf0j4K5Ekh/5InwQL+cuEFqwJXS5iQsVRR1ta+2jYzVoOPUt6rQ6fRQ694kAM5k
1LJj3X7LZX2bbCOUNBLlqBFREYCXGQGXDPAWIBeipAvMM6knS090NDCiHhUkc+LaNmCkUntSqthN
4ju98DTHH8bn2CFQrlRer2+KdzoZJu7DPHC5wAFDq9JggqUu9cscdwB0kzyFBPRhmvaNdGwTCSW/
8R6nzibuFuRnOq+dB9kzyOMkN1APOM0mSBWOhvQaWZsh307DDQGmd4Jai/ZKkNSQ1GOqbsseytWC
s55DkQM6Bwo2QGekDEwxM2VtKUtDsnaA7kM0J0XtxIx3haN7aPBJPOt3abh1vASSsnqWNLr4qlF2
q/Qmn07KnLkdtF/wXL2dOtGLl87Vh7lUNdTz0ZYNqijGteTZHPHmBUhbUqs4mHFJ3tZ60wvKxpyd
b8vI16OVXaONHvTvZ0dBPOtt4tQpAGnFQQaxsfYD7yXHuhOVwDn95cD5I3FG3zGUf5sxNChRpxst
2BacL8l0GJNfFvlOQIxTaZlXyH47rce5i2+dH1n7CnEyiB5/GaCpirPPkvMdWtMF684JELQQgpZk
gIfQ1sV8zwRXsAAlp3z8udcXw9uwqts1sx6mWhTGeabA8EhVSNE9hkm4nOMxSteooVoGZZr7drJX
jcyt5sxziAg1wbeEhw0adrCkH0ir9DW19Rqw/+fe2U7NTW0+LyLgE69qAMbOf40wlzuUcCUyDQ1g
/qoNmSnHk4qfkk08IzZurPl3t80MZBOWcWNr/Zck6vwE4krauImRD8ZyAgkmhf3ngXSQnaRdrSht
0bYVZjkzyTah9wpA4No+K9EmnQ5m/X0Wta9x9uSFFWZPErk2evQIoiVgW+8EDkm/kNnvkEwElgbt
eEg0sS3yhjJ2ax8BYtt3BzSClgfDObb28e16iObcWxDm0P2NRyK6c9n89QJ6JdT2QUCHOqC91i6w
XG708Bc2cBw6KO7YQFozl3KzBdIfejXIkatfjTUsY3QBi9oJeJ5Ou0v/Y4M5aRa5KKOmhQ0kdwGY
1L0s32Cvg/3S8a+PhrfmcCvcXoHoAq6K8SwEirE2E4BB0+pGT8E/Houodzn3Y/vcAuNVkQP8flnC
wrLu5BmAKmcDFii0DaAxwjAEw+FOHNqyoXSBplb00VwGI8giY+JGwITSByMNFh3J1EMSXJ8yniuD
ZQC/T7PdIPi9tAFUT6suEWwoz5b9E4p/w2MTo+NTcGvlztuZGSa1aRE8Pa2BIu1eJKA9oTMINnj5
q2w9dKJbAicthjsChI8o7gaYT8bdKpXE9kqA2yZFd2vp3Rcnlm8KE/UXOzO/KpK8Re8+GljKWbBf
Oct1YZi5LUtgBinSGhFHjWe/01Xk9zsXVK2uLreCAMQbI66xKtUgAJSbzRTHkLGLpRH8pivujKuy
d6bf9S2VsHvU5M4rTHVz3Ut4VwJUDf5rkH11IJcy5EWPK0FUNcqdYfWQjNdIfhPPfRmU7ZBt2kLt
oZunoHsiggaUBtSJ58zt4qUgAnOnMR03CxL2X8upSE00KBqk2qggidxAdGwWFOR5SbaLz2V3DshX
NTsGAatdamHiPCZNepdBUlaLjqnjdqjdZGXsD/Pi2sbnH7UODT1waICyPshD5OhMzNUEM2XgJdgr
izsqP20Z5VVTEsRulQZn5hii6kG4Etk2woPDbKqIkMaqVVxWtA4Uw01gZ707G7YPslTolh618hhD
iw41Qa+zyTZL3P8j7bqWHMeV5Rcxgt68gkaiTLdcm5kXRo9peu/59TfZ59wdCeIRYndjN2IeZkJF
AIVCoZCVKWhOVv7MwnXjGRZfrAzVzAeUj0FSPjYkMop3qWXt/KV7ztVX3rFzNmPtJ17eoh8ltbv6
GypmZByfO6l1OJDkAgj+FvTTe1a5dfcktfHhsecuBB5g2r/kKcE/gCv6bXwTp4IrgxhpVjIzhx1V
LzM56Ix2I/E9yQKs9V/aozwvKfqYm3qsSRPu0GNEpF52fcMtmpR0ePzj/pE5oPHAkI43/K9L79Wd
IOQCfYg1TC4oSgmnv3BSTVStJxxEPzjx0vo140z6wpffOd0X8cncno9z/XZCCwSzTBkhLqP0ePXt
YrQkRiEJpGZTcapVgG5PytZj9lJF1TrpeSf0NFMvp5d09FxPOKXTrpAkkCJHz03u5IbjS/rr4yVf
isMSykpIBPBIAW2t2y/U1dLXqhBtNGLXAZ/BobFf1BqnEEdbnaSR0W63FIox9fP0I9UGBuXWWlBo
rZhDLmEX57ktJxKkvLDZ0VMm+YeyVkhdi7+nTF0/HuNCbjivOQDKM2Ej1uHWatNkYGMCQhjESRdO
y8g0rLXp/bGNxXlE2+7c3wVsPF0wyfkS/fgl8k8t+mgade5omKlKQ5ZCw5IdXARACTfjRAAWvB2L
l/rVf0hkxWhTGCOBjqmZtY7qs8pZ8w/RrnttiIqXnFhLma8iEa2D1klL/zLoRyiYdHKzGirPlmp/
9XgGF5IrcFoBPIVe9RmAT/kGwC1513yhf72XwZf3mbznO7PQtU0qsujuFm2BhRUv4iBaAnnZ7SxC
l77zGwHtGHoog+O9b+0cdKWF8dTE4RrKXSy+4sUzFkWIvwxSLlh5TTKmKvDUYfpr4pwkkF8E/gcU
G6y8NQf/OEWy5WGbg434H8yqiifImY4CIibUnSVLjK6GrC76yjMrIbJkjoGVsq4SS9BZA7cvFHPQ
cwe+UmrtQMWs1JEMqGelGf6642ZYfF1Olja1Mp6XdG6VqV6yzeLS36pqOdiR3h0DwTfOYSkqewHc
CIzQu7TnFR79WeDfANc1XTCstS4wyqQHVr5Gj4XxqVfHwWdllovLiue6uZiFP9DwdutHZaOpXSsJ
QBDJ/VMPQcJ80CylSzeCr+LPZiWGhlVz8kZpj3EzOY/XdnnawaYz918gmtJNpdkkZdrQa7go+AmU
3zyxs8oxTGy+CHB57MvOROhrTDnOPCtqBx09T0NmNiourl1bcDt+grTw429anHdg2FBjUlEDp2+V
fDrkSajMODIIJseRRqbxe9yyWK6X9i9WVhdAODiL/VH7Vzeyus37mXS0Lq0J4A+bjwqDeGEbrco2
farT4+NhLRlEkQt+NNO44iS/XWhDBVlx16Efr47Ufdp/E3i0Pu/lqdqoYew+tjV/PB15r21RTjUZ
qjdMc6NVHczCsKLH2f4oa4xDcdF3oQsJLCPu/7g1zyfNVTaUy3rS+wb2bGSUhQPCmsgOAt1zwAkH
JdexH9YK3462NAiZrSaTIZAs86rdqKfq6vGAl46auSUK+gF4dcJ63n6JlFej2qEPeydPBXh4OwAO
fRBjO50fD2YiBQ0kDIxLHzYdI0gsHaZIA0GAhV5YDbeQW8OZXwZy5GGmO+mzQsHekPd1G1n6P8A8
o/5lwAxqE+qdEkQhxvUgexggIENIcnQ5XuOdoLSa0Wdd6BeHhEqbCqghD5ZIKt6PHQ6BusDJpkiA
91bNPpYg/Rt/4vrPiD5LOx3FUkCRZnkqRP3byZML2evruWEhrU5o0ichVL7EdPwH8QTCTRKYf+EZ
qDXfWkFLOYhiO7yx5sjS97guvDRSoK0nw/cYVZelmUOOiFq2+AXJo7a4mAeGr+h4YI3mcF4SLX8a
kp9KwLhuL07blRlqd49T1oWJDopHvOCK4affK8RgvbovDmV+BcDjD4QG6M4jAP3j5gu/aFTHwCss
0O5p0JUL0o/HG3dxLH/s0PdFPNZllZ7h+AvrahayDiD+UcSM6LAUDnFlxzPuTIOu0Cx1CExFjIME
4VCQQJWUWh6c7fE4lufrj4n5769CYT9yGddkAGEW3irzdEsWD2gk5P8BiBwXgz9mKF/Wkf9VYoWR
JEBaCC+t4Vbe78cjYU0WFUqHqmpzHx1lOyHQCVeWps9rjKC5vOh/RkHtew/IFE4uZ2psQQOXYxVY
OprNwBv/TwKMgeQGR66Klkda4wPoc8PXPBhq5diRxA8pRn+M/vl4wpaWHs+D4DcDoyO6ruYJvVr6
XA0yP+4BicJ2NLTvtcIRtPtYQ9Qw3HieFvpUn1nHcPk1gJSmw2WoFqM3GSAIVJEZJsew+0B/fQ6l
kYB7qwbfFoa/nbIABw5EFIBz+P8Oj1DGQHloPTZnPKDFYzxMek14H1h+MXb76tvfnUY0rqHp5Yuy
EsAByu/ioQThSAa8QJ1B6PJzzHdF/90HV9ZjM/eZAiidUaqY+YUFrBYVPLlEnCaxQoFKXIU2nNsu
bMFMGHvofqVgBOk82iCgYSPT6G8+11LDqIAY6cHvofKWzqdO1RU44EbQHqkmThCoLI/rx0NbyMdm
umowOYKWVUP1mNpXitSPfRqgFA/q2ihcKdKn1HsRAbjN5ECBE8sxGcLcjKdxx3t/e0/DNgqP2NWY
WnRt3+6CMOFRBUrwUoPD1S0k0ET3A1pHWXvgfrPdmqHirJyHjawX82W0rEmUOg1q/qpwUnXn8VzO
gfR2r93aoQKtqpRCNqEJe6f3qR2XgN/2+15qzGG89DxLJvQ+Hs7GZrVDOAxyByrjEsopirg+QMaV
PSfJs1A3YEHYPR4QZUNHWw5aUvF8Ab/EUyrdAy/IYh2IaRSecK88RHpo+/EHSM5+PbYyx7qraZut
IN7i98E/p4LhgcqAUiUtjRgPASeIYr5xXvOk9+iEfWyDcoH/2NBxYf2C6cHOrad5ktD58sBFpyqN
zC7Ypv1GNwar+ptQwP/YASwDpJLzOxNdJ+MkrwEZYRKfGlAsDn7g6CFkI0r0ujHyucVJuzJEbdth
8DPBK6L4xDc/vOxlql4eTxjj92lijw6aOcCc5vEJ6PUfBs8RQ20ZHRt0KxY9WTRWt1DGHN1EaXyK
ib6vOjPAfxBtdtTe5F3wzygzBTmrc5duSrmzSgVzr1QSTuIwMggwO+Nv7yC7UCXbeW8T43Ba2D3w
gb98QaZ2qK9ynVrL8IUB7TwQXZ9IE7bOYAAX9HitqJPjvyPCJRaqzzO7B7WBQFgnN1CbiE9RYoqm
HhGxJ1VK5F0GBA7DFk1McWeMmr4uAPh0gpDbqdCf04/+ifMJiiGJYUH0YYNYt89WI7FaxjG1PJd/
hkjPZSiPYs+V8amVC7zrl+siRYdW3Hru46mkTvqv0QG7ZYhgjcbS0f0aXglsQuFp+jHxxMOESrpX
KKSV1M3YHJv0WyiwRCOW9pmIdElGdUdCqKUGFkZh5iWtbxyl/ixAmgf8rI9HtGgAA0FAQvstQGO3
kU/ku1oV/c441sZO1p8n8EE+NrA0Zajyzoo/KPcqdOtfq6DXvtI875g3oulBxX4aSVinTotKwPAi
lzyrBYs6Zr/WCKAb4OHRhDWnDrcjAjXwJIllwB1R6ktHooIPvw1fq/4V0txu2pIBvdXt2cgdfXzl
Q5KDvsUzHKUszChnRMl7t5wPYMAYsH7oufmKNddpfN7FeVkM3BG9OKZUDXYKtVgjYjxf0QVXjBjF
IuhazNrOKoq+8xJcmUm4Uiu9LPJP2x/jKXpX1M20UgY7d8OfsmfWBXbc4zW9jyhfDT0yEEGQ9OTp
PgBNHjM5UJLwpDayFSOWlNMqOySfQSg4fuaELC2FhaCMQguKICgoz00OdA6gcfwwZDEyjVxSID2Q
rmTjzUAVxFIEsxWSzaQFe4isMYa5ZBbaYKhCgnJvplKl0oJIk/JcbSF5UeNN3FL1KXVSo9NsT6r6
U5SWmasZIB03ij5w47AUXow4Y2WN9z6k4RvQH4liPqBq9OMk16Voy6mn8FSEIxqtOQ3bp8k5t1C8
0nq8rPc7B+DXOc0CFx9eumg8o9aNfSfwUXbSzn5NQAkanWpGynjvObcmqLNIahUvybrZhEB04JRb
ouGBNdOP05RsE3+N7hL78aCWLCJ0frF1QauKvgN2fpjq4FvLTpVo6T6ZDDTu7nxjfuHqZBkv7Qyn
Ydmb//5qM0KKQZBiBfZk3Ur5iQSFLSr2FG9wNujJRTw9Ht7CgYuC2p/x0aR1XlJMYRzCHuhv9eZD
rYjSboMJwJVineZmh26M0G3Qti5Vshkc0TKcstqCaFA3AtBcAxNxRiFBB1fN7MNXY07rhO9izctO
eJAAe0M1PnXch+fvhfaS5tu2+FkXPyBOon8OwrGBGFCWC2YdJtD4CLd4cwfLS7qZgCNiTM2CP+Oz
sPSIj2hP5anPais84OF8wGelFufvVH2XfhM+JCirEv6Hf65BBrpS9r1bO+JuYgWPBT+Y0UPzxsX0
AOF1OydRkwilpkb5SQDbegMuAQR/6I0gZYh3ZbLXGBvr/gaDJfhidEIZB7A5amNlbRuplcRlp0DO
LvFJ1JEGpS8+s+5JM+9+rTX6cKBTjavfrLB1O666rpoxEpP81DcfstwTw9v2FvZVan/7LG3jM/T2
iX6plZ0W5pATA8vJ41Wl0Stgp0MgBEgD8gUzvp3mJB9biQ/VmpdPpV3s8qfElY/qUdxErr+BjsvR
+B6c+ouy8hzZqkzDVRnxhK6I3NmnvErRh6FM0aRyytSadDXeikPidxb0HPHHQQtFKJU/G2MGGV2P
YfvrHnpzF6bGTh1IVeFnAyK4fBLNzC2ceJOumm22Rg+qM2yHdbjyXdWJ1v6z4opH6QBqNAdi6atk
xQIE3x+N85fMMIX5DR/QEsrf+pKfIEiNWVCFvVx8yOIGlyZQB7oKt5LyU6M4/cCibqJxaF9TD9pn
PJ6jiQIFKSpZLdWiGMqwVE7QS/4s0JxlpXt/B/GPg0fy52T12NPuVxqJBvJIJDjIcuY6yq2r86Ou
1q3Iqaf35Nn/LmeQmifqc7HHVW2KLJ6Rxt1Fqxk3g7oeCDIAcwNw4dZajPJb7CexcRINu+3chNuW
sjmiR4TFN3e/hWdLkG1EJ86cvtE7qO7KGgX5xDh1627bvWXnci9+85x+p6/j52hV28Eu+y2z0CaL
47uySu2beExQUvdgdQw+vSPXfwL5QJqVFlSsuD//0s0uocZH7ZK0rfx6qDGTRWV5+RsUt5V1qZL2
VPE70LUY46sYfA8UGe66hmZlDFbex55zd+fBVXt+UUWXvQLtB/rG7RV8pI3S4J1ahYRraRubvr96
Ul8eW1kY5o0V8dZhhMQr0n7qvVNKnDfz8W/f729qCNTFU29zjudH/Hj7NCpEe770B68lBRGxZAxT
809RywWEFUI5VG8gxUS3hJVJJA5cL3kn/giQLffTcLKz94134fhRaHpvxmFiQC7pRkJIPuEeAX4W
UGgC8AdSmtup80bel1tF8M/c2t+GnTVsDcMeNqlzbtf8j2qvP+VvisVqBliaVPSco4oJdDFu9TQw
R+lLZQrkIDhDzRu3ldrsIyJBgUkilV06NeOkXPBCII3wKoGAid6Qr8zxKiuDupVR9lkYnLNdu9JS
0kukfvagt8ko1N2lHlg5pFlz47kGsLRCZbwqRFrDiYtjXBrwGPAr784j1xCIuzB21f09F/wieDgC
umY+9hGYb1etyj3gQusgOaMnRF+pvyueBG/BG4fTYBc6wW/l18Dg57ibQsoitcUG0fOhnewnZ+Fn
hu6dtwlsq+i2JB1LiuEuOFKGKIeU+6H0eR9DC30yEOWk1VCMWT/eaHfxgrJBZW6j2GmJgCPm3M0E
e6xKFXN1ZvNX7jbgEaWMJPx8cMmfajOytKdYXbfvFjgqoH0IFDuLOP6+QkyNiAr0nSd5fj3BZG//
6F8S0cQj5tHWm41n/jp6EiNQ3WX0lLV5Da8GaPDdBBJTWCvhfgnxDlHrINub9sZBZr0yL9nCAzDy
XDyR4k2RmkxBbI1SqEWsVU7QTMyhxAJ6dVNfcz0BVvixY9zVABGNkAt84chQ2KHZnoJBiqce781n
nQui5zbqawsMliyVpHsXR2jA04pszLbQMH07fQHfcGUfZPI5Tq1OsRVcCrdNfpjk4+PR3Ls57OC6
h9MEWRuIRW7tyMqYJBHXymfAnoUGHWScGerfHtu4Tw3lWyPU+qTpJJdlP8jn9/gD7hCeAid5y17V
n91H/PbY1v2F58sWWJZmtgDkhpStjBehcSxM8rlxhvi7/D3rCC7WhvQz9Q5x7Cog1EnibZ+aKmre
wlEUfVKBB9A1FKKCPnOXsNSrF1cScs7//0HUtuuh3RWNiSCfy9d0tPMiIhH4ABPR4SWXMfbZKW5y
g3nsgAjPXQozhncO0Fd7TiqmFq0winze9ua7Qfz1d9meIIYSWKE5mN/qy8fH50jOLZEYe+I+8t8a
njfolWG/VLO4CST5rL8APqRb0YfvBoyAfH+fuRkdyN1vjfCgBdO0SYSRfXEu3B+eG6+MDecaKxDV
OY+n8r5QRBmjTk+8AKA8i6z33FVrHoWhZ+0k+WRFmk24U4l/6J5Uz+JY87i8U/5awbttDzViY+Ij
TGT8KoGLTDZDWzhqe26Pgqr9eIh3iQg1QuoQNSA1IESICmerPLrdK8cosdxnjdTvU5FFE4Y2bjz4
vXhMSzMSreAwplY7mT7R7Bq7MrVAwfxzGm2oaz0e2tI04jCA1CGK4IBC0DoHhcT1eNMNlHO1A1Pr
1ts1tvcMP1nV23H172x9pbFXvh8ZeVqqiief+dWwiyzy86CYlZ3vWCL0dEsiYCwokf0Z1NegrwzV
QTjJXKghVJ+riyM1pNny3+RDtq2t1tKJZFYvgW2A0+iAflPGIO9uHZTtOfJc2e6gZDLKqSGfq8D2
t97hQKYV9x1ifZ/g7g/mBtfHBhcCys1YKecsgeOE/iImVSGTw9vd2lhVJLYeG1nIiG5nlHLRtICw
cTlw8rk3Izc7lHsfuhtWhQmVzO4l2LRvNSOILRwGN+OiTic0NlWZV8Ix9VVOdoPN2NPzB98cAMpc
vUUOxAOlDCXOeVqvlkmOm0EaIlk9B1CkEIo3P2Ht6nmh7ywA6D3L5IHGge7JCI0knW+I2rl45z81
J4qwmbmajE6CVNyOrYCVKd95giLhkQUYkBmbBhAxNaQqzJU0lAT/UoPR61LlKBVW2NxmFmiRo1dA
OkBFWD51RsAKxncBcraMXA+9f+CNgNb27WQGEjj/p3TwL1ru6rjplkhde6Yw33xq3U7obAWlYXCU
4ppLp5Oe5wdFFGF8Shk4Ugh60hDS5wAerOR6clUttpKV0LAatZZmFXBJvEiiliCDavZ2bBKANY2K
3OcCwJA5qXu8mplQiSXgAxSin1IyMfbznd/jsRz1nbn+iXAMTedbe40kBRUYw4PLuOFtf+O7gt0z
LvD39YLZBrwfBchZtop++0u5ITTCTg4ugStvht2wVd16JzuRzYT5LXjGjSVq9jyphDysrASXyuHW
3Bpd15tyX61js7C9tXAMXWETbSoWNuA+AaIGSE1izEdh208w22+CQ7iWzewgHL9FT6WrOyxpNuZs
Ut6fBe3EcYDWXuKnC0R25fNkYi735ZolmsAcFhUTS5H3vdjDsLi1vtIcf+P9woVnI9j8OtizqI4X
HfHKSealvYqQfapLQZJhWOHTs/CWfaAld/34VLm7jH6tEmibsLOAw6OpCjIJjXQxLwUXMFLb6sZf
D2tp5T2jDvLYzn0+AEN4KQO85ksCm/Z3FP1zNVar8JLbkyOak5VYyrbbqlbsTqYEhYMcusQ9adev
DMP3IUsGRyMe0NSZyRbB63YO2xzyG14hRl/u758UvKQkn9pK3kbmv7RErZY8CKBR6WCpsTp3Ip5T
2G+SXW9zxrl5nwmgg/R6SLPbXLlF0OehN81DknBtevreHX46YK/ej05w8r/hYYx1jLKmkDrVijGa
uKKBvRGRijM1u3VaCxVVgXElXNjGGBhINUElhR4xdFDfDixMUrlEK310QVkTz+uW8KQ/C3ZAyrN8
erxYXwDj25Ps1hR1CczDSUsAuYkupV3tEqc0E+t756QkXYf2sO4LMh7EZ/25dBWTX2vueBp+/kKb
GKtblvUdKnVPjFKct2WD7+g3iStgZzQ7tD3nhIfMaeb4tr8K3d5p32M3eY2ejJVkNiYIelymU90f
EzcTolJ3yEAvdWSY+JDCaqwaKHCTOzVvP79FpNpXq9DxbM+O/jagC54soTd/RgFD712ltkycitBc
6uFZnQN0A8hAoFcxeaZu8c/lrvnYmNGx2JdvAkuz+T6w3tqldlCaZHMxC3b9D3kjbEUB78k8w8Xu
Q+utDcqZhyIIdfQWzLuGIxP5oVreOXVYR8Qcvmg/hmAo9HsUgLKRzd5uGU4MQeHRyNgyClpFD6Py
yxtZwZumMoFaAoZyZYQ6XgtPKKp2hBF+JW+8Fb/pv97kaycEwKJdeat6Va2FzWSDMN/Jrdzp16xy
0f1lQUaXh4SaH2jmoMpHecpoNL4UJnVyUbORDFJHYhal9bwe9ExeW6B8ImmjCKLrVXLp9Bh62k8p
mNhA4s7FROpOUsNkXlmyB1wfmGhEjedV+sUIshtRWytyfKml49CaDQeone33J05C67xgK4AgeCnv
5q24qhQnQld5JrdWjrbyYqcGOSly53FMXHIl3CBmLgl0WKo85UqVmLbYiiKm2IP0Neqrk5UmCbQr
u+rjsaX7kgccCs/g88UMhJFwrluv7SfQe6p9kV7az/pJ2KbmznfLn8JLtGcxviwelkC/goQDT4Ng
m6bS3yKOGogplOllSqZRhMq9X/yW+zbkzDbg8t9a00CzItCaaYcW8/p9FIdRNRPf6/eq0OQioGxG
hItOzSU/a0VtyxVjKuah0m53/X3UVIRqNPp+2aSXON8O2bgzPDSETaClgcarmPzKcSbI4F0d/dKS
XoIBQIyeUVVf2lqGCgYMQIRBYUnjhBU+5Pp0StJLoSsbY+jOXC2zHvgWbBjIvoDqkfAYcSdwUaRp
66MOnF50aEOugDLyoZnQGQwPXlpsA527M4QIQQt987d+NTeoysqUZpfK6qzJEpDO6q5qyYCoGxs8
eK9VBrLj/mkMoRckgLIs4dFZRMPMrcVMSGVOFLLsUpMS9U/fNsyD/VGs1tqBlWAuzSE4ksAnBoAU
Dsz576/SPkXryqLxcmDAzAOrvro8c1c/To3D8AYtG6siu3h12z8bXCW+K2NUHbmibc1gXlkizNTa
RBy0Aj5Z1EJARABjJXNQURNYNXoqJGZdJDMWPDDAefV4o9y/lYArCKAIlGsAEwNGn/rCxtNGH+Qs
3YUvzLn/M6jC3iynY+n/biKnBxzKOPWdG4nhmQsMUraBNdYXvw1A97zyPUvibEMCzqGEDh1jE38B
eG43Mb4NVSy8lgOLiI6226XhJ75MVK7qL1y5Ln3BKbwfLVj6igjCSb3pTaBcqu1YKUmqOSEXul4H
3Bb4DVJor+Rm+j4Y7w23A2wlTxxVsYN0nQSfLWjw9GeIQNn41221j0DK2AFkDrLJYDBVcILlhc2h
osXjUa9452SnVvZlUVu89zPjczt4Cn+n3aqKf6jRu9GTGnD4x2tyf4SBRk3GaqCPEG0AdGxFEG0i
9P/3lxRoBJKpnWrzbcI7chR+1jJYVzpR/9W1XGw/tvt12lPzjWKohMYDlINQ16POagikqiH0eAEG
HN48ZXAH3oEmT56dxvzEhwdJI6H3agyvIYd8OSCFIdjFs/RDdUVuA6bxc6RZka6b0dMwmoVvKsJz
UAPJ6cpbWXcU1RL2Y6hZ6JDVRnR8hgcRRJKgbysqMuxzddWFZim9GL9FFq/NPdx2ZlrEsMD7DL5/
nYY0Z0rda17F9Rc+DgDwhcyx/GzI61o1NfBdT/u2hM5raGlHxVS3in9WtX1ZDUSLVvpTOvMusLCu
0hwy6am+/iLKtYdKHuIx8PpLF0ID0+lLJy4PsWHWfmNCpXA1qjso4eBVJN+prhp8QCE8IBV3gFxG
2rxznYWebU9fwxn3Y2BPmiWmYFrCsWoJAC576ziB3pJqjs3Wt5rg8NhR7hMNwOsFESVDUDKDeIN+
74gh+DRM4hBfFGJ5oz0OuLna55Eoh4Bxl5nDz808UZao+1MsaqEMfrX4Akp2xR0UQTCrCQw4PUj2
Gdvu7mYxmwKu6kvFCQcddRCUnt4l5TTFl5iANwXagoDJVCNh3ZHvzpvZDESQUVnG2xTYv26DWq23
UQIENsxAC8BEhtSaot6wTrWvmjE9cQgdWCYN77IafYMRDLFINbHOL3U1cOvMl3PRLPjQi1dCqeaK
mY8aenmSRq5WU9KCvT+RwS5u9vEYg0K85IF94sDWXJiZqCujmXkj2MS9QOuB/SrCOlpFbdv5TyHH
BQEZ0LIjEEnyxHNZSAZcUwHA3UzVEbLsRTtBNIQP4h5RtvIMFKQCtf9IDNDsO+2UBRKUfLjue5hH
JWfy1ahxjMB2fwxjzqVZsx1tTsCW09wTvFxlfWoIyWVwGrd8kqx6FTghnuiipw95nQwQzWTskLv8
k7JIrTLopLqp85H1g4Nvtw+lTdqboYsANzmNyVneiYkvXrCIQUK1APV8qP/RaJF2rKDCBkAU7hlP
jdPXDtDFPUp/Tt3ZTfYqb+tfAVoZkAczhnpXx8IZjVZmdDNAHQY8MlQGIRS6Nwphml5qWyPyZh+Y
qtvY48V6bGc+fCiHvjFDzWiiBWPatMinWzN9+Xb+ZAHK7stk1Dio0682iiDxCxjwVtq2IbsnyY6I
+fchjZQZqoDBa91UFPU8DrskEcKMTp4CADLMx9N1n0JTdqgTRgGpe22kWBaAYBwMyXF8Irs6ZGm1
TURYDW5LRwL4KUCmjdvgjHSnomdX8XoVSrM5q7cbV/xdW6R7BSvk26/HA7vLjuZxXRmi3C0Ypmjs
izC9vJdk2kLr0U4dhqvdP0fMNmbdAYBAUbKin9mRI+FxZ8xhw3nGtLm7eHc+MuuySzv22op4exJE
elmipwxWUHYQiCOs0d8JaMnLS2F+Mi6jS5M2c0KgTQ3cSHiTuDU1CHqcCKGfXbiAvOeDCWoKn6zX
j1dm4QBFdQ8tLjweTME1TI0nrwyplKUWNynifZeeM7cjfLMya4YkxOJGvbYzz+vVja1F6stxGey8
Tx4x9sS/NAnZnHVWG/jSpF3boVw6T6RBMkLY8Y6iWZvqMx5UbIar3eWB8LRrG5Q3y2XQtoXaZJet
pxD0df0aMsYtanFnXpug4hoHqZfOaGtMV+KKK97kbO67ZJ5ZT6/zbNDx+drMPJtXq8JPjaSEAkYS
uerGqXZzk6KrVSc5I+fghVU8XToNrq1RDi0InWCMNQaFboSPOCTmJ2Nh5ol/MBxaFCNBsVCtVNzc
G1e2og3j1xej89X3091ARSbrKKzh59XNzApvq+SpMte/RlMi5dvjbclyALokqlWq31VBmV1GEwkn
NKw5s7SgUIdeGWZdcCkZuB4XtTeNge+6vKvmdUEi4IgRiZ3Q4SyGtzG2Jl20iXp14KoJztZYw7lD
OKvM0PJZi8TyAWpz5skw9mOMiSs/I0d2fxtbF02Zih2fx7W4FXG1en28VKxhUTlOH3GKX4wwaIWn
3+lus2YNibFtDCoW5F7CexIPA++yKazln9Bbch8PgWWBCgN9UXLtxGNj6vvt5AwEl23W3mecM/Rh
FkA2MokVLH4Pdo5yVdkbXNEJ48RczAH+eDI66G7j2dgmnKhBKwqePJrdriTjr97ZrHWTc389njJG
MLgj7Kl8aN1VEjaNFZiRcdzZLzxPeiK/1QHJTFaXC+P8vL8pgPNZ4Lk5tDmWogMbXHykVrIpTNYU
LiU411NIBQOIxwueX3wFA4V0lm5WzmQp62oro8HXNBOTMY9zMeB/x2x08dwumV/rcl5J8/aJyXdp
G1mqtXuJn1mb6PGZjbbeWzONV0Z9M2L+UDaU3drlyZoxkMdRVKYVfPmeH8Swgu/hotqc9UOwNW1T
1/7Jze16fahokBV103Og/7jwn4TUzmSaAS4GrCj6OCKAwu52urpMErJRRRrVm3jm1E0ggJ8DMzRl
0n1kuJ9qn+0OxNI260K3bHdGQ6JShSYAKpjGPuj4UJ1A9LYra1+TNCSMcL0ciP5YoOYvheg3z+dJ
dhHO+Ykzm42Eh9po9dgZWMOgpk8olb7iwQGBrPo7SvHOWjr8OwNUKsWrQ4iqCQykE0lIRvSf0ctj
C/8j4vw1UTQcw2jRLjOOMLHvdUs1pydbyuyNOf5tyPBXNv3HzhwgrnJQL+iQV4G+EDUC/hUEwM8v
ic3Ym4w1p6kL4Wu6XDbwqt40CIcOt8HeFHuGkf+Rsv0ZCBU5o6JTxkqLEGIcfZUC/8yReFVb0VOy
Zm3P+VZ2HzT/mKKCZtJXqZQ2uBpGu21rK1BFI535bdpn5ppVFVsOnH9MUYFTKJuuj5QQr3qb95Co
Z8ZQ7lE/1PJTOz4z6lCoWqyNUG80IoiWoBDhiXvC2w0B9yOxwZ1rnU7x79DUBiIiu2IEhGVHh+Tm
F6cSkLxURBCVTimCdn5MJKI5uALR1gAbgT3MZJ11swfcLduVJSosoNuzTQoFb7Li79I3K5R0AmJY
22FfmGtGsr1UPp2fY/8aFRUhtDRL0rDDqEa0vfhmv/sw7WS9+XyVkKWIDN+fneDBwGjKAtTGepSD
YSxwg7NZOo9D0WI0/TMUmYoQemnkHgJEdnn9PgXklP48P/79xfCAUuhMuTAX36llKYEKBgME0l9r
sKx0Pb5EKUFm9djI/CN3U3RlhFqPoiirQhiQ5+grHKSrF/R8/DsLtOh9xaEFKfCRYgfvE5HhWs2K
XzPSw8WF/jMKiVoKqWj/m/WeVkeGxy6u8tVPU5UocQyB46wxQeJrv1I2IpHXjHVmWZCwRFcnTdEU
RozmVoQyYOsa++yd/uUQqLDsAeUGjAwMJIfO7C2beYVejlVXk0RFYzCk9WOgwVVBtHP6kZuH3uJ3
lckYB8NX6eeuxKhAxSTDynh8/2F8IMP89a82Ax1yA4NrhFaEgeAyrePVLneq1WMLi8fW1URRe3oc
mzRX8IR0SVz/hSchs9w8e/qD/SxR+1nPodeVzPckefVaWdJWD+aYEVqsR0HGQOjQqsn9FMUltkX5
5JP4kpmsm/nCYgNupCgSQBtgnKHf2dLSw4WikfL/I+27lmPHkW1/6DCC3ryCplhWrmRfGNKWRO89
v/4s6tzboiBOIWZ3TPR0dOzuSgJIZCbSrIWwBS/z3BwdkvksjVoLjn5ImZe5vHsYKTeKClJqW3Le
BLKNt2Ciwcvl4fK5r9zxH3LmP1/IEfIyG/h5NXj/b+cNG1m6u3IgIDBDkwv6A/FEobvoY1nKArTY
5XiJO2KCdtaBxe37e4gVMzdLEdRmTWMBtBUOIryX1u4frgqnvi9s3hIezPg9IIzbvuL+fkijtswo
cmFqCjU/P3lHhy9NGQgaHaKf6uPy0bDkUFeyEvW+SepZDnrMByKdTO/EenixZFC3Ej6EU9QOOzea
6sa7QabRQu88aAPPl9ey4geXe0ZnmuNG67V4lgP0ZJJ3zGTCinUBTRsewGgMRTsdTctiNL0gcBP2
Knzo7Zro23BLJMSL7Ou/lsj6IYraMo/rgd8mQpSCKVgNjxYnMFMTGhDYoDh7ZCV8Vk/oe2VfHm5x
QesI1InRvDJwbzic2Zmn2PlkuJd1a7MQQoUpouwPbTtASEyi7X60pxPyJPc3l3WAKYWKWEalMbSA
h5TSljfHeA9Q/Hvh8358ZAhibRkVtwzFFKNN4mvL2lfBVe/s7OXz8lp+d1vNHB/q/1F0At+QLgXn
vdBXvSbPT2TvGJ+K7bhLT97m7FnhMTyiFeLwPDyMh9xCH4R9WfbXb1Ou9IdsKqgB84sOZnrITgMz
ea+s0KoLu7OqYJPavuy21T4vMclfgeLdQit4PVidZPL2aAIzZHjO0xkrJNxjTEP+THeaXe4kJ8mJ
XpH0qB/FXSwT/6OMSRWR9K2SiDyS6Kk/ZL7le27rp6Z0TFKDCC7/6ukbDkxtj3psBsMrug7D6txM
my6zo2QLZsGOxRaz4nyBaqFgthJjC+j5oRLWXZYBALwS8PoVrGIPgqL70LIuby9LBHUXOg1PW8no
55y4aDrq4fWONXixFpX+WAV1ESROVEex4bNzXpGn0hZNyQe7JPbxhjXbu2atfoii7kLbyDlY2bGa
2o62RWI+AQ2xMsvEnOsu2jZl+MYVO/9DnPwznDACEZj5KcTt+Q+0QgnPl89mzYT8+H1K9cFalTQT
OkbP0xWq/Bo6ugIzI+5D7oq3l0WtBEY/JFExRYnOBckXIGnciOax3uh/3H8ngAoj5FipIkmd5iIS
b76p1xVjAStW8McCqPBhEOo8yyJcFaSGt7JdJeTV/WQcN+uuzN+wcE5lH4p9G0ORQ8zcOWNrj5LL
yjddPgh0Df6UUcVepeYaZLSfx3wjW8WDx+jEv7xTAOf+KSGWpkb3eJyEd5+T7twbxMwtk+FjWcug
7rxXqp2gl1jGvkOi/r7/bzHJZtSMfwzjrwmcRKgHqeRRTcnJMSSRdWvYMWsSg7UE6nIDRT/zh3pE
3odHUTKxSqtjdMKuvBV+rIK63h6XqWABms1HuEOfsCOy2s4ZBkSlq05DHNai50ECt+d3x7lqAiit
wbn3Ldbs6+W7ofLU/eaRo59A7Yn7VxKdmD46EUqXad9Xqmg/doy65UUOGOi4wZk84W0lwstrZnnQ
HnaMkOqyXVdpoBmMoOVSJmMx5y34xDeXLSFjp+gQF1otG1GCH+c7y5lI+hEem5KZTGbs1JdmLGxV
nqZy3Qewh70pOS/zXKVKQB7Peu4yjMlXyX0hxpO1QPFyKJhCHIe/M99zm2F0VyWIANcGmQEoGn69
dVQd+AidhEuioZsqn4hyQ/p3RhS01luNuYxvKZRprzNpCn1DxEVxNWLViVsi++A0QNcFYHZOPBS3
uw2PpuIcgUV8Ujdug1H89vHTfuWvdqw86qrp+f4aWkUQi4cSx2PNMclfSusZ/dWMXV1VwoUEygnk
Yp77pQcJTUMM0Lnve1zXy3q+at0WIigXgGHIIhMziHjAsamQkrN4IVmLoKK9CMUhTm6g40llOSHR
DwFIDk2GajD076uSstDwpA1Kse8hRCFBR2q8PIwrB2Mx+fnydrHkUM5AbvU6LBts12i+VJNjYCjC
tJX7y0JYO0aFedWgh7WKUznvq4OD3kSremAxL7N0l3IEYdcPcd5DhHbldPvIZVk2llrNS1ycR61q
uVHWOA8MGg9WA3Dhu8t7xBJAmQIjm1DXhv0/T3dPym3rMPuqV03z98X4emwvViBHQxCnM0Q9sPe3
BnmKTwNBWTPZ+c7llTCO4mtQcCGoHSQM9HIQlP3JyRVuevjOuOMCQ2tF6pLXXNuqrYDTLu3GEhze
VFBXykwOheYQM6VdZWo3dkXu3lnN8AxNptnTFTlo5xnIeRMFq47I464nyvvl/WMtTv6pauBQKsai
hIxo29v6wx9ho22mj39nX74q4ItDGvTWKDINQnpTyQG7ZQnmc3X6l0Koey955ZgAdgX3vnyAATul
Wwxdmaz2nLWq8tKL0tOGcLDN2M0KZw3GBuOwnbltzuVT7Mhve9llifuNtjC/AhYXiTIFUe11fVdD
+Z66g6Da4eF4xhTidTxgunjYSQ+mOQwW1inE9iemR/8ys7H4AMpURK2fKAACmJXw6Lv+Tr7TyZ1m
6X/zYvsWQ5du5W7os2B21k/8Zj9+NalgkjB/u6zt63mahRgqJpgCLStKD6c3wDWgD+791TOzDeNO
rVUvlof2FYkt9J2HsRi1AHuGXtLeBn0RWH2RRkRhKRCPESlgPVjYMcyVUYFC6IUahuOwgVaTkTwi
r8ijhY4L8pN/uYWUxQj6qBzlEFuIV2l6H24eXzNTu2Zl1Bi2j67JJTznaamgfLX8DsTfdjZ/+y8X
QhkMDQx8qTJAxDF1HSd6z2rHTJ4uC1ldBgYZ584aHYTY1PXVQ6McqlxHpABQ5+cc4HGqG/6N4VvI
oG5oEYcqJ4DU+wzmoxhoucJOfhr3rCTqqqP4lvLLo5eKgoK1Osdu0bN0gz78udlXY6xl/TW/EENd
UBWcqZOG+O1sjWZwbRDZbIiwa07u5XP56mihMu4YGv/nYGinDuYG3W9yyImLjWZrLx6ZUceIaQND
c7s71ed9tOUcfVcTDS+iAkC9mKhmPMHXU7mLj6Du7Mz5rhbhvFgx3/s3IBBS7+BDHgPCbVKL5UvW
TcRCHHVzJ5CxD9wIRdkfRUzLWkI3N8mIG9ayVoO/hRwqzA/TvE/zWpufdqhMkKfO8nfT5+flE2Tc
LJrKtUq7JAS9OBooclI+7MWe4GWEYZTLUmYbcElN6Eh/MAIP4M1oyQHQEOlBRfNXsf5isygLMWZp
MJbdrIgqkS0MN7//uxVQ1iEUG4w39fj9AbMgp4zZ1jBHvxd2iHbcGAIfx1jBDn2VaZ033w635mtk
s9AQ1iYbljeWbrwKehFZMQ4LmfsaRPNqIuj6Bd0bs/+foVm09+4G1cs9HytKCYCfzZYENw8thoS5
q+C62Fb8pkNVGGM72vnySTEsLD37zul9Npeh51e4ccdddWfgBThqYDFUenV5AOmYe/3QZE7vI+bP
KthXA0anfWj28fY+tphWfNUCLGTMSrMIgMY+jLm+h4y9uskO/E6wBjJK5uvfvTN1zO8CrxLQUTT6
AWCz4tAPwxxn9ZCcAbj84JMQmClwTZcPZ/WduRBE2TS1S9u65KNZkAY+F0wHstqM1xV8IYKKR8Dk
PAnJFM9tSAKi09GuzY/BhC+3AsLKMq/q2kIWZdeGZhjBsYV962LzBFQ/vCBCy2DFDOseZyGGMm7G
pE+FFkHM02RNh2v1qj3c5Iw03/q+gbUTU/zQZtAV/FS2uptGEEFkc6tD5+Sv/SviUrO2xpzIjmgx
VW6OQH4ZvG9x2qz7C92uI9CFcXyR4zE7OeMDUArJ9WR6T4LN8HDru7eQRMVCpZEZXaRAEg9G7KvA
ksHLlGJBLGVY1e2FHOq2gnK15SRQR54tUC9w8HPcX8w+Gxo6NEAIMo+o00X+tpe7uE8rqBvQJFVz
jjvmdDO7k33NXy8FUVuWed6gpl4zX9P4FIIxq6us5vA2kNIS/0Aj6kN5bsy/OailVGoDea7x5GnE
BkpkekrxrmwAMt8hJ8QSNP8QrXtLQVTAOAgdN4xpm5815AWTZ9msyW1GJrs6FTtGinD1Wi1lUdFi
EvF+1pQ4s8ZBBDfawnyrnNoqYC1YpBVr5mgpi7KuythCCVUcWzej5bqY5MgtwPVbl224wNKO+c8X
V1erJQPE3hBToN45ow4D1/QKTBVQ+c5sbLCQ+TCDTFg4lljK2KJHVtAao54N1ORUW4AcWvKrbKN3
ubGT0/AiPKhsfvu1S73cUsr0xgnal2PgGeImTDlpH0ZbczTHeOpfA9NHoUzTTV6x02vmqBFTcSh7
HHbSoCsVllthlzHAZhZ7QMgAO7bYMMEoZiX8zxfiF7OKlCaqmMiz4jjijJx+cISDaqaKTcY7lvas
BTXfOwqU7J/ag2d2xDUYk4GSJu+i7ZM/vdVuvf0NQ0vn37m0Jsqa9H3RN2oCOUAhekvtwPlo7Owk
gkSCGVOzlkTZE2OKC7/PIWpyZJT/QTCEwnaGrkdmcDP/0qVFUdZE4WSRD0oclKZHROk7R5I+RvnG
QPEx460KcXVlqZ3bNxujfS2L7r+GrUYeFYSp8heOGsCNKaVMtDCsgnqcmy411IQkOFO7wIs/My+f
3vq1+0fOl09fmBhE3Arnt19y6pfeEexs8xf9o4DNBEIWANR1DDhRS+F0mWsSbZj1ELOP85lxR+WV
zWK4pofgfNVQq+dFQ6Sr0n5vcLUPrFugFfCmk0E7rpXNfey8X96xVXuxlEOtRxHqMeg0yAGO/h9Q
7ZJwOzrGRkDx2bdYvf5fB0Ar4kIafUBDKMupJ0IaSIXJ27D/Mz3sWGhJ4ppZWgqhTMXk9VUZzGap
B0VdSqQ/eM5Z6kiAZWRd3U6Wg9frtb+VZXv4jNydsWWxtayWKZZfQBmRJOTFtOPxBVO3U/L9/f7G
P7WEJ6d+i7BLZ2j9modbSqPsiDe1scZNkKYAdQCJjPapeb2sJWv3aimBsh+DPA5QUjgV/xW9dV1g
atvLAn5zLsNCLCVQMYgmjnyj1FhDZYkzqM1kZegD14iyTcnT0b8JzYT0zrXsW8O9bb3uMvOTZSXX
nubLT6Dik5bTjMlX5pALeAMxErki+WRhu7NkUMGIFqbgcplDrfZhW9iN/epbrGWs5jWX66Bij7LO
mlFXvtRBA/vpGV3Etmd16Da55/fG9eWDYy2IMh9Bwgt5OpsP6cqZxQzmiMLHZRnzb1wwGnTyu/Fz
rx4b+EkkgsRXmaSgbgO3gnVZCkPH6Vq2OE5iOISQ0kPtAO48Bebp87II1kIos5DJQ61zHDbLChHs
kticzBgdU6y+wlV7ALxIXQV0oazQT3IjKoQ87/j8/CI50za+lt3Ly/hNbT1f1m8B9CO84EDmHJYT
1pEFtqPuVHMACERExJxU8OqnrDKZdGmrRn0hkzLqkZT4kVbC7wIR3syJimHtObpVrc7kHbO8+rdr
pM5KLPOiilNsIuJ32eRAiijeJ05squfOfA1sbsvPA67dhqGF6x4S4PqiiDssSbSyd30hAWxTQNph
01nRc20GPMnPu2hg1j/Wwk9A2/4jidpRToYxGiVIUkRofOMo5Djk1rRpReY4EUsUtZm9puaDEIiz
h3IiKz4edoDQZ1dh55/5ZSgWK6IcIeB8Qz2VcGZ17CJdDO5nmch/BNvsJ4elHyxZlEtEQJsVUYIl
TU4HxPEoAKScZNZXNyFGVFg5otWa9vKsKPdY90qWAkkToz5AYJLs9GBUSAQ0m/lVgpbBfe6iXGYG
m8sXfdVeLfaT8ohAZR1yvoNUSd/U9UPRXuvNRrnnk3u+dVKeXJa2Wn1EuhJ8X8BcRnKc2tK40HiO
jyW8Uq62Dtrt+uNhQPfY31Rsl2KovQQFXgFoQ3l+mxuklYmwL17UN9Y9nm/Pb138Xgy1d3ED6HjB
x2LQ01eS4GkeBj14RHsAuuHlfVs/pW9JVEzRgvJ3qg08eng7tT8ScpifkKwYk3k4cyCweFpVRtH6
5Xw4VnI4ZhYQ9uHpJZt1rdZ91/di5sUuxASeJnNqADHZteUMVmvX9+WWvxteexKZldUy0tfzV184
Jbp+xiWgnMg93OKnKSPFqUB3Z8bEmPqy2b+kyOAwBwjpTDM9m8fFogQO4KNBCY2bofQE5ym0zIc2
NGNXcgNHPKMzf9vdJrbHUsJVzVjIpSw82h9ktUggt0JF46W8vy6vby7r3ur+LSRQhr1AF2Ok1JCw
944YPjRh1xknxFoDZdNHkN6jXAYJYF1JXf80eICHu+pr1+//ZnoXKfLvc6IMkJJV/ljykIUBPku4
5Um2uWFNG87W5acuAMQb49UAQFdAj0En42XZb5LckNuztWW52fnzLv30z+O+fLC/o+Gfn0kdrDK1
Y+BPUgtEldpJj71jsgqurI2gDrYHBHTvy9iIt9trVl8q67epg1SHJlVbDb+dmkyesJX31c+tof2H
b3AtwLTbs2Td1hbgeuyDD+d79373cPkMVmYGfkqifEgBS8h18xbFZAvU4p7sYTDuVIs45t1tttm/
WLhvtmVj9NBmdAR+FaIvKRPlVTxMVMZVBwU4Oi/9fXiv26n5AfDpo9Vd3QYW6N63phve2WZr3bmn
1PJM3zG275d3gHWOlNMBa2zEdxU+wrlFbpThN3+7mp+7S7mattNHftTx4wP5YN3ylbTa8sd/Tdnp
raLUvq+054fY5k7ppnhLCDDco3uLYzGoXb729Ljdv9lw8F3+9FSi4E2VIs4bfs04StZXUte95GrP
C0vo8r/+5Vnywrt2UysZ3myqgB3Nauy8rIAqDds4cnwa9iO+WiGEMLLiK3nKnzpCXe8sTpvQmHUE
6Pe3tWGL+f1Ncts4SClbh/dDC9zQcX+QHhrF1I7BWzCQ6BCxoPi/eu3+80X/NVfXC96o6fMdA5m1
KZEYrIvOYc5r1yRzS+fpfiQb1/78l+pA3exR07KO47GxAzEZPy2xVI262EOBxs9YxW/jURaXJL7J
Nzv76jCSW9O6acnBfTXf79q9ubFmbLedFFklK45lfAKV5758J3/TLek/9OQrNF8oeBgIGOeYsJ79
S0tQ4Y4s5+htKyIS+wMsAJelgWfvYhihfpm2hbheNCatT6CWJdlaBtkOFvcWk/cYJdPa5ci2cjBW
mJK8JLJsxacjGmSULWdvA2e/HZHeFn0ivV0pp6cmM1txfx4A6g+23NQ+KoT3SWn7he1Obrt5qjdX
Om9Lf9QbAexuGxkUvhvjIIFPjwQ6CUE+OexKIFsQ/SjcAhWE+AHaUpNtm5DmWv0U0EW5BfwC/oXJ
CvcDmDpB/bVJDo+fUoQSvX6qLOGuzqzouvNA4XGbHYrGzh80JzcbfC73R39Voq+OiCgj/UZywC1a
m/nBQ3Ip3Qjg+zhe5zNe2seR3zbOpnA+DKJgwnWLipnJ70r72ENoGLuDFbWoaSOlobzx9rQfrkrS
3V3pdmAikQ0mMtUMrMKJdPK0LQkIpuHNcnO4Qg+vwzVk6ygbaKqRmniOmoANlsjrYeMCC+JW24S2
rdnISB+NG39fZChj3Oi71Aa0Z+8UKJ0nbwoY9CYyWoNgGh/aXtzKDVFSVHxP14GVD2SrhnPflLpH
gu6mAb1m71nvCqYzdFL25uGVf0s3u8dyfyot5eFK7OyO3IE+LbNS4D1JW8668XbFvXZWCgLEVUAa
gzTI5hAabwA4LKCuoZ663hpd3t62u/v8La1NZRNYpt4CNyZ0tBN8n92YWgEkL8y1oUUDOgIygXhC
9s7b2oV71xMJmLjZ53tviVfu+33/qEiEBDtL3Y1b/RYDFzt0y7qk+lB7stmpUP6JI83RJBkiD1OG
6foDiqazJhGnAnVF9KGZxjY6odXlith3FUns0ootIH114Dh+7MwOPE672PpsBcBAuRXZ7qSjOd2c
Qocnwm11H8ACnhH44jy602mL/9jpSTFg05C56vAtlm9i9131/aSgM8jU8aPYCc58Cqzsbdo4QGfP
8I+CvU+JA66lRw7F/nfPzt96QFwnaM6VSW+FhW0k9sl9NJMPeXOV70+tiZUCUEJDSXgTgh/lXGyM
a0HYJ6S14vsPeLkRmn/wDgCPLY7vGBQlckHeeVcktTtpzm6T7HJya7z7GQk+Q2t88px77RqU1cV9
i5rrLsfIsYWLxpPBRr7eJdJmt+Uyy/OhlYHdmtkRBe+Nqby/xibQY6XbGfZn11p1bRI3IdjaP8iE
cttT0pDxqt4ndhUT4m7tEiDxhoWZad8WrznEO/FVQdzR9LA3n7BVwCMlzf7+/Sm9ekid4SY4Rq9W
NjiTy+MytMlxp2L9lw3amptVAGQka7IkY8iXNp9qEGkcF3odenAlB1d/IC/haW7ISKwmJfqV6sww
8MYWR7UL0ffNcEdM+VRMJUy1VCWy0QE+UkhNYR+ez04IPP3WQe/Qdb4tEDlL1wbMaHZkvCC+1kY5
9x9rp6IuNQ0iPtMhuxzJy9kAikFoegRZSvfyJq8092ACYbHJs0NcOA2e9zWMg3Pd+ckK7SNQb6RT
+YTLooDOV2PXuH5n136Ko95gvt4kk1rhTIuCPD4LDxHZCw4uAGtZK/EfliWBUkUSJRUQdT+XJRZd
IHae358Ngmp/xjuwkBilz6/R6x4BD6u8ZiLIrVQA5rV9y6S2Mi6jNvV1yASyexbADYLbJXQ+e8ba
WCHKz6VdPn7Wb1GfPEi5GHUFIhTrlvGVv9M/P2Mf6qADvxYq0LnNAbhBYls5KQDu70nOECOy5FCx
OCDIcq5OIOfJAaAaIccrznw5nn0bro64IFt62Ns8uXtwWfiKKxq2yAepX7W2xcXx47oU0vn1gmIW
6/XCioTpAShNH4qem58vD/vOcQLrHKGPJCOPZwQgzi1x7a2y2T0ExARU/Pto7nyL1S7z1QNOWaAf
66OCcU8Wk7IZsL4nyzrevl9duSV5Rmjp7HOS2miidBzoeW7uu71ngWoK+G8+sSYUR83Pzc1g2nf2
Tt7fwTWQ69C6/YSz3u4+3I8TDw/1KJHjMUAI5ur2ZY3+miS98N10HY4zuhqADYiCBefKs47bo9Xj
U18cxa3xbMCwWupI5AAGw/yKVcFn3Kav98BCJaJJABn1nPZJTZulbvLvUtyPC0WPXql9kA3l/Jiw
zj45bued3pj22xktMQFBmJZZrWW9h3gLjsjpzNGaYpkIrVSCpxMjt/sF439pk3/aoP+RCjXhYhEf
A94Fa/t0++jfyNunzdHalqZ+3RDb3ZjkDn/H5AzaClTbxgeaG/cOJJuAyXBZ2sq4jHQFigs0Xe3m
QweiIssVz2uh12og/S+BLBUjE79cSTD6aZOCNBcPlkpAGNQ/6S7GRDmr3rNOec2aLWVR9lgJ0FcG
SLsOVjO0O/ePR+7ms7x8RdaCC1BVf6+Iss2jF6bxoCpAeDKP8e1baiavmGZgIsCvQADAGy7kULbZ
SPQ6NxTI0fDg6+0X6a0CJQjQbjMAl3NoyQfLKbHvPyvn8gJZu0ilQNs6QoU3+dpF3vZfNPieO60n
rKY4lhj9Z4wRRMY4hQWWZyUekVLi/UmhFAlu4OXlrGZ6MKgDDlHR+CJf/ClICbQ49wYdMdpRwPAW
/EHlcnhxBmgOqvCKSC3f6V1tm3zMCAsl47KvVRSW0qm7LhRSMYblLL29va23mf1+eXmrKdelAErp
x6SuhFqCACF10tHKNVv0zGd/y9e28TB6Fo6ORVz0H2QCH1ITNQFc59TZ8ZMXc6OBS300AE+k7iIk
xht7ss3s/q9W9y2J8qMc2FpbKcLqLO8hmqzawuM1tlqXx4FxjMzkagpons79f8uinR8gxLOqC7Gs
wlJID85JgXhbHpNKgPDXgEpEGItbc0pLeT8rV/8Ty8PkpwIWlzxPrnLamCIKscHOv7ssZ+0pBkvy
vS76KeYFtSeHeA4hkZK7siV1DmcXe7RSiPsUBF3J0UNcgXf9LkINXT2VGmEZlbXw/sc3UPcgAPtL
HcwHOSJhFNuNqx8E+658+9ebSt0HL+I4TKfjEEdw6GB+BFQ6zr1++otJ/tk8f28q5QYiUSyNbvxa
0IxilwJooXfArrVhrmi+Tb9d6LckyhGEqi6PyYAVzXyhBqCzOoynY3ruNE/PeYiVIuQpQgxUMiWz
FJRyBRnPVYYhzPfcAXTltWpxGx8ShevLCrruCr4XSJmTSA4yLvDx9EsxMxJvEmAuv4bMbiJxVrFL
+0jZklbSDVAu4cTkmx4ZVXD+mgAQRoGxQGBrmJ4TAmp008F67pIjt/WvapfVz8c4SrrxIuHqVPRk
+NbRrO/bFpgxql9YamB33ud/vafAt1VlUUTgBZBb6ujSfiyqnMNiO+epBkhYhcmDO5ZvXc9/LKRQ
J6e2xjT5YAM/PxgkMOOBDEBs9UltiWiSSezQ8e/GN6bUlYP8sTbqIOU0keRUhlp2zldMibeqYCMX
6eyYzBsrB7YQ9WvWp/bE0C/nu5cSHrOxii1ad6wWXIklhPIDgqqWvg+QRwxXGPvsOUOerHFlu7wx
bqebRJ9HmNHvZhYIVHL3s7oR3QOsd0Z298iRWhZGUC2g11i8azCb7Nei0B8bQPuOPB2zbD5h7DWv
m6VpoJfnzTtcfxT7xwIdgER1R8JtRw9VtMsqvOYzFAHNoIaM4RnQv1OyM4X34yiCXRhNzAJ6h8Nr
wQwPvybcKavwQwjlmNI+6tEPCiGlnZ6Mk3zV3vs7dVtuFDu8iTHTO/vEU2a7+wGp8M8WDVmf2Q2H
FDoZMWjBSl6sPS9+fA/lv4xYGcpaw/dUzlG0eZlsBrs7NWjQYo2XM/eXcmEppxWtWkOU5c11mBgY
yPd3xjPrxbRi3n+siPJfPPptEyWAmOObv7vWoTI9Ue3LurJ6hRaqQpk7sS35Uh4ho7j2DpUtOzd4
wzNCedY6KGMXq0Lk8w2yr8foOrT/cJsKT7C/8bk/dosybhjjEaOKx0pKu7Zzu7XRhA33nrIJldfC
+KUouqE98YVBgePtz5hRJtpe2vsouZ1yp7kvjqx1rSU9fgijjJwxoRda5rB7wpXwxMOQHLcaqp+C
5WDY8EXejUd/l1gq7In13G7N7FVxc5MzD7YkE5g2j5jldhccJdShUASzPee0c7vny1q0lv768ZG0
xQk6sUjmHdEHDCs8hhKKX5h11non79xA3bQSySUrrDbAjI+Eq3Akk2IGk1nxZpLaXoTiERrnx8KO
AiuadlVxU5cbvrhjfOb8GRdslkbZrAg7qTYNyg686e2UR38/fFU+Nza/B0CwGxETG/T2XgIQJXQe
GMLXr5qqSRiykMFeQx3koKqjkgc4yNHsX59Qq+xJg4J5ZoW7/pjoqO9NZjEROzzLV/BcLf40Jv3e
sAqL8SWzpF/bAA5YFWGOLv6iy+RFTvI5MEsiMI46JMoFlMFRvf0ot9eDG2KU6Rm1t7uIyHtMwVms
oaZ1S/1d/OEpS51JlWcEHZ5VUmvGHyAeTbe4pHeMVa5anYUUykj7caEKmY/t5s3qnTPjZ2TlWbi4
655gIYQy0QkgoUQ9ghBEEg8qhnRCvAb7M09uLh/ZSjZkWS+j0axbvuQruYAcYA7fincSXoDuZQnr
Rm2xFMpKT1Wqp82snnBq3dXHc+LmFiO2Zm4XZaMlBaO9VQYZI5gzBLfYd7v63Yw2LB6E1av2vZav
71ikxP2gQ83sS8Og3cOWu1WdDjmqyzu2bvQUTZJVJMhk5GhxzRZSQpkPs7aIe6RNgS3iPRixKe3R
K4KwWncS13ye32MiurNkZAmUh2rzzlDx9SBz8QWUjstB4jeTFPTnpyEjgBL0d93eQOfCPFYXEX6f
HfUTcCjBvJxtmK+JVWO6EE7p/mhIMjfEED60GNLeZsQ72KSzbYbRXmtrRf+zpioyiE8NQ6YWGUZB
KwVK1eOOyehU6EKcKcA0zCEDF9sxdOVdSZTJah7biNRnsAjuixJmi48AFqk+xnf4f7dgdY2tWpfF
R1GLR6lHm9SkQ9wEzqYkNuXzPQD/68fLKrZ+YXRBwoCLIEvCFxfNQsXANZOFCQhEzuNuQiXp2bxn
Fhrm7fvlDHS4AZ5XMW1AU517IEUYAm+YV5I9qS97+Sa5UrfD7ZCSDFy9LzesRtq1fIKCkXgJx4k8
kKxRB5pjfl3hvKQ/h5/xw8w7O2eWQ/PgPP45oYrjE+0o3Ezou7kLNkVEGFs6+3h6vQAVRR1CF1VF
kqiId8z5fIj4tIcpHTFfUZ1jG5iVBx7krcPmjjWpLMxG4JI4yqyGuVCEelz2gJsBN0R5cgZA+Hvo
vjK5jcKCQ/uq9f2SJoJXQdE0XBd6XMDPqr7MdOhLZQ1OdG5S09dMFdIS1zYPz88TgsH8mcdE9Dtj
W9fUSFxIpqKbxpu8POzq/v9g8dFRdZgzG6DAfRcdkZTI8DFc4toNXAqkQk5/lLyca7HUwCNH6ZAQ
JSG807CM/JqVg6oakqbNWqNS6tLF05RUABBHN5tOJNABlplZyzdpAQ5j/nXQHZUzTIzamQawnvKT
lzynnDtqr1Egkq7Y5QLaG7OuI2ruCgGG+XnGB67M+ilosf7+QErBajEPpWK+TbhKmhPvfOIfPzxA
Zjz7Ju8mJRv2cy0YWUqkvLgaZZ2k+9h5Cch35S6pYZVrae5C5LwnVd2epqOBglBgdojxgUfBRLVd
i19F2ETeUFVDUTXqA4KQk7QxwgcowKs83BoYKhjME8fM465bqm9B+pznXZhfva/GqZl17AHI7hiK
eoqJbBtOdicAu3wnQxOs06u4L8w2I9HOuG6OrBzXWhUOx/vPWulXg9SJXcyX+IT9jGfebfuP8lg8
Zvtpk25fMUUKenvXjmw32ngnViJpLYwSZVXFdKWgib8AcafEE5OkGPGkLuesGXr9mP0sK8PhUN+F
DOosZT1BD14OGcfmOovNOZeyQ+CyuUdekqCFhrNYKY/1G/Mtki5XeUJZ9GM/9ShEK/sUr7C5Wda+
BmB7cOQsYVu+MQt/q05nIZKyjp4XF6MXwclaM61ZfQPGbmCOYdQYWsMGg1mVpkggSVVU2ZB1ak/5
KenAUiLDpW+dkDczC/BH6lV/aF6i3chI7qy+5pAr///CaJfjtSnwU2oIe9CQa0FtWAB9kwhgooQV
Ca5mzZeiqF1UwyQGVq3Yn71N8w4AqeAkats6d/C/0g5Qjhvulc2EtGPfMiotayVO0PN+r5LyNkab
jGqfQnTjaOQqEu2mIeiTSG4a9GSgK5wVJK1GfkuB8xkvTE+alWkMvpI5xxQJSDHCwAFmjXBoXfwb
z62oM6GfpGuiSoWyMd5kY2oocwAIKBO0U81viMH8I1puYLP7ClYfmggUZBFvMPylUNopxSrHAYEG
VmWQ0Aist1w3Eb6K/5e0L2uOG+e5/kWqoiSKpG6l3i078ZZJfKPKYkui9n359d+Rp95JN6OvVfFz
MXPjmYZAgiAIHBxMn1iKGchO1+Z2sylSDhLSzi+j0mmSSq8wCFG0bOu3RvNmalz/eX0Z3icg/xE6
oeVWzGOYbeMd8ne24GSKtVzv4+EpwZONunr7dTROiekMbe/YYb4T4JRJXggIWHV01ogHOf1sY6c0
7xOUiJKv1nc7AabdKn8k+r2ROcb4D1J327q6zc231CjdBLBM40dcODEBMNyJM5dV+7E+gqqBs5WK
/KLjBkEOomxwQtmqLrklCe9NOTxh5KBkr91jloOW9Hv8aD5fX7XlzfwtSS3MlVwPKsOAJHm0Qf+N
TozgxzicYszCwu69ROFeIqvVH1fELhRYLVTn/k/B93bEs82ao7UA5GQDWh11YOxQpzPdU7Oa6V+K
dOaxyYBq2JjPypXYSg7mRDTUkJ8iDDKd7urPa7mw99eGanXnEpTDIEwtj9E+MzzxHHhVzXfYuB23
VYZ2kOg0eYPtdMfsU0Fd66sRHpNw7xfoa8FwlshphwPo2WrXMDfExGjR/pYgnyZhrZM7FkcR7LUT
hkB27C4Rm7Y42KtPqaXYGD7RJCbVgaiyVKdo9iROC1yk1SZ9u+00lx0LzFvZusVrd7se9i1Z9bk4
xSVOGe0rjfazD55fbrdPGSjB+PafuS4itm+PSJquJjmWLOBcppLjGX1rqIFU7zE3HXnET2ADyzHf
hR1TkHd48SbfIPY7WGuUPIuB57lY5YmcFW0aTRPE5uCyBh/EJ1AowBU5tEd0TzdzZEQOPQCN5U1+
U23kbb5FlXMlvTTbnmqbc9IFGDDGMT5csc3cav1U1GSGF/xINnw7ud+T/Vq/xWIO60yKmqvLJB5x
QWn2OMql8+OT5qCE4mJUX+M0j7Enb3i51mKxGACei1TiiLwxElBEQbFxS1+np83uZdN5dBN87vb0
EP8MtyveaikeO5ennJNBywiQnJB3W2C+UlS4r9NdjEHfKMjM77Nfa+nPpbe4BSYnXcfBJBjMfRk7
NFpcpGOHkIx2frIJOV6oQ9QkrjaBvvG6bss28luU8jzuR58YeiuQ8t6bX2vLKfmGo0lLA5mvsZvo
irTF68YCxSHlII8WgNBcahY0LPJDCs02CG3rh/zkb3C9PLAbuYoPXF7E36IU3992o6b3EmHRiGmb
w3EsHX8DdAFKaNl2Uz9qR4AG1gxl6WF7rp5y4kg5DREAzvPDlrjtXbD92W4mQCey1fI9nW3gz8P9
n3rqI6gq+9rUTIhKUthF4+o03CTM1YHDmk5xuymyZJv8GtLbPI/ctt002376KsXk9OAgy04mvbX7
Te8jQ3iK6qMVBDBlt2p3fuvaL639lOQ3Ptt2yc8m/FoXt3b4awKBSXYY410IjrFgm+PlVfmW19NP
pL6Tw8FPVsaZLr4tgbTkOrctaoIl6NJakDgWIgEL89PXmxfC3ByIzq17b2/eCrTPbVZBSu9Rh7qm
5/KU7fOJmded6Q/g5h6BgrTBPfIFpb3N8eH4wN3P23++8dFxLTc5nJo9+EkwOjn4hF6EX9fP5HvQ
9cd3APsBmJ1hWpwq35HHGHebiX58+voVOYsJBKrg9ZsOgCoMaBtxPGf7XQJN0O0fC7fYv2GyOGqR
N/fXv0LxDGB4x9SCOV1PKEJ921IWP/WTgcggTDya3xmTa6eO9l1q2HZ3fKLcuS5MOax/CFM0Hkk1
FUIPEq+Q5MEsbUc05a3R1yv+Z0UnpuSD0krkgubQyQfp5ORMxBl7x0/cAFjX3O2D/00rptxTZaf5
KVrlEo+hhTmpbwv9nvEVY1H8wPvKgdRNCIbxdJSoIW7LOOnDKU08IjFRvn6x28DJx9fr27MmRNme
pganfAL+Zy81kQntH/QUzHg0dse1dNnSBjF0K9i4H7iFQ3954kuoU3RJnnh9Cu76+DgIx+pee906
cc3aFSkQp2m6YhRLyuGFYJE5T4d/zX8/e4voFePD1BWJxyVxEv9YiGAXdXJTsxV/tmTk54KUy89k
vdEbaZ14ok7cmJzy6Bdh5oo2i0IYvCXQ6Yj6hBKr2NYEGqJZiBGGWKzXxtjbwcqIgQUZOnBphjWj
00xiKXYN1H0rSU1Sj1O5y8rTaGP4EJAhf210uqFTAOHIXNpSy7NVHyWjZdPUy3rtnoGrUNTC5dY3
OeyvC6KXV+l8hCCIW2zGwVJqK0bnd6LNwAabek07zOqUvFiRMO/smUP/V4KhEzhUKgxbrdEJv6lk
X+ipp9f3cV+4yL67SXRb2sGutl6ua7O0OXhX/ytrXrpLcx5GFneSYHOyxN72cttQDH3v/96U59QE
pXOmBWHq/BFnZyZIQr3zCzP1asYbLzPzZKdVHfFo3f0ludO/a4dbCHUChlHWavlYZiTTjC7JvIjs
mybdtPYxqqoVW1taNLyDjfmmM8HSpSxaJCxhNpnMvCC6xxwGR0d6kOum+/dbY6ExHSvHwCiuDh2i
QcpCXGyZt9Hqww89Pn7g5/FOAWxUJ5SpmdzO7qu2yPPMq8Ktbt3ybE/zD5x8uOX/RCgnv+GSjrGE
Bv20pdPXLDmJ9u0DWuDpw5hpoXKuQmViqRFSoErnRcXkgiDSSSnD9IQVA15w+jqS66A8MkHqzoQS
3chMR4DTQUqts00fofRl3FvWN8zP+cieg9AdIwxQ7USF/vKksKQqeB3omTfmW5vOm9Jl36+v2JJ3
sX6LUJ8CvKtLmsRG5tnBg0WfaxNJ9Ig5hACfrBXb68KWFm5eNVS0YGbAiFzqk4A8SOeVnXlDlB0l
iDhwHvU824RTt7suacktn0tSfEyra8UUtCzzdOfbGgR4TYv572f+K2Ig2AkLnnlWtNXobR1u6/R2
qFbWamFjgJGACXM2V7pNRYrUwcUQFlriTcnLOLRHPTtMJDqkyQyiXCkDLGh0IWv+ljONyMiEFmqQ
1Z/oGG0akON4ib5mzUtScLdYAPPoqFlbikaVUWu51mWpR5oM3D5agPE75c8JeewNJ+kardq75Sr3
5nyV/SdOUWoaZRiDTBjiXuqwdur6oU6rHQ0wz6ja0/LJGn5ZlWPiKSZ3IvDonqG9tvdsM3DhRjZk
PGhrK7BwU1x8kuI40iCXqbSxAmF302be1H8K2eGvDR8iwF8C6D/ucVsJ4YBXMDHMq0g9Y8RkpeBB
r56vC1jW4bcAJeDJk87qw1kA52hkMI9Z9bm3d/+bDMVPlLwyx1qrUq8Vj13w3AvwkKQrTlwF58yx
wcVKzYqeGb3e0k6CthIrZbHWNfSoeRS1LTbMGgJ3yMvmk1kE+Q4I9nA7JXHuGBrRdxFt4mMz2Alo
nA0Ltf8ufriu/ILruvgu5ZgEIPTg8bzAQjxm4y+t+/G//b5yLiLSjNQPsLgsmba2Vd+0YbxSglq0
EaDKMIqEmQh/lP2btDpmLUFENID2/FHTT/cfUAE1GUTdeKsQS9m6boh5oMX4fR2M50Z4Guq1k7q4
CWcSlE3ozCjj/hhlXt5Wboo6Ol97OCyuEaJ58u8zSI2CTVxPAdOm1NPk92g4keylzlZ8wfyRf3jA
MxGKEqM5sGysIKIFki5FscLYkcdR1Cvx79JaoQxkolBAmA284uVBoqTuZNnigRK130nzUpvDioCl
pToT8M5TcXZSR7/tdRLhMWfTYq/17W3KyK0M4rfrVrUmRolPaxYHsmcQQztw3AOHGGqrRAgra0WN
y7Uae2pqw2RAlaB1dPFkiF/XlVjac1M3GcUrAcM21Qg461qLdPNaZb1xwBzGV6bdFTyYnGZaayVY
1MXACx55CYaTrrx79IzyMMT0Gq8uvgwdc3Jrje5gvg9VA8ZYg/8kKDuiFZY98BDK+FP5lvEYLRH9
MS/rJ06/DvHtxMM1iWs6KfuDYcVTy41ZpyR2QF6ftGvXzvzNf+pk2kAaYDKGsJVD2aZSR8GLp14X
JN2m0sNX26g2UwwQncncGGlqItAGY33NyXgkvthdt4+lsNI0uCkAdTAx53xegLOzlI3FNA5UpAgr
C6Qvw/BUdvTEsy9TT/cVGdaA8ssL+lue4qqDqcD7ieGW7axnidJwt3IVLNr7mT7KctZGO+VMw+/v
jDf69dvKry+6BCw4shWgiwBc+XK1rLahJjJWqTdoO0tEzkhuknzN5ha3ZM5OoJROkCxXbM4M8ODK
eZB56Sh/lAlSy8GwZfUhMehmLeP7zjLxh/lhAC9IPSDxD6SLHrdB30TIiPRJB0AB2v+cbgymwyTG
ztUBzXZJbLFH0QDXBG59uZN1eV9I+a0TWuNWxUTdLgiCjW5L+xD7DTptywIjaux2WHvDLS4+gBfI
erE5kFcWP2VF1ZZNjHdWZzn1qyQtVubv0x4gawO6kaJYgqtSiciHJKe8SjNEEoHv6pPt5pA1yC/X
D92ikZ5JUW5Iu2nN1KCQUgSbpt9H9G6qnsXP60KWl+tfVUAiraahJADMY4LXtMebU2Pvov6xkSsi
rukxi1D8MWGyj4N5teJsOxSnjN4WhbuaklhTRD0PyINqQQgpZftjLJ676q6t9v/bWimPGEsCRNz3
syLGPWo5tn6apu0HRGDwnwkmaIOD8eHSddAsz6UIq8zzBcC5owVaVQ1zgJD/2lwXtLgpNh57AjtC
EXNfCgp8s8TcAzwne1rt9CFyslB3GAN76LAS1s9mqvqO+emOzg2GtJcaWxDZGERv4Ds46Ho1ENn3
G+H/0safvZCHMP0+cn9Ft6Xb41yicjwTAahuUaeZJ4jmxPYXv8yd66u3ppNyNEVX9FWqQYLWD4eq
+1wWxGnYqRRgSK082mxj+e26xCV3/+5tLI65LshMX+4XZlORLLZxTgeC94sz5i4gWtkL9Z+uy1my
CyTZkWEHGaX+hwGafT7xooQBTuJQyE/JTTvt4nhFyNIGIStt2ARzvtC7oyzfmKYybScKz8ZfTQn8
pvzAMUICDD1KuOQZ5mherlbd6kzyApfjEGbpN56Ulct4GnqyA43x9QVTYbfvGQFmEXPuhqLgqVGU
4WbjYz4OvII12aGT39cg8QxktCWGVxB0JYHCtrJeU4BBrwtecngzUwOzkXtHo9f897OYrJQ5L+qw
x7kqx20hQ9eOXtEI/ddCTBTkUXkzCIJ1NVrnoewHIxxij1sJe6yKABS3gzmciqbz12LchbgdAS5g
vnPemqLEc6lQEVVtH4gx9vLI35Vh9MkMh11nNJup3A/85OcDQg0C8L35bAwgV7a7e9a14LQVNgC/
sQ6cvB2hFI3pLdcXYeFMXHzYbM5nK836riGx3cUeRtR/C21MMEW7IIvkQfIVX6mCxmdjuhClbGoz
Zjy02jb24nbcZcQpw1M0PbfCdkzzk24e/MJjA3r3o+0QS1w/0eYjqgLTzNApY+D0XKqaWx1JfGRK
cFfXzhi8GYAe59bRSL5el7NgvNDztxzlgKJeONo1s2IP7Dn+p6ZP06MVjU91lzUr53NREtptdYPg
hHJ1zK2wJs3qiyn2zCDbWNZLGGKC4MB21/VRGw3+3bgzMYoX6ErmJ4VhxB5DGyK3IxfZBmfK/N2k
dz/ijsIHlNu4qW67AL29eb/jdrOnxlA4KZm2Imhd0q91Ei6qjqMLN27PpSflmyrGppL3OFARaKyM
I1pKHLlS+l24luDyGAMmH52RiFsu7WVKtHxEpRtnlojoUGXVJrGGZ1aV9ylpvwxiWEMPLgrEoDoE
R3OlzlbO4uD3ZYiXW+wF2j9hbm3I5OTf2rjfxMPb9S1ddEdnkpSjaFqIjVkJSeP4ZOhPmgRwHL0U
TCDZP+7QjHBd3FJm2URiD/8gKcLhdS+XUsa2DEupxV4vyeSSMpVbq+gBsTNJ4DYDqBuHMkZHFzpv
nbhNAPLugvJAi0zHJNH4h180wyas0HJ4/bsWjQidryiNmtTC9KrLzxK9MXQWwWfV2Ql1ZqecKsdo
H/83Iepaj20b6qA69ECOgkZEr9dXLssFF04R6HIUxhATWJYS7mYA9RVS50AHj5W9oeN9O2fSguIe
bHnj9roy84ooAS9kUXhyADwQYCs+NPMhfijg26zMfKmq5hC29efrIlSc4uxuIIMjGEQUhUtTeSfI
vOsIz7BgzVQeMwFOzw6PbubYNdrhDGB9yi85OqXT3ClZ8s3opRsMw4ajANGj8TQbUbZq1r5pwVIu
vsm4tJTSsFCoEyL27Nj8OkXTIQFogqaRCxx6PzymGLuc6d2ma+6qqoYxk+/SyF8ofGVMo5VgYsFN
XHyL4pcaX2LecwAcHOCE9Mi6hDskHosTbwu0YE0aZgOkU7+/viuLG4/uGWRj4HD/oGvJorDomx6b
UlqydouwxutDJ9PxupTFZT6ToiwzCTB+pg1shGTh3pafGJhO/S/XRSzFtBTQlP80UZavj2pw4hZY
vhSTuRBTGYi9SPUmgjcfzGTViKGx3Dxo5Rol1+IxNcTcGgLSGxAMXJpQ3BpV1gKF5VGyZ+kp7L43
z6Re8QVLnhba/ZaiHJ4iD8tpolPiaZGFzi1jaLZJghkrVdHoySbq9OmGM7v6R/ayOhbtoN0hu4VW
G60MXF0D9ZCQNWaiSt9fCf+WDej3hylbm9R5mPW5TLx6233WVu6zZbv5/ePKnrK2Hn04QcA2SebU
VrkZh9eI31+3nLUNVG6LnsZmXQkYThugYTXgTju+1SGo9cVaw8uapFnds6CcZI09c1kC6TDsAuN2
OnTToTL//vlzYSnzR5wJaeq4b2UAexzaUznTR/pHAeqO62u26KvwgDMx0w+lSbX3Nm5L5LpnzG4j
Md2n3cFdyvqHDQaW/Pt1SYv29VuSCtcy0mbC5uMu13l/mtoHGbGPOKczCcrRYgHy9qMB57TJyJ3e
fc7Z83UV5pj1j8v1TIByRIK0k7KRWCy9t+BdT2kZOin/LMnTHJgEaAYd114Qy/tjEcYtA6hQNdPO
ct2X4Qh869Sl9X6q/eC+Tv19ALB+CmeFKL6VK1ounlULr2CUQN57Fi/tLocbhEHgNVHSb7F9UzPp
WNoaAlFtGfs3iDiToqzlxMQ4pAPDTdKHHh3cXG56ELgMFO2mBuiBJlo7mPz72CIA7UWFsRhxjS5U
vFk65HHtFNQWFtibLUxHqoaNCUhWY22y1keupX3keraWdVuIyFHqmMv3mJTCLDU52g3djAbC90ZF
6LB63PThT9M8JeRrc8v42lN4cQ/Y3G5sIhcBCrbLPYgaCVXaOR4X1S3BtbRvWsMtaW+v4KjWBM1/
P3MyHR9Ik+aImwAdcC1+zxu8NILRuX5wFs/+mTqKK8NsdK1LGNSJyQFQ+nYl9lGb+v81JmwKHtoC
pVdD0UKrgTyTFbQos5MOxhM9O8ZZ6zYpSjBPWcQ2QbN95KvdZMtq2RSwEYBoUW+7XLw8SYsacWfs
GcY95cEt7+yVS3nR6pBk+z8JSqoi4XxALwLugNbOncHkjhGRlyi40YoSI0NDb6BrgfTsJP/wcWcS
lXf7mPlRMc6tKUmoHQoWojOu2/I2Q2QPwt/QPrD+KHWymcLkn7pcywBfX1Hrj4oQ5qmQmEPfimVH
o0kPeblyqy5e3f/pZ6kFoUrWCP0G6Ff2ptNOwWcR0U8NZQ6Va70Ja8ooLq4N28GO56WMUK+5XXu2
rv26ElK1WgPijAFLVZ6G/eH6eV0+UGinYJjmgaYKdZW6SMv7Kcan52XrVrLbdznbhON0zCb9a5Sb
vYtC6mNlt49hFXphu4bqX1TOBjQH7Vg242peW/Qa1/S5MabG4APHQLvKQ1ZWw4/rai4BLpG/BjoC
jHjI0b133p55P9sIUzORWeIh8+lOqJYPqb6ZLLwaA8PNixtA6JoRxJInNB5GzbSNO7Lzk/DQxBgl
yoPdqJfHSuq7oYy8PmQfiJjOv07xmkWTpTIa8HWkTpygFk4Rf7m+AEsBDV7zxKa2LhDoKQ7MbLkZ
FyV6gdLkGFT1VkblrutHNGsjOsB7vjtkVG6uy1yKaM5lKi4tZiLLNT6vefBddtQN4tZNiycfyxnX
b9dlLdqxPneEE9Q1cU0oh6SjSSW5jvCJm19SAAjT0j7mwfAtBtfTlLFbClabKtgOofUSxZgcuCJ+
eX1/i5/N/My+RC7DVARj4qGPDFQe8R6le7SrlfuuJLdN8xBo4WZgAO5WNyUqRFkfYlYJkgebNtyE
bbUDiHNnI/aa/Mml2dogjKW7X58bM4SYgaVqEUcPmz5MLSyOPu7y6C59iuuV6GLxLa+bEALtBJAi
6ps6ZmaV23jt5pj5mPjg2KofdCt304A81EJ3K9/fihoN2N3a0s87q95j55KVx4CegNO9Mwicbz85
UY0xOv1d1rwOxWs5vJomKFwyIMzKGw1hpe7Tbb3mXP4/us+ziDj6IFDrvtx8YgQi73iFu5sULi/v
cwGaFY243Ti5kwHMup2eguamiroV7714wpABoiDvBc5NzYs3qdV3XdBj0X3DSy30xdSm2+aVw0W9
L6O1JsZFMzoTpxg5ABxJFYUDIobgIe7LvRbe26t9JWs6KRHeFFVMz2mLtIlZOWVpYyDAdz09pXZx
1ON0e/3cLgpDDxZaCpF3pkzxGiLvS3TJwXaMynajfltZGL5BXgok8qZo5Q5ak6WsXt6VIqvmfFCU
bWWN91z9Y9ScFq8fRsu1YepLwY9+ppiyikU84E6ZhYUpZsPwk9CNHeC+boKzcH0Jlz3vmSjl8jKj
jgREM5BYYD/SKr+JjRvf0raBzN2R/0Do2klg5UuvKLqVCG/RHqkAazVQnsYfDa6TxipmZ3C6ugjd
pn+rotLtixUhi54drzMDZWkQPKiYSNDA5XrTYiX1UOxFcKpluok7OHN/13RPSCU6jb7Gnbi4e2cy
Z1M6u0040GUs7iHTro6p8ZJRdFmb6V5Y/OH65i0KwtIBU8BRC3/3bGeC0PQmsq4pcUUnw7jPR/BB
NkBhbmoS2E7T5itvjsUNE8iJ/lt+FspxC5ugKpse91ASpI5uPHdR5bC15OB7LPfHhQDwKmJaipj2
j840Iru8KeAVezBfNaJujz5HOdYqdDdthVOz5LmSJHemn7JO9gXgFJ2+C9P4MIFTfBRrpa3FNbZx
NRpo/cYaK5tZNSRpWxtWWrV3ZY3xqyJvHUqnrSkRBFzfz6UFNnT014AZEfRQast3YPl56xsUURAQ
pxDVdc/d6omfHZW6vudCFIWoQZo6Gix0/4fFpspOKTBd19VYcpXnEpTIEfQmvdGEDDuYJ67R/tK7
PQtNp0Gd10Dz33VhS/tjYB4JSClQdwSU9vKwjTZe2gHCN4BPcrfM5KkYxmMd3pktTsN1UYvbMw/F
nfnsTLxGLkUVgJAgCBCJFzPpVqBPqYGuWmsBXBOiHLKUN2MaMiyeZT9nXe1E0TZJk/9RE+Uyo77e
88jk4LXoTkLTXZbdatXayVk0tLPlUnYmi9EMVFRYLtK74lCu0bXOVvSHHQPoDoZBirjNUnSYWikt
e0JnYcfKJ6RX3WqKMcOJngaD7Ou8+BmE9sqyLRo2sNrEwlObAGF3aQDgTNViE29RL4pKz2KA1pjH
qEDlEEhnJDmvW9vi8jHAh0Ezg04nSzGEwqR+WTcxmvNJg7sYzHt7Ic3CvS5l0dwYkBJoBkW/k2rT
XWpmoTak6BuMQa4rjZK6lLU67uM+218XtXhSmUB/Oi4rdGsrGatBk7ZVEbQo2j3dFfRLFQa7AVyH
XN5dF7Ss03+C1Dp+A8Qq93O0uRWt7VTdsLX757hlK/uzoo7KNlE2Nd5MU5l6FvedPhU/KvE5TDC1
iAXb6/osWQJo0gCxQ34RjJrKAyUe86SmLEg9sPIDccVoG/9EZ8KawS1ZNwaIgAoCfC1ojVHEJJ1J
25bh9unH7mbUcMUWQfEatvoDrVAZT/3H62otLSA8tmnPre5AGSsGLvo0CEqCLtqyqtxMvEoD2ROt
3mX9/XVBi7Xcc0mKqwDlZzD1pE49CaId1xhDIKbt2rqvqWC7gIjYLcaqOdIg7tCHYb+2zA/c1iQa
uHdsT2olc+vUDD5wHs6/SvEmWiSjbhhwHgrzCxe/dAKqz1OYrjHhLZ0GYSGYQISN1gyqKG/0WRoC
nAg/Ehdb1pzm26Rv1jiFlrwxKCqA0wXOa8ZwX7pGlghhDgYaAo28DkC+ugna/IU35ak2tK1skZOO
9JVjsWQ/OBPoFrAEoFAqWWdlBU2GOmKKRsrJdMLuMwYeg181IeBWXXOTa7KMS/UAKGsE5hnPUQb/
mkXbNpGbAAkB358214116RQizYeufAB2DDBkX0pC5JSDG9RKPdMYPGnpHiZobvW62WMG8K5I4hUM
zNL7CFgyAewuJo4ABXgpjuoVLdIGIGhw9aYOa9ldPXw1W/smtG5MQIDwf53sga14aJVw770QBByb
wdD/xEE7opx9TBhhgxaizdYKkVUKm3s/qj9lSBKkwtybFjK2U+amubwlZX/DJt+J+voD7scGoysY
g9ECZKvuzhhlNBocfbj2WJ76kv+TStMt4u7Ay7Xq0KL1IHMN0DK2FpCvy0WGTca5bqG7IZtGcK/2
dxzgwG60bsVq7L0gCtUY8AVhsgfDs17Zz6zJmG1jRKAnsi+iwiSsdtiUGQde4Pm6nS4KwksQgRAo
vtDFdqmToRdWVnLsYKnfWsL6nKVv2XjSGP/7R6dF0GkAIhFdR55DuZWsWsRIi6GLgmrkGADWmJJ6
/5GW6Qspyqkr6RDWokPnRIG0leT3kRU4Mv9AyHohRfEi5tSERTh3AXSd9qkDJpNpj4aGwT5IKTfR
xudrYyaWzhkkzrQ+9vsdoOwSSPZ7KyrmDh7OME6HJa4d3zPry8hwoxfbvMqdPOickvwTgGYODTrH
61aycPmAjRthy8wyg/OuWH5uZ1rX5wTnnA5Okb7hofER8p8LGcpzs2aojBgtZKS0cFAaNwV1rPT7
BxRBjR/TcjjuHBXfESUJapEFyGyk8cYzpCKqe2mvgS2WzpRBQGAiUBpHiVxZrXYqSVfmSe5NEc33
7cgKx0/N14KUn8CoVa3cNIvSwOMKlgNUECHu8gS3kg6WHQv0hgTTsTIwIacsHzETaZNla9MGFy41
jOaZXS3QMegQVQyfWCBtjGiQe6H9XPnOlB4lu+H9wVzjjl6yNwP3GLI1SCHZaitKSYyiYL6WeazM
t5nfnJAfvo078+HvreFcjOIuBslsFGTj3KsnvJT2PHXsfqWfZD6ZyvMWbdS/NVGWzBD1kFmmzL2+
Sxy9e2sxLOMjSoC9TAApgxfgbB9n2cO2DknOWyjByi8QwOxn0r1dF7EQXcy94P+JUAyaD42YInTC
ejoakJ1o7CrHbibAE7ZxBI7tgW60srjRUvblutyliB85X/QI6SitWEgNXepWZAgOG26BZCOvzL1d
pMW+iMzWiXyMM0uJgOtFoLUfBsP60pscLcgFd+NMmlshOT2i9CldUowgrbz+YUtnDq3YHKhvdDoC
bK58V9WHvY2srWeU496yOR4j0240b/NpLS+2hP4GwTY48OawDlf0fFTOtnfQuxoPAhwFXVrHUZS7
KT6apdjy3nZF4xKUUvvIPoDpxw0+242183m/GfPocy8G16geGV0DSy2ZNIgJMDgA6iOTqpyaagR7
RBDluZeVVumIigZuSP3Ovb7ESy7gXIpycKq+N/LOhM0NQ13Bf1aWa4RgghT+WOyui1q8XnG/oonQ
BC0uMjWXa2zmuRHpU5YjGfTGS93tATMrorlI2RMwGN0U+mEwbsYMQG+bH1k5fMCFA5snZsozNJq8
t+Sf7XERpJKlWZWjdHnCWIn0pS4KZ+UML60n3nUcTxHTRkip7NrYY2RI05bYtVrbRMl+qvxNOKw8
Q9aEKJtmDSmoIzgUyQFvQ/wlwIttrJHrLQpBsgFXEWg78Qa53C2b+LWZ8AFCwnvkBNyyus26/gNb
AjwMQKCoNmG9FM9j9+mUI+Qp0JBf5w5PbotOvhoWOhKTj4QLQEjN01aBDUDB4FKfWoKGrmnKwpNV
vZeZ9mM0fuppdIPDe93OF65v3BDUxLFCFY2r821HSSLwLjU5WHIa37ELbac1wUlwPC1kv7HSf66L
W9inC3GzHzmzat74KfJgde6JdnT8/Lseo86Ul3/vJ9CR+15oEgjs3mfenUnxh7QkoU9g18AEZ029
Dw6RFa/c4ku9mkygh3HeH4qOyVnXcykkhEUPReHVmtj3Nv0cBs9FG92CcH431cUmz78DSutmsnJq
P90DPOLGSbNyuhYcL8ppYJF9ZxEFwOPyI9BIkSVRWxeeyItjXlWnbI16d8FC0OCHnDignbM3Uo4W
qhZt0sqk8KqZrN+/C+k+wAwxMw0df1i72hbUQbIaYQXqZCYXagMIZ0EmeDIWSI3o5rSB9ZcvVhji
yXbdDpeUQlUd44vQnwXQmeKUetr60zQa8Bd2k+zS0siOrM/krsuo7vgF+vzEFNIVs1xQDrE4KkzQ
DsTZ6pCFFHW/vgNJm2clxTaeWowklcYHWt+xdBRbNbdHgrTn0iAaXViaPdgFOjBssW8KLT5Foa2d
aD7UKydgYRHnXWLG3EzDMT7iUlRWkRZJXdRLIvwHu8HqzBMt28hhEzN3WRbZDs8bcyVpsLSIEIgs
GkdxCHyql0KHxm611M9KL/Gr71o4Q9Rtf3/dOha8FLoE0fCOTB06H1U6xMi3SDWEtPTC+laAeqOy
CzBXrDFhLUlBjky8AyyBz1KObmz5Msu5rDwT7Ll8ekZJuNK2f6/JuQzl8MpgMGpTxpWX5Ka7L9H/
p8crMIylDQFyAK9aREs2UzNgTTcateijCreiPIipek3lR5q4QT2FnjDA5LAn6iPTbHSras2iQicz
2wccI/fKYNu2/uH6as22c/kwgxJkznJTPC3+H2nXtRu3smy/iABzeO0mOXkUZiRLeiFsy2LOmV9/
F3XO3Xumh5jG3gf2gwEDU6zuSl1hFQCNr2Ury6t6ApInHum6v6/UD12qSJU2WCDMA9zkUWK1NCoS
ePcgx+jFyYjeUw8zdvpDLLzfZ+j2bsAQ7ACuBo+1m7upI0NvRqWDd/8ljaThPcl5P8+kGQrgOvkt
IqI9trPZmmFnsW7/bwwwIZda6qEftGCgd2rabu7/+K0C4qkCvHuEV3A6QMu9vm40LIxNoePzK29l
WFiH3byaAcdGLtJArhZZAwWCxXZxi2WGxLBv4AaqJzN8BXSxKL/cZ2PpFmBD/iLB+DJNrmq/HHRI
rTmSrHsFAN19ArfCChQqGNxZLeAwWbVQMzEYEyys3cf1UJFAF9t9JRWoyhdFRAehnzh+8jukuNbD
a4KMdhRDj7EkQNHsq46a46oo7PqlK53Kd4VtmB2kjiMIPAYZOfazTB1E1Cv3eu4p1FRLbzOkwnsm
ojFVqdKKYzFnob1lDygQmOE2EOLPF3oROKaeEGStMoE9QentrMGolYo4QOorR+4+S6WxBykXiDf2
HPt267Dnc50XcyG80jA+fk2486bQwLIZ5Gy6VVq4aebb2Ang1QEN46f7MrPE41w/mDHVMUDFop1j
dCxqMxkBlmVU+xTodwY2L2F3g5m6sheR3DSIzgvqbhUB04WAFIKXgNPWDeZc8zhXEOSI9V5R/jQz
xDanlXrh+K5+nzm+TI6MPlbw+/0QIvFw9EjkP+QhiU3O4S3IIxwdjg0RCHrFWCiIGaLTUia5RlD/
2SdHyIKGmbyUm0haZGgmA3BtxDns7pM0rbGTfvDqfaBr68IALsq5FXI6ld020Th1wflwGKGHCwch
BAp4K7GdDtjXm06yGDbwrSHJAWujBnhNvN+XukUi2EMy5z1nrBcmpKpyYfJNFUR8nFcevXatm9Sv
92ksSLZpXtBgQipBAqZU6ycNAGVEaibRFvtG6YA1EWMoOkHxR+ljMjRyyHmxLAq3aSDkRawFzWKE
r+pUTx/HtAH6yHOWPfU9L2e8KHR4zWLJPaoUwK28Ng6JmWOYLq+bvVg+JoOHHM1gwyINsuzcP8AF
TlAfxoItQLQih3vDSVaKytgP7T4EhIOj9GW3qZvQ4jmR2XszAoe+GrxZUflGBxTrtRqhCTyrVdv9
mE00sZLXPDAPnSS5fdwQPe2fxzZ9Vqdsq4UrPd5K5qvefdzn9FZU0HaF9p4ZjRbvPtbQwz+isqkr
HbBTvMwJ0FngRoKMrLDce6SS48QJfJTmsdpkow1jurlP/fZCQR2JQw1LLZBLYrW7KRAWNqXZ7TFw
RztrIgk27pmY7dU5T7JbM3JNiLG7Umdmnu8Z3T6O1lni9oXbY7THPwg6705n/b2+U1Ta4bhQbQRW
MYL0axmtQ68ya73DXuo+KmOAeCflVlQy08kAnEvDCQiWlpV6FN3nFSkGX3IFsc5X98/11sjgIzBN
gwcvXiOoG15/RCiletRAgvfp5NmDDwQJLOQVKpWj8AvXh7wsunugKCgasgnowfOyUesBx2j2TvRY
+/Oo5D4oMg6ZWxmd3+4AAMXWCDx+tPkzLoKRGrWTxIgroApqpbgrlHY6BAJmnZQu+dkYQOXWR7Fe
q8l4QiO6wglIvjNx1xcKmFZM5wBiDk3hWLt3Tb2YuskcckPaawAuGlUsw5qwgfiQfPaRHe+s6XmU
IyJiPWTravG2ecYPrUbv3H1l6in2NqIeUh4G2+25m/MYM1AWMZeIzP98YBcHksqZhoniQN6HQ104
YyVWxpOVRV1JtUDLMZhXoKLDMYkLg0oA1wOQzzwwgatmy8NdKyddk0xYZ2R0RMHoWWq1GG80CUBN
iVpadp4YzjhFTqX/c3OMoi12hmD0EIkwTOld8+tLUZLXiSTtlVTAFrxY1/Z12JTn+0qzcKpoBkIn
F54PwDZlc0VlUnXof/dxqlkobcROrwSSYxyPtAoe2j2gCDhG6VZL4cMQD6KJbMYeZfNgZTQNplGM
8h7TlTIg+3Rgaf1KKq1KD9GQhyZHkhfeLKh+Wd94Yajw35T/8gp1jSivpb2o22lJVQPb3Eih2IDP
x4I365hiDGf4xxb+miYTioiRp1W9mUvfYBhF/9jauYa14Tyo6QUTAZRYSCV68YBSYjIPzLjEowKZ
PmlvpGpX0UlrpJQmeZXh3ZLEZU7Rr4u9IWbRTLYfTBhBSwVAN94XoFsng9hb+s7pAwPiBtcZi8tM
YRA6fIQgySvkmEx7AOaZK0WVsdGm0O1bNeSo5RLNOQYHKBvyJ6jGXasGgPKnAfB60n4Yzf2oB4cR
FUCSK1aFVR/i3rciDpNLJ41uDRT8DLTPAeLummAiKLXaAMtwn2X97yDAsCLQJuUULZaAnVxnUUyF
vCZlXHGkd0FZ4AWg/vCuaINh+3WlKpCrcIDNQ5eg4JhD3/zM5dSiTVR3I8eJL1gCAHjAiWP+Bz2y
LDq6laYINLHNABhP/nPTYYw9Lp1WBxYRYpP7MnMbacKroX6KtAvmCG5Ac+NeKKoOgHDYBKAGP0u9
6lxZqETO4S1TQaIYTZ3Qe7Yvz9fCfJJggfboqw5JOhbtOi56Xqf40hXh9Y4fgligMDgf64Vb6vsm
7xMjUvZmkk57UWm/1MBvaIlOSo5VWaY0jwqj9RalEdYnQ9PiKE6UvZdov4ZeO41acxQ678/9y1kk
A6+P4AMhOjDTrhlCORrl0yRV0GgjA8Bn8K3VnC1ZF6U4cZJwswtjogzwosO9IgyHY5+fChdnNwWi
JtS+LgMTPtmiMYoq5Y+yEmnaPSqCsMLff8waKnKwGhKmlrBMl2GtNAw5aNGIv2+H92xKiIXhNpkH
G3MrdqhCQ+LQgYncpWEyREQ1CTUAhOsAUVYxol6M75E+xByDtEgEHVcotMyrDEzGIOVhBXkefBBR
61a0yzJH2a83CzP8N4QADg4l11BNYkdirDYu8kwr9Rlcs6RyliLu8aes+fynN4PrR70Uq05g1jH3
dy0J4lSpEZZ86liIWqeiU1tGV667ESEQabNSip7/OTnInYhaHCojeFhfk2sbrwKmW2DsE6NqSWd0
JzUw1/o/h+pA381/go95WlRhyExt2QOEOjT2gVDuZyoAYfvH6RsLvZ7IrGFbD5oSWHgfK0n1PBF8
Y9814QseLR6qfMZnmZi8Sbxb9zATAmrtd5ISRvv6yNQI5V/PjA0UFT/qWDjnWHGUqm4o8RIES4Q0
1LPhGVRsm2I3pFZ9K3pFAAhnPbeo3wOh18dYuwhkZ9713Kd0s+qzR4um2Iq4HsBmOXLzoZiF3bdA
wzR5vvU2YEGg8hdPWAB5fXhBU1p4kIKS4h2kvDoCi6kQ6qPkl3ikcrKhy1zBKGDVHuC62bd4X0KN
pxLnJ0dhQDNfDtyqCB/zNM92mVlzFHfBEKG5DH0W6DJFmw/LWQvg9jYVe0QNASrzRJD8VwOdzr/v
6+silblShjgTERg7dR3GsuZlcikDmSgqSpIpcrWSEPz9uU9mNs3X/ggw8d9t2zg+xJaMjJeF1PhF
CoD4xkgSO7IwtpMIokJLXRqc+6QWOcIICKBXMAeCXvtrichDWcr6ukFkp4YdBUZwB/wPw+RUNJap
zMufYR5gwOf/v3CwgN2dTDPoAHURpdYzJiwjV88C077Py410A7kXRhsDbIaIBCLbYSn0AOLzAXq0
b1OfVJ76jIVxdq3AnRvqSclrztGxDT6oIiBgADM4vjnjyzoLrW7N3Iq8/rwTgUZE2mPgIhp30dro
VE/D6us+d997TC+k4oYcY8WBJSVmeglyPc2JPpCDnpC0opWjUOlV3Dvy+7GiwmNF6N6gzkvofvUk
dWN7y0NhZdf93HwJEy/l2Oir9SMgrg+mYX+Yf+Iny0VG+NkodvTlq/k57mlAeI3kXKqMEFlJ23Rp
Aaq2/+ympF5rZKSyg1dQ90WUiOIVn62CAy/fw8Ig3nA7a+uF8HaJVpWiiXMfX5SANMJG3wpzUYcO
2DwvvuWPQ0nD9+a1+SpHn6J6EbrWeVJ/REfMXGSA5vp1XxCYR+DN9zDWAS4piOsa55ASJSMr0cUm
DlpQjvn+nuK5J25MmF9bol53Fch0djzRbCMCHJn4x9eI/OwccmqJ9gAYKv9ZpsNmIgY1PsJVepDf
jqK7erd+ojNi5RFKuy/R7e3ju+gq9EnjaDybF/vvWQDqEUYSGzXZYTIvSeMYUJjDOSadHdCA+k5H
y41PeVj5XEqM9IVen+bFCEqTaw/nyE5I/NjQ2OUcO5snuuGIkTZDHczQA6bYua3IR7cpdiqpQ7KN
7TUvbcNliREkbENtCy0BS/ohPrbH9jAdrVVRk2TF010Wxe2GK0aYKl1Pgf4Irgpb0BzPEEmH2aNB
3kgGyb5OQ7DOSlJs05Sig6A0gUq+AT5RtfUj18jd+/rDJpX/+zEYWZ09OSrdzMdYGXZ9ywYku9gf
TGz0JgC8Ckh8eDRGkrtf5ppOTr2JdtWhX/MEdjaNt1r1N+35KXphTPQJ7z61xEEMlW3+HNpd9Vip
aEemjaOf8yfNbQJXlbt/RXYeBUOzq4gIiWF5AMhXV8dmf47jde0DQvQUfaY+5i1TJ+tSImIY87eS
ULy5N7wRbOZx/Z/TviDNcGwWWVip4+y2rKPQAhubDKNtabuxsCUecN0yLSwmMdDfKGIh+PXpaj4i
0aHDzTZuu51srNYpN6n9eV9+eESYIFq1vGYYKzAkb72VtUvIu/Sa8i6MqWT999T+5oRx9nGb5/o0
W1+5P8O3DTFtHtRx1aTbcdwb+YvJa46Ylf1GMFE8/v+jY3z6ZFVYzNeCq9IpPpWtRBVeuMRjSb2+
nGay5CppQEEjdvmMNc+woYMzrHg5CRZG6ObsGBPqFciSJgoImStNJqEzZtioTN9lso1au/3RE9Mx
6X2ZYKeO/kvTggeSsHQBywWvmUvx6IozDzR7arTU+8JmtuA9dh6Tn1mxS+3EOd0nOCvs7XX9TY+5
rjEQY68LQK/RPnWjfyk+UMXuXqym5BBajnIxT/f/nDHXFqAlIM66YDi//fIHktNH1X5P1v26Xg+c
kgyPJ+berCyMAjOyEOBpP8KceM8erTkPkWWfd8EN6/NENVebOWAQv+KXoCEZAZLjzrcFjpFY9uMX
hBiLm0YYq5xGHFv49QYj626wZG60ZbL7V5YCpSVU62fBY2f5RlHMvQzLr+Ba46O/fjDoj/QckfV9
eVt2mhdkGH46xVcbYGggLtEwtEy1xEWBbqWff8SfjZO+YZeFvt/3IelWwvYLyFzlzuOkmBbj3osv
YBxJN1WyX2n4ggjPHzqQ2pVWJvnp8w50tt83qnVBh3kSR5FfNGZZzAca0Mj1Hk1b3bwnT/1a4gg8
hyPWXUnIoyteDUq54x8D+uyt4w3m1ji2iUeF8VdTnkRRW4GKcgrOOo3s0hbd6evrvoAsW8C/j421
gBioibBGC2S8P8oD0qWr9I/lmLbnCk+JUxy2PeEQnE3cnXtiMelyIHv7egqCnWuQh/zQrP2Vsj2O
xNrspM19YrwzZIygGIu91PqghfW0PwMIn+bs1TdePYpHhTGAWohqNeCLhrN8EFpiEZ+IJ+Ngkpwj
4vPvsCeHsVATmW60Q2KpBP7/IgjtpaZW1DEez43YKU4sepXdhWG+6oqeh5u1+GpHrQZpR2QCkWKa
eb6glWlTl4hBOpwN4u+6x+LBKuzIVomxkpzcI8gTuwHZmR4NPv7VA+eCtjJHJBe0URNBk1AC2m7y
EDx4wWPntD9EyzYdL3fuC8ii+F/SYrRM00csxSlAq8136vSBdVxJaI/tJnFMz47FR71G4X1T2zK0
T139j8SZ6KPxjCyx6gSG5Ms77Gyd9isfT/I5vmpWAMF64tBbChYvmWWjDzFKOjUFvQoNTs5b6AhU
3GhP2S5Bb5Xz7tOv3KM5xwUtxnVz+wvwjIB5gDfU9XWWphdi0Gx2Qc8HF4DtKn3WCbKWsn06fQkc
HVmMFC6pMZFCqKQxsHdALbHHYxFTTAkiobGdRl5IsmTHLgkxnrXK/SjW9Ww425hoQ4s3kcl6/eU5
+pH3DGeHlr+j1EtSjOIXYlRJYQ2e3gD9QOKj+lNJbZN0Dk9AeDwxWh/rYQArA0I7F4DSP4xduGk+
1rZHW8ILvZeM5gVPKqPkme9LYzGClP+KMka9F2ybe248Goxyj3WQhAl67c6vPX3bxccPxXYDG4Uu
Jy0IPSEZ9npfw75zxzcm+m9ZVxmNRpuynrQdzMnuoaax8+tXSTYH90MJnLNqR6PT7qm4O/n2mg4H
us6QWtt8RvT+R/AUju0Q9QCtqnjSfIuHwo196m8w0EnXa9/9XHcZj9p8iPdYZnxsVVZK1U5geaRv
BkkedFsnEo2IYfPgsHnXyRgSzUsasSxBKSZ2eFRtf2OST4UTn3yDqNzwA1xxoLfDxaoiY0DMvkiw
WFiCXqs/m4dEdtr37pdO5D0eoM8K0Z21faofTrTfIfnkjqQnOFdeOnHR1V98BGNcmqGSciPAR7za
h2ofPEqu2/4sSbd5/oFkm8/DeVh8LaI09hfTjIWJ866qjQj0Cvv1rbNLWv4+UvrE42v+mZuzRYUe
CAzAgQMK8rUrSMexVopUw9kisHD6TUCowXMAi0d3QYM5uiIGSliOdaVnO/2ZGk63thzd3ksv25bs
DgAJ4T1/FzPugGP7iynm7KzGqoCVA4LixwfWyGxj3/XJ8/PzRErqb9PVw+Yc2KVvF9vy9LV+yn89
rQOHvlBn+Oocn76s6ekJto8nyDOf986aseVJbGJHJGCyzm/6atiNG46RmS3ZnZ//9sMXQVqCLa1G
WuDnAcjtr9TTdrt+enriXOaixv99tN+v9QsiaWdIZWWCyHfvpV0lqExQjtOb7RPLCIqOaEzArjbU
OplzEitJaZG0g+gHz0os2UUsc0zkLNU3FABChT5slBx1Vur9PC7UCHgZ56yP3KLtqVb21NfXWcXz
eN+h8Q0pQMkBW1nGhgIWIq+Ty7bWUeQ7H34p+gqgmQ1J/zynNHAtR31crahzEn98VR/xb1qtIuer
3/Vk6pxPzr19N5Pd+w7G87ZN0LVlN4znN/uAZaXkAePqBE2W+BTsaSArWpET1t3jz1dy6MnQOTvO
tUq3p64rgHw20O8GtDvscMetXMhOH+kBhmua/iwEBPsGtt0+ddSIFLtw3zgWwutmJa/HfxHXXJOd
xe2CrIduxKnXQFYjHi7A3OxNkjg8V/hder8+YJCBZsBoI0mPFq5rMlJfV4rXjv1ZX2ki8bZ+5lgk
O002ygEWsX5Fj2Vsq7TYZ5aNibzmp/87Q3W9Rtf5oXuNBl40fGsOrr+H0SKhmQC7PkV4ysSW1tm5
gXUwUqv1X4VYAOStloDiQiqpLM/W2JlHsVeMkIh9i4EqT82NjPRqmvFM4HdJ6PaUMJ+LghH609kB
89SIZA8dB8jFkxyAAiTeViJRjvJDbR+/MvrSHU7RIf9x3zTeOrn5KP4mygieqCid7hkSagCr8qV2
vYcTQqH1fRq3hhG4sGiowsCgOj8PmOjZkrHHSS+NWcpGJ3YCW1v5FCkUjh4vpEOv6TB6nKRNWJcF
6GDlmxu+Tm71Qzqmm4I0lJcY+p4VYC/rkicmdpbi0YisHLT6bbY/Y4DqoUTHhGEHsaNs3mA+tjuf
aCSh7c6kja1vZQznOfnzZuUHdvRzclR3ok64t5zIs42nfj8SzTbsiHQHm5ujuPUa1wfDXHI7xJid
gXxDspJN6RzOpm048kYn22LlUc41LEnU5ckwNqUSJy0Bcth822/Q8MPPjHIZWlLgSxpMcO1F7WQJ
Kk5/vud5LN93mrVBhYOwLeg/z21enx4TB5bGWAbAufyPXj40O891fJu3ImnJAVxyxASCXqnnaN0E
kfIgrdBZwOtiWNZBNBABtw7dS2zvZOJjK/SYotYHSfX/OD+/6t3rv9Hyvykwx9TWgzDGmMRHEm50
IrtYmyS1fZtrJmdhvdW8v+kwJzW2ulEJc6uM5j68JfQtJ6753r2mLjc4n+3FPUqM2/K9QKuG5Juj
h3AV2SnNCJ7B/Zr7CF5W0L95YhxSLYqRYpWghN1r55IgGO+JetIJWm6ilW+XOx7uy0LmaRbqvyiy
acuxTAstsnCKr/VTSf9M9Jg++Da9LxILuaBrKoxFjgI17iwdlTCNTO6vwBbfvb1E0TZm2DHHkXE5
YixyiGY/0ZtvKyWt46Ii+3kU7Hb9704Or2046BlxlEXs0EXBrzX5u83kw3+Cfy6ISQSkXwmvK2wh
N4LjuyDFmNI+G4wylr5JIVvh5jT44dmRKxz9Dc1WaU1LjqdedqEXFBnDWuu+7BcZKorRZrB/xYdh
O6HNznefeMH/oj26IMRYC8Ors1qNkd0tnbfBICS2E6ps7ovfbAlu9PeCBmsphK4KIyseUC9/S6BN
yZZzXDwmGAOhYUey4RXIqu6SDZZ/k3iDypDp3OdCmX/lHhuMcQAGmdYKLY4qe6vckX4EpwNmqREl
GDa6arYilTYpqWzsU0CPnPypvhsUa0xd03XedewScmt7fIw3W20DCOb7n8b5MvZZ3Up6kJclpOWg
bic8rEc7xDXep/H9pL3DPvustoambVIVRF67jBw+PJogZtHsyj6Yj55qD1QkgXPcPhPLCVfi2c7+
YG0TJ6b5blG+9xGMcamM0Eti69uQWUQ8HFA3i0mxfk83xxeab0JXf+ZF5gvChayTNOMgzE3NFiNc
VjLUkei3/fltcpHgbta1nZ/+eeoOJRYEFnNXs4TZRoaveQNu6M1tLNi45SKd4HY7+AIqrAALQL48
+nn/MpfOESiBcwu1ij1HQEaArF88OMs4U4UR68TO2CdOUzw5D26OrkoEpH5IRhfA13a2Mp+BdyU+
3yetLnjzK9IMq4KchVqmwpiWX50tIN2FqfbInr/gLTgU9gcabIlwLAn+EdgG7V35UT0N9Gd8Go7q
jtJ8v7U2s+T5brIyHjnR00INEzdxcTJMjC5rXaWlc7kLfd5UwtMhxtdoTh+R1j2ZR+foHbUNr+S8
0HExU9XQeYNgAKP+jIfBmHlVZiEsmAKKrTPXa9zE9rF9jBoUBdTtqSfZVrA1UuDFxpOG+dcZrbqi
zngbLcVDu/KQIxdX8uogO9IaUbwzbAtifGSr/EfOE/f5jlmCOnZ5AZAMXXo3+N2xV2ACXAW7Gqk2
kt2u8G4g2lbYzj6O9274HqG4oQZ0BuDjY/IKnF4Le5W0QxcbKG3gyWXsXFdx5a1BoodqBxDao7Aq
HGf9hHZy4tB3LCZ94YbK8/nd+QAWrhxBZR40c22lwdtTQuSQrrDM+JD35LhFL6zSE9T/OPZ6KeZT
gfluAdEBY0YY573mepj0NCgUE2lQeTs6iusisXd8RFXT/31foxeKH1hMeEGJ0WgAB4lRCCypc7we
0AuSwAVObklSqmAdDPXPGdqnJ/oYOo7wEVHfxghzSiK6Ns7SI7c2Pycx2LO+/BhGf7VRHDO1q8az
5Q3DNiuU+EONS5UUZRfssH04pJ6ZYnhDTKuVClCWtdej5Z1zIryPYNQZw6dh55c4e+UUWZsko01H
sFu5c1vNTgDB/Q5YYpO0CS3QTQogxtjVTFuEUeOhmS0a+svjYFS7BUY3FhsaqJyUtrBXB5orKyNf
qzHFnuNhe4gCOo5Hw9+EzQ5b/FYiHX8Zin3/PJZSalcSwkSZVSNjMZdkIUCBJNq6jaGCvWfjTKi+
QwTxxCuvLPnsS66ZiDNLMdppZuC6sXNERD/eu9VIeEwtRF1XTDGBQYZ8LV4FYEqRsfiTyFJB+s4J
N7VBR0zrpDFRp0fJ+tFan1Hn6uFz2JxFzM02T6nWcqaaF3Ln1zrI2Lh4HgpOslnbp5wcUjK19CM8
RptDtok21afvGE5h2OHGWLV2Rt61lWw7ZkptXn5jofsfH4LdN5KC8awZsuba7AheI3pa6I/n1+Ht
wzx8oHZu/UxWR5sgGp4j4tDmJQGXxeuCJqPzhRcZnRiBpvikwbBIp0O4Vh0lJY+B3ax7XA+mpTzK
SxcshcRXvDJqLvTjf8Xa0FC6rteCtTZORvbRWCt1sLEwHJ2THZok3TSmZbIzM1cxgfX0okhboAor
6Q8MEAW1a/VEnHZGUZOyOTTxpqiof7qvgQtPMIAUzfPhcLcmYN6vb6UWdVRWynA8K65KBWptj7ws
DY8Cow1TUXfC0AfjOV1HtkWTI7U+7/MwG4kby37BAyPiktiOlljNPBDlFx1WPDFaNBp//T66jq7P
yMO2WbkZwYE94ZCKh4a8U+/XfR6+AzmGCcBdzKVD4BcAXYOxx0mJ2gweAuO53sor1dFA6TneW/SP
jva47okbeixcyxU9xvJOagMUPgH0rNOcjUd2vEZXqL7xV71rrQxMlIlohzjf53LBMgJrFjO66NVB
oeFbXy9eF7GkjFo1opDXyk+ZgCEj66hWEmmbdeYjv1583Ce3cHFX5BjRK2s/t5oI5BSooWAaRM2e
WtOkkZQTK/0B5DdahLx3wkIIe0WUkUZfKnUgjiHOALj7a7tqDymehr+BN/kSoufwPoOzHWGF5uI8
v23uxXmOQpNaSYwCbeBX5zgP7GoM1v8bCSZaVNtRHuUEJNI2pFn1K0o2/4IA4DZmQCTkO1kcbcvA
wsB2lgkzRiBq5KT+552uMybK3xQYL2AKoRGG3jiefTSrB3bPUd2FIP7q5xljnyhmqwwKGAjlD0GO
bQuOFhCq5P4xLenrJROMfaiFtvCN+R40rB40W6D+eBgHyixqJb81Hmj7wpjx9ZEx1iGREiOcUmk8
73aH75I7ct7n5Pc5p2RDfu87Zx/vyTtGOmnmbE/Yo0GzwydyxhymeUfLeCdPkIc8CvEZ4tSRWvnd
dxppSt47cFGLLuSDMRN1omGkOhHHM7qlURH0e3fQZY6QfMNr3KjqBRHGLERW2I453iBoozu4/XNI
8Ion1nEg0en5WcGeZ7rPyJacQuwnejh9mc9fO+v8uRtX98VoKQt/Ia2A7Lp2ZobQxN2QQlrFp+Bx
2KTP3YO0Tj99JMlzzu0tnit2u869bxriPvmalBqmLdDgcXtelRFT+QxabqC16FAuSDCqrUVmqKcj
SCCkQlH+8DBtzpl7HnbI/a1Wzr63C3TSNnjCn6zN1yfH1i+K5wV1RvODuC+1yMCdWtWbVv7IMiet
Ofe1yCBODwlAdPwAc+L6DIcx0oawC6ezLI+/AaJht9ZA/aH+bEuxcaQ4wtqQnocQssgXlpboWPmD
HRQGo3ZqiUavKYync1UevPhYNY+SwFtew6PBMNbmjRQCUnA6R+avvO2IJW8Fn4c9zyPCKJ1qJV4i
WhFMF0DCFWXTFZJTIvzn6NSioGO/CuCc5l1jrKBPRjG10pRP31W0nbkSiEQE6rkZEVa5PRJebWYp
cTUDJAPgawbjRDR1LRVITIyGORQTIt5DhzSORQDgepZffz3kTy4p7b1RkffqOX2syLg5ZXT9dJ/j
pczO1Qcw/kHVhqZMk3o6796GkPiI5B5H5/CrcN2UPoe0tJ3WLkqa/XS2sl2hQhU+oCjLy+l8F8Vv
jOrFOTCCWquTryt1OZ1fXw/F/qMmv8ac+mQl0BWG+vzHo4xRtNgGGhWJ8CzgqP+ibl5QZ0TYnARh
aMVqOnfFk+qfsChrLxYvngb8ng5BrcdbeMy9dkacB9HyRqD14tTRujE6Hw+W+6s+DGTzJ6QrJ0IO
uqL56fQk2E88T6wsqtLfzLKLSLQ2blPZmmnv3szVR/T5ob5MiKc2ZOV0Tm+/b3+etv36aysS+t45
zktEeMWQRTUDeKYEWGgFSIuMuW3U3g9SADWfO/lPLjxX6vm+VPN+n9EqP+xVoeigxlH6EZsvusDJ
bi/9PmBpsMF9fucBPPZaa6tIrqWh0aezoedvSlC9WflA77OwdEsAkrbmLfEoSt20KcbdNJWBOJ29
MiTWuGm113y079NYyqrMyxX/IjLzefHqmFSrjiJtgtZprk7FBIOY1en8I5Vt/7FxehfdmG1KjDOH
7BwusMoOoEb4QqDlAY2WUXbRiFI5b+Hr+2gQIoo9iiP6inyryYnaYx0D1ooC+5mmCozxTh8t6xBG
kpEQwBmpHmnDInHLBCiMHOsvL3wXtqIBsR5YwNiDzH5XqPdVhhYKCdZfkGmAFi63PKSH84RKgvCC
kmtEttYWUCjb9bpdv67/+bGgCVgBWAWwT0SAUl3fhmKGaepHk3S23w4qDbeljZD864lj65YaDy7J
sND8pRlXpjaBy9JJCXp60o/K8d/5nTbz5zK3fEWHURJPS4Ix7UFHWCOeOzz8GgApRKeVA+NGTk9r
ng9ZSrygVQRtHLNDAwIkE0Iqvl+OHdBrz2gbzUnwsFnBmO5F19lydPPWXRiQDsxAoi/cAv4GozZm
ostl2GLg0nZrMr7v6cQLdxaC+2sSjAXzzDEb+ipBcL+ddsTZb48n3vK1BUG4psG4fr8MJ6E05rlR
VIZLuiH70XY4R7VQo7omwui6HCK8CBowshOI+n5ECwG10eLC82rcA2NcuCCiSRFRKJLSBwVzKtkz
bzKfd+mMdnpjkxdtNV96/TS+nfRnjjHm/P43gxe22Bp0WPwcv1/jKZkR2qxOHPsyy/+1Ql5dBdve
ESodOgI6UNDIPAkf0mC9Xn/yboLHx2xkL/jwiyktOw0XEf+0fgK1jDf7sdCqdc3GzOYFgSAS0mZC
VzDe39o6X+GotpCqkTzx0H0WmumvKTF6rkU58tEqKE0Ph7eWvr19BHT9kNNfDwe3wDDPgGnLB0Rp
nJicpzNsBlksfCxfnJVfevt47AjZO05EXjiaeWueZ+YwBWEhhQtryShMFukN9ivkGAlBMwYMMx4Y
ZHq/L3ILYGvXRBilmaxSFmop+7aUL88PANoa1s/P/qFt7Of9UzzZVkF8tK4iq8uhzGFPZbIjQTfP
wcugHOzbZ/S87OuSBG64atYmjlR63pMfTr7BeO4L+kyN9y9/wqyVSRWuPiyUy67O4Ltb5kJeCwE4
TpWIg341X14P8BjuhjwadF85P5wj/T/Srqw5bWZp/yKqtC+3oxUE2BjHxr5RxbGtFUmgDenXf89w
3hPLE4X56j1J5SpVtHqmp/d+mie0f1GEv++VHTWtjdqM4gLkTidUN1CKC3b2v1JVXySYF3hRNEy2
0cS4fSJZaT0DFi/l7cOYKWt/Pzbm8ZkNVkn0DS5wY7uu+yHde/drh455pdbTkePPc++IMbcXPdb1
ocKhIac3uneuiEvyzn7hr1GzqdAByscY+tPB/84fY307IT/3FWooj2PQupb5eFv+/6Ilv+6Isbtq
V8jFcKzB0SHbbjB1/IjSLIn9amtz+1Dop/5pWL5oMaokQ29dKpU4PXtzARoE1n6hq4s4+wQdZqbN
MwAzhfDvJ8colTJV6lBQIBlBcCT2Bte1XN53lvfR+A/wLlcYMDYx4MEzbH/xl36zyQ7XYDEKZpEW
YPMYWerrCqJooFGs9jnCOG9Av8gwfnMJ2GwVY9rIhJZEWGp3tt/zGhsk+hs3boxdiDsch+RsYqHx
Y2Af3NpCNytyLZpNHMfaVx4mNnlBB48pRmWoQ9xnw+k0PGo/VESZ7vJofSi2hyG4F4y88o6Qe1WM
8pA1sdFLFSJSlAAmizb1YYXp+t2Oc1UzrYTfRFFl9IYYy1UUUToQQ+gM1AHQGes5luObSxMGhXOM
PHuqMkoj1U+jKeQVbMkRDbpXW/L4QX4hP46YyvIj237n6JE/+5y+c8joETNWlESLQDEjG7vf1C5s
yp3NIcIx1uwysjREKratIB0HGz1sj2SJnD9GejE7HBgO7x3PJN++s8TojzqrpV40wFIAcq+gF7sP
5CN0PadAfyDe9efu/V3gwF3NqntJMlQRmV6g9TASiSGqGv49JEVvSXkAlOrtI5x/0ZPfZySx6oci
VDu8aJk8YYLh9fVuiYSeQtAMZOAofZ8jijPQADjFCUFGFC9ADRCR+McTQ/kLKGU0sLdcw+lebnNG
D+YPVTWhwwhgDoRwtWtxcKqv2P3z7R+fyYB954IxXZV2PuqL/HpsAPDEKPRaXMnWyjfve8J1BWeV
4IQVRvBafai1boGB7yhH2gBFQl5iYl4ffVFg2wgi7O3BjmmwUyGHdAe1/kHVEZIHgBTh6b5ZzTCh
xdipTh7QBImtZY+mm95VPqqdMdm985wLzru55uwm3nOT//f65X3iqd7t65+pfny7/qu+nfx6VAtd
m1Nn+Sn4T0fra+a7jydv6SERvx6t3na226N9dH1EeTzWZvKN36kzOkE3hgbrf3CCAZqWx2UuYgr9
jOF3t7Gs+g1wif67v/8hBNyRIPpmbrwpdkTxmJ+bvKXBUdpaefjSkPNw10luLHOUHkfgr5p4crxm
sSiyCDjLj/qdsVSRNeXI4LzfPpFBRjmcxXGRNSU9QRu1DHi5d4itGhQyettaDT6vbsFTF1d5mjB0
7oBODYhqmjLTMc7g/kfJ2o5qrex/lQWY8MZoC9UsFL0wKDwEpgR0S/RerNVu13DU63y8+EWGHU88
q4peZfQIkwsRIAo9EAsxAy/pnIicZzBYfP3ePP0jdIEtOKofru5Ohx/dK8aYuBZ+1r2d8MTkoC6J
WIrHExWLI3k6kWbtqmt4FTrSwQB4crLDiht205+88aTY5PMAKFzAh+K2kJUidk0uwXlvbgQ0u/BG
weYj4wl3jNqoT1J7VFO8KkQ/NPj5AJoZnBfH8j+DHQ9RYD4JNqHGOBaCkY5YkwHGbNQKNu7RQevQ
8qG2vZeVsxrI3kd4Erxz9DINB/48Tbq7WlXoqkTGtkjdRWsqEdGrDNzEu2r/uER8Ii2Jg+vzMRb8
+dlfM34csvPG5ossIzdVLC8qQ7qSPRzuNKvEFgIHTr2lbqlTb32ij7dCn7ngoyzDKyrO1C+oOfii
zsRICZr4c+ncoCxmNev08XWzJBcL9B+3Wx4611/cxS9ajAylctZE6ghawVPQ2LQzLCHug9eg1ADd
6cDxvn20fxHaL4KMGJ0i5SScafBMI06oTcCwaraH/NdO23JozUdJk4NkXFP5aNaaplOrLngHzPRt
qDMcus+es/3pwBt2bJ/DHf3FW/LK2KHO6NL0Qr1vWHJyhMigdcP7efa4KP9/8Rm+zpFxWE9Hoa6q
BVTbU/NLJzJex9Ir/BGe/jP2hIyW4gI2isPeX8zsF1HGFOlx/U8ytXYaO4jRoWKsiYdZ19ay3tXl
LrLfn3gdYZzngDo7znxia5smVjqT+rJn2z4I1kb379BHXdsXr+Xw9xez/l/+sBnxOykp1o/HI41l
Xs270F4SBTl36xpR8xrNZHpUf5cUrDb+TqpJekAdxDT4tF37jrroD0fPTYJXJDmRgQF/67Xji5a1
923grPmJvct/8FJo89nB3y9EZyfrodL141mnBhJv331MCPIxZFwhf8A923lb/HW2jKbpFvpC1s9U
YIFMgEHLwkeAbWw5FkPjkWH0iyFHcn/uQcbIiBlj+uwwWPKvI2nsHFsaUQ/ubAys1WRZGPiM5S/P
W7+sVoiL9o5DlrEb2r9+PWOA5YB+WHNXrq33EEHzauUgfG5LXrg+n6CaXACjohZaWKchzW7bgNWr
lphyXsBt2HHU0nyI9nX2jFpKMIV5CWnSocTIrbV4FVxr5/NAvajGuSXRjEbSxaI0IhpCj8uTHRKK
dXqbjfmEzeSwGPXTRVIj1RewkREkD3cH9KpQ7LwHTJmRBk9161jJPaAl97uAi1J72xPBOOv395pW
amgKNELcgGptmY7wy1pFDeGwOO8+/r6pq7xMlF1m1Fl6oTkpADtSHwveqteRNRKyZ2sPUAheCYej
0vVrDXJCsBwuiHxTpNyC1xMdxYaD9XCvAcFJIp8r7FbYp95tFnkif40PJhTb6oJ2pmstUFuFPRF3
0ANqj3jD/h8JMRqniYVqaGhYXXrhC8w9thv4e65g3PYVdbZImwqXzJAvEIynoAIGirkVXpJ9bu2u
vuFtjq7x+I0ndsW0mxxdt5CiRF1Q6XjabESYfCzWIV5mFT5qw3vLl190noBw7NTVZE5IZqrRi2aB
QwxitPRatR097njq6bbXhCUv399WBCT7JjuCrY2d+Eh93B0Pn6dnLNdASMGFv70uxbl1iIwWiRu5
L8QCEn9x7dcAc5Obu8flQ7L5eMzvHtCbNMjk44MQq0aLOZDEzHWwz/aD7/NOluMKY7/dd7bTGtFp
QZ/e2Q4Or3fu4z129sDo73f6Mrc4zjDv2V0jgclFDnIy5ifK9sJ3q5iEvuxYFJuWc5kcK8Dm6dQk
jbAmHc8BULidrWyMioy5LfDeNo8MEyOlbfhPwcV1VR+FdNN6INbPFWr4eHs8F5TzBq6h8eToxui/
iiTYoNId3gMw7vbD5jmebCKua5DlqTW8ssGzkVC6W6ZuE/yC1qeDDrxeb47GYrNxl7xSR+MCSUhW
HxgVf+fwwrsaxtlQq6McnWgN3Ub7NjUnaB/3HHozqLw9cYjRH7vxmNlEXHzJsZZ4AC9AInh9RN40
XK+vZY7g+MZLJ/0lc/XbOLNQsENlJnJFZbs92gIWuWp+qvr5ZZ2be/kEWT8pXtE8DBh4q63bfHLO
lE3OFV0mCp0INoP+U3o5bz85r3Zmvnmac/hj6WXbJnlaULf5+HOD7vPM8pbuRvFciOJD5KH8TLYO
Bpl68okGK470c4kzsVC1QO/zuQZ3pXNAueLx1bUDZSOe7N4aKydsd8adNTzbO/9zn2/SEmor+B+1
I5u2a9pUGw10SkBt2QBlhpeMdo8cfzm8/iXN+luGrnN6E11yLmTxUiv0JpOfaCPTLemArjUOFZ64
MEEQorq0vNA49lRala+R8nHg9YxzdKLMBC5DrBuJkKFtBVF5stI9n6eleHE/u9xOLMxUjWpQOGyO
W8F6JRVyUgAE9xbL24+LFwWzLXCtrDStRoFEegubL9YRybwH7357fkDlnkNKvK2vrmmByfVHWZv1
PczJo233GhnRQ05+IpMZc5xsjgAojGuRL05tk4zgCMFkCVhbBCsKp6bDya4BRPm7+yIvhMrIByRJ
ewvANvYdNrZG5APxNMEU6Ta9tiHUWMvGA4mfD1lkbGQzVQzRGVfBmZyhFImhHlE1bPpPbuY8avYH
EjUOqvY0W8LvKZ51Tyf0mNcUXhZxnRa4M5UEF9/8kb3dFor5XN6EAPOWGoxG5Jgwh6RjCsh9fUPQ
h6pjTsjLFrWyXfDvpHBCkDHRhaxnRhvSEyTLpRe66JoioTM83OZr1s+YUKFCOrknozoWlzKhbv1o
AyeOp7JnkxqTn2f9+CjPY/NEn5K2S7ycXEsCHEXKkzXWR8dGiX+ChUMAlC7aHP+BcHxtnS1/j8wQ
j6fZLMMXT6yT3o+yEfc0Ox6v33A1OvZABxqwXExbfKl5lbhZFT4hxphdVTALSfoPMXuTu8Iv3+bx
M6vuJiQYNz3XMtNMrllOxRIfnpHlR4DKc8+vYe8fTuCEivJd0Nq8q4+JjFPL7Ves8/m4AP6KAJ4H
LTxR5dwWai4xRhucon4YZAPE7MPhvD6SoLcUdIa6yotg3J2Wft26HIr082+xx6qHUyEBRg8UMyDl
lx5BdpigYOKrS560866L0QvY9wVXmjb0ooiOQR20RHkqSs5rFEsQlprLHoOvT7e54wkhoyQWaB4p
yoa+YuVMFhlmT7glJ975MYpCTsyqM6kQFstkcwlM64L+4U/q3KX4xxH5+RzNlzCyrno7XrSTaYLa
0wZ5fRwhMGTtBwBg4S8qTxRhAWsFWiKgJH37KOdLtBPSjEXOpGyRDiYE5QyYUgpUqiNP2lvmvrqL
yHD/q3e71biSN1EGF9r3b1Ofn1aYUGfVSXYquyPtVw1ejx+1q0JCd4bzxIPNmE9kTOgwOkUZh0gq
RxywTEJA2m+PPZbvrPx9wkvGzidoJpQYvZJIjdmnCpXNDW0PBJJ8hrewQl3N5+G+zHdsTWgxakU5
ykdViOEDnO1D66DMBcPcEKyiwJgcSkCcu+K8uj+89zLCAliq+m20Pr5FcNyWDyiEoHUAG+e5+plj
qVlPXtXUcNEMoNZamxOJHNHDghvOu5t34icHyCgSHQy1J5o5b1f5GmsPPuVAPZIIC/u22KHzyfWh
eEwxWuXShoKQ6KB3nZ7ObfN1cX/7lnh+IevFj5lMmQIJ9+7oIMnVkV9o8TXIFqnenS8/3ibHkQnW
nzcMrTDkkDK0yW1xWxDtgZtB4biE7FBKm/SD1NBDQ5cdefigowgOupWd3ZljNHmEGCVRamat6xUI
bbDBdplwMPh4v84ohiqVJdmgCetAA55pvbx9ETxNet2EMXGcc8msilrCz7dWv7IvdOH5r3F1WloB
z0Wnj+JP10JDJKWYdME1o7MTFR1SpxQxnPHR2lZpY5cDb+PibIZO/iLB3ES40KTSKEDCFQPpPicS
V73wmGBuox4x73sM4bWg5XmzaV9TWwZgw/NACg+b2NANhXwR54bmHaUvphhtbRhZf5YHkJRec6wR
Xt87LyuLY1DnYw8FS6EAZwvgXHbORByNWOyqlvp9RzJYG/hj6JdpCOafMAcIM8TxH2YVwIQe4z6I
vXxs6Kjj4/grx+COvILe5JwbjwQjb/K5S06d2dGrAp4A2sjuMCuxRLYR+TYY1oxXjZj3xrDfRzZl
E2DLLBaZWg9KOVJ40NY6kqQmo0/hRKhX9hrbRhKEv1Z7zGgkbrGR02DHa2CbFc0JeUb4By0sujYG
+btoBxflM+IY8vkkzIQAI/uLWDM6MaTIpCReb2Lrzk3t9seSPAjv6AS8eHsMX+U/eCmY+SzmhCwj
/zhsPRpG7fJ4sUdy/JF46LOtG3i1HP5m5WVCR/se2RXmZSEcDezOe3rScWuGPdydnjkyOWvIJzSY
oIe2GDb6CbwEdgjEIrS/oOytvrxzyNCb+EPVTshQUZkodexnPccK3Tt4ekiwrOXh2sOIktV+4DFE
H9EtSvRQJ5RQrupz/QiG0g6YZE1tETf7iLxIXfJCq2up6O+kJLY3S1KN+KSNEL8ATaHaRyYB71pJ
vHOE7HkZE2xuoSjfsSts3+2dnmI2O1A5IjLv+P0+WIlt2iqSpq4HEQdr23lFCBr8ClI87PfcdTsc
qZfYnq0KWCyZGWLdYFB1ASpnR+gOX1/uOJIy611MGGKURp/m/SIDKthjmrtREZG6y0kKGN9uqQhE
FFeJLWtB2Bx+LMb7RnZ7Y8n5gNui+ieuhdzEY5HSW90IVvVSJ9sc+CODjhxh6OgVL26dr35OGGa0
yYiC4Vk0ca5KsjSEgoiZ1XrSr/NTK1uCQpITuXgr6f0SjI4aHzRenDfroUzIM0rG7PVQ6xUAKh8/
k4wk96uIZ8rnI8kJCUbHRFgJrNcpZBRzxYB5ygKYcoIlNvrqp+zsbe5QFo8lRtlkahEJek5v0O5/
YscwTY/39sU5E9/iKDaJR4tRN12EpTlGAlpPNt3zUDrY/WKX281rO1rGnpTL9bpyWle7U88AL8hs
XuKBQ5/tzErOGkC2a0hPYTdvWwdm6PZz4DHI9mS1x1PVmxk1QodDuFomDvS3Ky1RuKMpDrv0A3+l
ub5lc1MdVPJuqFe2OesCsOukpA/D3lTvywt5bD8i4lZ+qFiA1vbVx9uczgceX2LKtmYZWYoOo8uV
Xkl6J8ZejGytuQXSZBxKtw27xNZwqkTF3laq46hfNlhYQbuu/F85oR23258lFmDbHO92Pm80YY7R
MmWplZWS4JmXzpPy2ayqnKy4s1y3HT7pmj2e2N7cTOpWGeHwYQJ+8UuxLqtjh73Qt0+PYyCu+nRC
5NIZY5XS1+0+fN7+5fkWh8khMYqjavv8VNF1Bme71e0hsbIHXfHOodOdSPVkbtAU1folDwePK3iM
DjFOi7LoGhxbHMPJIx7UFXq/kNjjDc1wXhRbz2nl8+WS0fvJfqb78ad/+/g4qogt38iFlsjCgIvZ
hJ6ru0eOquUIF9tbZejZKVHoKaHvL0Nh/wWgbLcZ4EgWOwepDgsxqkowEC4x/VFztsByojEAoH73
TMWu7Qa9p6/jsOlXtBu7WReJW+cWACXRarrbW5bzsn3wKpWncGYj9i/BZjussIZIMtWGKpzVwdgh
Uqp6+503Czsfsk+oUPGbvEyl6jD+dQSDQFkW3VcKcOABVBnlE+y7sbgdhPS8btiHq+WakAN0SNIn
GT3P3D43xJIIzhHZYhQmuW427wAZzSAuIsxhLaAZ2jM5HMrjvvLTpzHcx7yYj6eo2TarbKE155aq
t7Nbb0IkO84eH4jidtSH7d7fb0oSyzCS6baUAYuWnk+bU0esHZ8M58myw47FpZaMVkIs1q82mmXc
Z1aH+h3muQYbJxfI99z+Vl48xGLXCpks5EcFJHUfGWOHYJrBtyL3nde2xbMVbM+UqQqpWNMn1at2
iTW62/27+o6CGq0T/o8xEds2pfayMJ4aSF+Gglby1GErX2d3WCU2AOPtTIxm5QjubV149UFuvK4r
gOrkdWVJVkZhDppyC/CQh5z8agDVBOghjtXgKF22GFO2sqQsUixVMhuShKTmKfW/xFfoIsGmFsNU
2CmfU9J1hWRiaQrQQuzCXTxkmxcLe99W+8S1ufiL82ULgHr+lxyj5Vu9NFpseKeFBDpRuMuCR2Op
/EqwqtC0/VVK/L2/45jGv1zWF1HGu2srQTSPdCnJeBe4S3dhjQ9YZv/J1fA0+P5TKL7oMBq+Ho6d
3C3oWQYA57xbhjZaxiki1Rnb2oCjxyU4n835Ikh9jokUNoCyrOIQBM9oh6TzbxjQpACa1FOGXYFZ
wTi9zRH9eUfmiyij7AXMJLWyAZF8CkDS3fQ9dm3eh3vJFgCnb+1OAW9z6F+0/hdJxgU8Cacm7gVc
IABmamLcrynUHUC+OJzNm8zfZNhoMQai3nimgcdTvt4M1ugiX1RuhoSuGeaOg3KE5crz5O7MeiGr
Urqgy8Fc97V4VH5mGQndn2XrcPjiPTo2VIwyoSkUuqIKc0NRoLouRs/9JVmh12D/Y9suZXgGvPae
eWf66ywp+xP2FpUYKkYJKTnqdoj103HC4YqnudgwUQ+xelrvqCrBrlWJHBQPld2n3vA0F+l0m2Nl
eLLB6JDSzKIexTco4gCjfsnzbdG72vobqoONDbtQjopMvaoo+yCtsEUbS0bfKOTWBRMnidVgvHx9
XKK3Jwf8lp17mPu8/Qnc82SUSdUoVZJdwGG1Pm7fChs6pF6vn9cwBz6vrXY2xNd1A1suDSw6ZZ39
E9asSlWVoj+0Bn4ZNim4gDRBBvg2S7MO1oQKc2f5pVeOvQSMzEVj5apzKh0VS8DSZVoFx4YjjrON
6qom63TbEbassSj9QCI4xdpAp+Vt6KjurbQAXwb9b24/NPse7cmR2waRq23fIwCeGg7n+ube25Q8
Y3sK9WSgzgXy2KFaojMr/rh9lrPVpCkBRjzEMBkANo4KYLBx39wPbdn4tKEXpc0Cwvj+tHBvE5zN
qE8JMnZG1I+F1h9RDwROUaA4lZ/c+8HTbSJzEjKlwRiWy6VRTCEBjcPBtS/Ap0pPnKh5Nn0xIcFC
6WfNuU9lejHBptqnz6df6M+IauuduxR5zi5PCdEgbaJxu1bsjITCNWBMIVyF9j0ahHKypj6przmc
g6PixOqrKTHqmUyIGZf2IicXEKsdjGs7POsxG6josqoC+F9EfZvNlohRKwJ2WqBtDjomssWGGABe
O4OX3aIiGL3g8DMnCFN6DD+dhDbuPgE9OSHpc07iXQFc1NvCNvuEpkQYmxiJ5/7SSSBydg8BvLXW
eS1eEkd6qU2SLBsVSf8evH36oWCl3okLDHG1IuytTT+AGrnJrfVRk2jqYoSSyJBf2bydPIIwUPTI
6Pi+yGlR4t4ho37rfqGisAF2QczZ2MB21x5p8m4AlxztN+vi64qE2rKo6bJkMCG7LImL8dTT+wNj
B/EfJZhuyfDM0xnX8P+PU5zQYh7agAGDY1iD1lOgE/e1utf99O6CWpx9BlybvQ8dNAHuLc0FTiCM
GjePPH+wkw9ghDXLMEHXi/gA+/AaAgcREYYPb1jn+Txzj3x6qIy8atGxlI8V6ATAfqmeo/3t9zD7
5iZsMNJYZotLeDnj53PEScKytR3/zMV4nsvlTHlghLCNyxJgGiLOCt1er0uSeJ2l2OvnAtO0VkvE
Zc9xFGdTH1OK9FQnj2yMyvIUlqBI0xEH1104tUv2e+4MFI8zxiBfEqWXsCGGQjxh3tsEFWulPNy+
olnrNWWGMcKKPlzEHHlr6tVgZBML6RUiPXMU46zrOaXCmOG+EscIDQSgUqE7eYQ4HK0i8JwfKz9y
eaqCvo4/ni98NDRNGQbGhBhiWllgzkqVQayhSzQcEYVPHwqRc3JUsG6QYZOIZmimiiAqIEP7mQ4X
W98qBN3lqM39q+P74ohNJNaXXA2NUaccuZvCRi38bN1bJIZL/X75f/Tlz2vbCUFGAUWxlElqJNHx
LoyQHd5kW7FzdJ5+8libbVvXJ5QYFXTMhdTMMpwinhKyDfF9DVSDES0kwb2AyjX0a7IXAtB91xze
Q+YICptXLI2qNsKTBoh9O7wfvfV+5X+qS8PiXR+1F7ckhVFRQKA3s7EDnaBfmS5GAp7HnWjtVLQs
3pbJeQdkcpqMakoSKatPJk7zKUOeHg127gXzjKbled4Wb+1z5xvWbZJcUWG0VKU15eWUQVTss61e
G/surmxLy+JJsle8k5xViRP+GG0lx1JkxA0egt1RHAN5Wx4WKrQ8t8Gb97gZHaKM2qlIDeh4AUmH
brnY5kH9a/vZI3d54m7J4V2bwjg33UKs0uMFZ3h6lZ8x96XIpHHID8er4OA3gMLwDcXbIdEOVXPi
ZohnzfTXobK939UlVRLxDOpPtYOV4tHW3bSefCTYOTXuXoTn3ROv83je6kxIMvolBCRoIWB9MG0d
g9J8eIHW/MQaiCfuRXLeuMLol/yIWdFTreJoHQrvWjVk4SjP/vvtVzAXmk20mKJ8dwnQErkowx7v
7iR7SeMtME+5FJ7NZnObzKy/hn5tLBzDJkdVYJ43HGPDGCUDncfeuPX5o6Hzh/X1+8xbzhpB0joN
v39ybOBH02UZrTvYmEO9zce8gzthhHnHCUAoutAEITS5W3b2EK2izShYWkvOmx0q/1v18cJp2/+L
ovpijnnSenfOU1EGTRXg20RwsMgZRehfBlnFJ/L+zkUVmJUJTYYYCyLOzWAOU8Ei5y6kkneGZ/pW
3B1/qJiraJCKbX5UVgQYa/7IJeXhD0ujmYaBjn7k3q4AaRPXVMJYQmOG2C8KMAXgfy+I6seiJS0v
ZyzIGUjm+rvckoR/ZQMmZJnnHJ/HzkykdISnijcmptbzD8tvA1/mKmaVvtdbHDLvWW6wi0dKQcrW
Xksiu4WN5SPuA4Yknj9QYL13nl8GV7RC8mO1WqHj9EBDG7gwqH69vwPLzdq+IJbaQdFwbO+8fE0O
gdEBERL+mVHiyzayr0KjbbFAEXAZ4pLzdujv3DoBxptoBcCsCfSOwdqm3EgyiZZWZX3K92WgORxi
s3ZwwhSjcXql005SDqbgeR6w9QjJhK2IA8wtXnp6FhQRK9t+yy7zXsIx7gxtoKSAgmN4Bxk7KaLM
Cdc+RfbxfQvgtg3Regz6Y9Sf+oVYLIXxjjZAPM7NT82q2snXsBpKjyM1F7A092C/joHcuqZ1Nf/x
DyUi3Imlq6t561IZ5dQs9EaUZJCjVdrRjt3lwzK+MwoLWbEktX0oxdAyJL8CKgXEeL+iG6d2TzyP
eNYV+OKazWUKvRyLWQLZwhX0zmuNDWHhWvYwXY/6Jt3j9f7vwqgJSeo8T1TWWKfGkA/gPMyIe1oJ
KVnAB/GcBNs6fPWl5XYTcG5WZ5RVFMYYt1mAYKB4cD7EI2ouKyFIsIEKeBXvvGzSfLpgwiCjsZQU
m0LHjtJDm3y6H+58H2CeHO3DUfw6o3yyKrmUqg4iKKAeASGKMi03/8xRvTqjeJCql9K2ieia4sA1
XVWwHBgy4L7yMDF4qlRntE67gO1c1ODmCf4odqpcSAQcfjr0zjm2a5r5xrtjd2Mfe71Dd29IOwd6
K13rmEuC1kHGVtwKgO6ul587lHJCS3O4nilHj+uMhlHDthYWZxxnhmUddrKTH+jcJcZPrGJB/jc1
rjPqJVW0CA+b0jqT4LCRCkt4r1BixwpTotr/Lib8Enk2WVsVRaMXGTXSr7WX/Yg2AGDcA76pJ4s1
L9sz72b9NhsGoz+SIj5WfQmVtYHOct8KRLxFAIzTZO8H/9JDnnDGKA/M5A7ZAug6tIkxvhsRUuME
eYNjPPk3GJVxuZiSUUZUDdvZ7qKjLoIGSRv5At72CS4lRm+0vWRI7RnyjxGra5oR+EdrFAsCrp6n
J3PjpRmM9tCzKJNTJR5RUELvDKCpKAg3/BZezwxP3xqM8pCKKl+kMmQ9ONSbjhR+RYBHJHHnmWe7
LiYOC+vgh0pZFMcOZzd4cUngjCXOwtFNK1wXDakGuzoTjdRreEvvQZxszc66/aqvzXy3jpTRIAvd
LMN0gJgg2YMRUc2SA2xSzu3EAYzaMjxZIcCO3R6NoVLiRJbhw6JG8CVovMNHSuLKEqNkWlE6ZtoJ
r35Yue7JMgesige28mKJCgm2Kt5mfj6l/PUS2Q3G2SiOpSxAnpCg3GBh1BIIz5uHZ4Ngd5m5fOdQ
o0LDHrWhYA2GJhvYw30NaCdeyqmV1G7Uc7iDsl1uZAwKen5yV1jv6eYdYQ6H2txbmVJjRHhEEq/s
TFDDVA0p7MR6HuCdcCPUubzklAzjcY952aEr5Xh1GhYkAx6kP7zxakyzYjGlwkhpERdJ0atX/wcN
/gkw3ABOj2oWt0A+24A9pcQI4HBKxawLwc8Z5cFmxMo3zLVbtNER8cMnYhYT60Z5dzUXIU2IXj9q
Ihm5WoRDrNK7OtidAP7WMcVJRID0zhNCHinG1KnGWABiBaRocvdgm0hf9KQ+KEdQe3rPD/+bFLIT
B7qI7MWZXlzoxXt5JNoRdV1abUh5+B2z3VHTQ2QM3hko6JFRg7PBO2GELHAxWWxg8wV6HSOimvYJ
XfSWEFDy+lJHi3F4Tfpy8WVm/cHphzD2MIulLm7oy7M3dtMQUMeacvz5RM4ACdj3J44DOtsEYyiG
iehO1dBNx7yO+LhQk0VVw6nGBDWk9b9IS5y7pN/9p/76IsM8jchs2oXRFdBfmO3CwD3g8n7Qcg7P
G+PQYV+DIo5iY9AniDgk2kVYV5QA7JDg4G4zNGt8J+d2vcjJs9NjNAREMhiC3XUp0tLFvwAHHtk8
anOQFgh4Od7ZOc4pSaq1JyQrFXusjBwk0dgMKJvXjeweV+qmXQqoxCWwq/ZtHme7YqcEmVchd93C
6HvKY353Aoyyvxs8DgnefdH/n/DUD8qYt20Fng7jOjsRc5fCW6J9o/Y7b4uQOG9EfwshO4aTK1om
CB1k/ekAlWVr6AgAvJEP5AUOV1Sab0j7dXJ9wpVqCJEmJScaP9qCdRdb5YmcfeVRX33u9Re6F/b/
sRmWxx1jTReqpAHHCUTHuyfsc6Ap5tSugmydPQJXhdf6OIsZNRUORnFETZkUuUil8eB2+zS04eZh
ZRdqws/vn59c4P55l+Tr7hgFItQRKtAKyFE8koMNX9PXrf6Rq0BmfRJDloCIbsLfEhiBHOrjRTsr
BlLJQC/rd6qjrqxUcnOPG3/PcjShxAQkrZQpkQGmcIDqc4oBKgxPLZbAKeCoqrlil4oOWFHBohfR
wKrK729Mio9FEzYKnrHiPVZv5kP/cj6hbSiI3m7L/Vwd8RslxkG4nLXFojBUUAoOd+7bY/P8YDof
vwgifYDY51ZPVK5nPPPWMPMmCqJharS4wlxYKMTlqYzM8VFDruZpQUrr1FsGwHSdk/1jX20q759Z
znee8prz91ADAziApMuKgEbC7webDMNRzJRSgEJ2w9UjXW9NXgZ7+xNbQLjYfteJJkapfKPGqP+o
Ks75cGmFa4q2xEoyvPCfpluTt4ik7gNwbPLrzsGXn+et4WLkr7KAv+IHCLVuX/Nc6KNJYFwCCoWo
a1cxmKi3pFOrtuhjAdWzYCM5JwWFcHjVAij6n+aSLmLiUKTKhOH9G0XmkhthSC4XrO54zO9RGNZ1
4K0iHYyep+F5B7/6iZ9omfF1v1FkXufQLdJoDFOBliI3sh0+UuQzpFu4y43nPIlvlKhen5xmkR9H
gPxmkKIO+dm7cbSl92ffan3z8R12UKIAgxa6RXlWSpkxGJokSiaqw4B4ggh/J3wuJRlhXg6BUsnF
7SDE4xpwOg5W3esEFjK1aHUUWRlMCpw848VAV8Bb/mx6Vnqx+sDHshtAYlvxU/VgHe/2dsdLG861
vH/7QuYSuvjYn7ESC1/YrlCYwKqKDeRtPHuNA6xAHI1FLGN9VIhKd20ab0Bk7Hh973Pq89tHMPdz
ypTsGAs4JsBZqwTDu6hJuAZJue4WPe8/hHxyH4wBT9PILM9mAW4RdXd76eX46Pz4PL3xwvu5Stc3
jhjT3Y8jXLsYHLUr2/bNBsDjqNaGu02gEpnEGGys3GxjYqoAHq2HFc4b7CmBQCye9My3uFXjuaDn
2/cwtl3KYIm1jl6zbb8pL+ObZgOHBWiXDekw8khzRkFochI4czHflCrb9LKoQ6nORUo12AzbZCed
AAsY2/fK0ovWF6QJsJkrdgaCxRFo36uD98gegvaNp9pmFc3XrbPdL6kexRfTwGcMKCIiC+Kd/dC9
YMuqidVrHDVKHfYbEsYi7vVRmZtafhJgn/Hcw9TuHnwkJriDbvM6bcIUEzlIbaycF+2VkIu0eC4T
MUJa/GItMM6BgQ4LzEUFd9fY9bBuMciotAxgTELZVWCwJIOTrUpr9CPydufGFVHRerPNc1LacFIr
b7+6eNYWmE1WmwAOi2pYGtSjZG9Y2fO/KV59kzZGlVV1OZqxhjcHfXpA9QozXtitx7dbHCVyVfoT
a6KnWQSUCZx8uBvEihzDiBjh59GOUjcuf/YhiUZ7kRKs0zBXg/LKEbAZn/Ybl4wKKytT6YQQ549k
lGAtEld5VxJ0iY6ly3s3HOulMEoMA4d5Ier0qm26ONSJMK2/puFc68ceT2XS7/5DrmRZE0xDlFSd
bXxatIu27nWcaj64Jsn7rRb+FAJdd/7N+U3oMOenX8QQpwc6T64dpgRZEgG9w1QuOYT+j7XvaI5b
Sbr9RYiAN9uCa8tmG1IkNwhRFOG9x6//DjhvRmAJ0xUz81Z3objMrkLWSX9yFQkWgqjb66WhN4K6
mm9vNvDxrnVeA1iD+2LWumvhHv65NwrZkTFsFM+DmNZsLGd8kPYeyB0P5NcWliUjm+b4lblIjsxk
yaom/pFMj9pGsu53XQvJA9ai/fjtOf5HRKbBTABAzDVsq49uIYwKBFoVXBiCMcOdaNdmCLvlAWaw
POnKrOavxKfLG/3yVhbvOym6AOtVcC6JHPcCGtkV+7VyWQkM1u1R+K1onqLIBaRwJ3hXr5iGRr8L
2i/M+/qxltL6dhoar40KDLCzvquaaYm/PQt82nKBKeV2y1mbj7nVJTydzwypqyZ38bkoLNbFrEz6
cL7DzkxO+qF1xJfmwSqePjnrI3CZ66vXShDfjkm5kKmeClWhQSBICQSrPrYtuX6278Aq5tpxYRUX
F4ejIKSuM15PlVkWllK9lcTZ+iQB19uVmR9cI2D8diwKRPgpwhBCClGF1TjzltOwNDFYbBDVjG3u
kob7yazOn9PT5pq5n9rcOsSwArOEO7j8pV+L14AtQ4FhzPozx6G5qf56ZnWgrQX5y0N+/ftChA4W
jrRsIKI1vzYAI9rmJoy2f27An2l+sKhu1l0n5J10RNa8IOjUk0hjhat7zKrc1F1VkP6Y/46P6dOv
YLNrYuvanhDz7ueCJuMm11piVXEhl3oUg9ZGQtFAbnDYv1Q3JKSkHRIZ5hVNhIwHuJKy+SaKeg68
P1RhzUFUTJKb8IBy//WD8cRXEXlxGuoVxJ5fFboOEYV1PHU/NBujctdN4rLyhesh6kIQ9Qb0kk+U
Vh7hGVQbJCZTEn+iKoS5vbmHULQrnQiXym6t+GbbBWbQHe7cI8wnT6ye5rWnIAkqj/VpKCAhNYOn
stDTUAt4T1GnORlVxKZUEovlBK3mfSRRRDQm4D8yTaVfx7Ff840+vzbn4nW2h6beyjU/zz2aUDAC
zPiGa07XUhx1tZKSR+OYQ1xMrLe3iZxcsE8n5OFpw+wYWg1Bl7IoR4UbORjxej4aYuDjy+nmgO7a
9TYyGE6QPGf6X6tf689V0sFngsSvriT/uErVHFI4Q4i0b7472KBY/TgHrFzKV2xHQ+XihHScmUje
hNhAw/sOifQeTztOsEPsat/p+53tYrzvNzl45GFHZpYhVd2dLaTyPtQLaNF++mAnsRhfdw0Elr9n
dkEW+irqFVcK843zqV3Ve9e9BODv/fVqjmiF/DQb0fmvhnjVpUzKreFGKVKSGnewf3kJkCQmPx52
4sZ7YLhPrKNREK5LXFqVCcTg9bcCVluFw7kRf/qcyVeuoR3u3yRLd2nGfk1SfR8ddnj5N5/Mi9Bs
IzK3rkvQAo5QLzOj38DwksnTs+ZpSCIaUgRhTgar1G12qEVib4iHYIUDszJ5Aekcph3zgQylidIM
S2HWfNKlOOpW0w7Wqa4hDk5UdxgiM9qYZw9jbNv797n+NP8cizKEnpbnXT0rpna5okERE6P3//6q
pV0ehDJ/opeEINzicBBrEM3gKrjqy05+x977jX9iDnet+thLcZQp9BtRjfQZarAUN7GsQt6Mjm/a
o/NabnfN24Y5Pr7GtIhn9ucGKeBOo17HiAQOiEJ1ZmH9D3YQzZSR7uO8O8Ccq+M90e2WqDbrbtfC
o6VoCsdHMfZFPQmE2/PowhxjeWPcE5Wl+gwVodvUq1yvpbzAlTbX3gI5BRoMGBCyGjkvDqLNB13A
Y1n3xThhzQscmJmqEgTn5jxMedEPII/Abr6fV6xq/mB+u7Wa//Lb0d3pUheOQ677uECrtTl8OWTt
XJbbvlY8/iaFgo5sEpWqy6Ahz9ZbEhHsafYfefLEE/RO+Na8HYvl3s5/8W/z9y+dpMuEgz4UUmXg
PtuKCMTbTuncq4EKAmqun4yPt1oykLA3A3UVGZ01NFVPNFVqOSipcGtH0+KfhLle9ZA/mrrDou9b
6zZVl6IoMOmaRuxUIxFmk2bx/jbE0KTdnnajYDNbzVYReHEsCkl0MWmwPyODbrxYsV1tJNMCbxkj
OFj1+hZCKPBQ+6EX6xZCLL0k/C91c01/MAB4thR/6cJCBAUSnVxMSVzh8/TQhY1v32pSmvpWexPM
XaMyqV/Wtf2PPBouyoIXq17HN0I9TdoLm+KxSM2iLGzOsIJ0P0x215PKMWILxPpigclNKbLz9vH+
sb/c8zvHpiEly7AzQ0LS9LavbYy6Fx1QZZ6Ybn3y7LmYcSDZ++WCYrIVOQropdRb+IIZsu3OLrdq
TtotvHxmT84qYC/uhnID1TQrWmWMhFuhk7jfTJOJVNNIPtWUYdZZL0WjMMcoFTwVDl8hE63AwFjp
Jjhvdk+7siBM7r1Zg+5dNeWrKEmrpeGIq57zIsfjNgLZWUfcw+F1t2OyNK718C0xgB6MCbkpRSoX
0o5DSLDrMjLlF+8Hi0JuNTMhKZqE3AS4LVR63bna+o3URjmejek/SFbpelvpkm2Gizwv3a0Q1KJe
hvqJ9BET9em+8q7bw4Vw6s2GUad6clYK8GJAb3w8qeYJ3u6lQW6rsgdzrs5vLPnyX5mNP2Jpko0i
EcoG27CEm1Jsss2DOfimvEdbxbxc5L8qAC8u+KtiubD5gyc0kifggtHIcuycnGD9ltFZyP/vmeRn
qxqqykgygR8PTTvUfSoSyCe8sZrthiPaqomA9/KLYJ3Y7voJotT7X2/dIP6RRl9jKHpFm461gOTS
XJTzd8P7PKIaFxb6CBiyVg3IQhblORmpUUyKhJMdj5Fvqb0ti2iiLZ2n5u0aYy2My7JY63mRhUQK
w6LKy5Spwukk0jmZaB52oLe1B1s0ULyxPqbr/RMyPp1EAVlUFV4+Sb1wc3o328jOlWds12Z+Lgq+
wjSeuKSHhIqzxscG/LIxNuhs96ypwXVMXtwcFWtlQSRLbYabs5CmC20UiTEGiW55Njn6qsu+kET5
SU0N7gKlHgQkk16sOVK9CeRWPuXmVj+4P00zPm2uiX2F98nqs1nHzYVo2m1qlT4W+waH3L8d35zb
WBJsUiRmsgkIP/fqnzcs2GK9AcqJmuK08OQGp8W9KoLJlyR8yvbz9P91bMg12rXv+ft9rVwtPIAV
4p+IQm+XDwQtkAoDMnkXETra03o7PBqVyblmXewSk51EW/VH/0ikk2it1GdaoEBNn0HeE5jol5/c
clu/66yw8utJ/WXPF5IoTImqf96nkoOVAhUOZ0bn5+4VXUnHzDEuyuX35Yatku3TsOECNAjlW7VH
9YoV385qeu+HUFAj5o1cDcKsS2B1qE6Jk4HS7+Xro84Up+jlYHxVxruh+Us0v6ryJMILbdC577w1
W4PUSNvve3gazk59R5WOIXE1UlvcNQU+SdWGhjS080sVTlhwPX61oMm3qWJG2RLrOin8EevA4PUJ
skq7cualEC/ZYTR1cDPnBEN0ggsSt9fBtn+4MiiFMFuDhbgo/RiWtWddNEuZKYBSRFlVAx/PJzvM
OvZem+qpwoNlRozzme6pEAVHAlrgU8/AmUFkL7ugTQTrWvSjgI3MbPN/1VcKiBpPEDJJg7AoMY97
571UzKJw9QcLXamRGf43DNvqAoRkyq3JZ+5GlYe67uEdIq4LiWHCQm48ZJvu6+mXu3vnHukNmUU9
ykoezhbl2cp3wamOMPW13Z4yqzQ5hTSuCSdxn5jBEYybyfGD2RX7tWHj3i+gUMlPvUhV2xFm2jnu
sfXleKrN95DEu+1MCm8nm11BROf16cqcOmO4IAoFQ3466FnnA4aOFvpx6x8sA7ZGs7L8jl//vnCF
vU7A6lahw3fsnCN61SSncPKn3rANG51TiNqu/Xtmmp27Qwuo+6szHy+PqduiI/UpAIcPGDrcyeVP
D52NjeeJuXkeendgBNSrmVWsYVXnaAiN/HRXUFg3GleO/IxU3AYDzMl2sOrYUkKHS0i/NZ53Fdat
78+s/NJqTXopmHrCQxcYjeB/CebPCslCgoGPlyM/gnxh177y5RGj9ayU5KpXuJRKveXSTwyhBNnQ
DZnBl9MxvcS+KaToppMZT2vVLVxKol5xGjYqmJJmSQb63GUza8wOd7mTbOGovd5/x6t9oAthdKcQ
eLVbOY8hbI8RJL904rfgpN7SwGq3Zq7B5pT2BivBUuvBfpDMXWZv8LBVjbDs3lygpV/z8ndQr5kP
EHjn1XzoKrC4SzISs9jNLEb3z7saSS/lUG9X8LNySI0J58UY2elUmhdsvXI10yY72LZ5PjsyWaXj
NbxYyqRClrbJu6CccLahNd+dCMUANGzvmBzpLBX9asRZwEYpx/9PRffNVXJfQTl41k2WpZ4dkHsf
inIa0mjyVXwsXKBxOh5jzGKjYzcw5rbWD3bNcv4c96RRfkHU5aUaeJDmVQTT9btd5/4sdmeG9q25
ecsPRCGKEXZN1viCcBPjLXdBPXoKTI9jTXyvDQipSzEUhCitIXaZPuveM1qTTmhN2l7I4w8b1Epg
FNqzCalZ34pCkmkQojpK5m+1byxLAfHDE/qrT6UTKOi/ZWZV1nzXxfnoJoyhTxJMgEMcWJQMJ9tj
RAL7ZtAccf8Nr5YQVRVTT6oii4JC+x7CpASCBAbDWz5ttDmNG5nTex9YTzuU8CP4HswMzpqnvJRI
oVMj5FyQCxK8xn2FJmIODQsIJpEJO585RkF7VRcXh6MBqgimtu1nJcEtypmp4BKf71/gKh4tRFB4
VKkdh20DonDjWlIelR9g3GnNEAtv/ytLthA06+cCkLKJT6Kww1l600oec7OqyDxHu2eysq159cvv
Q4FS4wda54X4PvvOI/Cydw/Y7hyfzteZPYhZCVrV88WxKFDiJK6JBk6GrdJ+Fa8CFkKkghXzFpIn
TN5EluZR0BQEXSNrX+qwd95OEymhDqggg96AGT2wjkXBU8nnBggOcImFBZaiycpd7YnbASZYBcL5
tfwF6ov7o2CJB0F0rjfKnDE8djfhshOtp9ny3tfy1czTQilUqicsL8JKDzOIQUJZdl+Ob2+nLcYw
sOr0YKMi+WTuA/e+SBYy0QyQXcxlHR9DM8AAeawQyop2UDnRw76ICIKh//EiVQorer1qJYOHuOcX
jshbdBegY+P+kRhwRLe5BFo5NEIEEUFE+t88uibMTmRpxLplRMVYm2eqNcWgEMkfsUgmBuMvIirP
hW3cOtvfj6HpwjCCfMnEQlJ2/mzV41zIpMAJGxzlJvBVvGKMf711h/GBA8U/y/f7crr+VvY/R6Og
aWgGMSjrWQxGN0HrN5HCwXJt5Ko8k9VcM4PBPVkUMKVV3+kpoocbyPiFi0d2zKBvXR3+nIaCo1Cs
FCEotRn6EJu8HEv7OAQg9ZWO8kt6KtzPDduLWQf3PzIpXMKOowr89TgV0o0vlUiagGh28tMvyBX5
aoZtXMfbP8IobJrERg2aBAechR3D7f3XtJomVv+ldCpPYdLQ9lEUSziL5ryjlfpy2WabORuOvr8c
+91MhrhV93khjvJbCl3uvUmBOA7exEtvF9dkXz2Dy8ViCFqDdA3F0ZkcWUbzJqUXfB9kyYhuDIzx
Wt7rY2ohsY+5RYaUNQu1lEJpwoApgjhtIQWlBANJfZnYko19eIzTrPYULuVQShAlZS+NJeR87ZEB
2chti35YzPv+/IlF6qxm0NXm1IU42lDF4gQa/hTiwL1jOT78iZtz0kiLHpbjeEazgkZO8ygDudSv
42OhkEd7PFRYmoqR4E12PJc/wHd0/6pXkyzL30RpToqV0GVQzx90sI43TNgTrINF0xAQGWSkH8aB
8e7kNexaCqRsmTJosYQauwjvQ3Tjkchv8A7ST1QYevt4IuHxkpuJc9teLqDTH8zoGTk+xQRDe2qg
kdUWbDsjDyZqZyyWvjVEWP4wyjYVysCJVY4f9lyhDcRg8w2u4dtSAGWIxqzN26GYr9o51mbCE8n9
B7Oh8MqyRqvpj6Usyhp1xpDV/PxO0bSKwUFkQDJrewPhLf/6K/qhknxbYNz+ufRYLWisW5z/fREK
yE0/KN2s4xJ2zhsPiX1fX1ezkcuDUQAkpklQj19faf/yFmD580WzD9DWCJvmmWmJNSuoaYYhGthG
B/YA6ha1RuDHAS7LrWp34HMSnWb+aHp80DWGE7vqUS5FUffW8W0zZhiJue3BMfj2lllgtbENN7Uw
ucyAV9apqCsE9XAwKBlE8e7z8V2+xQ4DV1dbdZaHofB7UhqMnSeQUFw7G5MFM6EEQw/WTcSfT0NB
tzET9Gs+RFgzbmBh6xYNOuwe2NXgYnEUuqttmApZioxu1mfHGY+34PSb/Jo7nDCz+jluNpHL+jz/
BpL/dTS6g20CB9DATy2s0svRAecisNB9hIs8D+6xMh6r9Z3l+Sg49kS9UwcB5wMxxi0/+8TfJQGa
6wlqgS7WLZrXoiSfID7nHudu5g+GLq7mMpfyKdSdp3yiSYT80UXHAkARzaqIAli2d1YH2mNeiqGw
V1MazZsaqAvmXmriH5u5XsLQyX8Dun8+HAUXiQ62iajEWZAGwdZsErcglYxI6liF25i7T4zRnT9D
bAdgvIU17295OAo7CvjqVZtDLtQFGK+/dhv+vX5niWHdIYUb4/BP6N1b+vnFIMf2Z7ORG3SlRfhq
YB525+4ZxtnWorfl2SgoSYUhSMQQZ8PSgyOW/eUk+Mk6GOv+KCxRVS8uitlY5iR5lFEB+RpcY2nH
uuPzL+2g6ZqVqopbXYIKQs8VZ/se7zA1MB3g7hkmnndwediZ7V7ei3vMSDBukXFCmr5ZzRQOiA9I
2TvC3t8ZZumEzh5Uiww569b/zxkpNEGpWGyFCTe5RyVzaEjPzU0UFnJZoNB8TxtUw9n7GFcnMRY6
QhM5T8bA80aL082saeg9+iIqxO4zjGP8enQPr3Zgfw1j1MxAhfEk6DFWvlBGlKbnex0my9mitRCs
G1fuce7vB2M1sxrP+o4UwsT9NGq5hPtFawb2x0ob7GGvTXT5v867GnwHnV3YQX3/o7LsEU31nIha
gewGDonZYNBAwtbefrugzDnYGMlnXemqNF3gdUWSBUS0qkw5kEaUcl48H/E4OUgRoduAlNYPxd3h
hGi7JYzTrV3pUt5fV9rocjIHQGDC2yF5WJMbWsOtUSKK+cA7OxODigYaYVg5nDUvDNPPmqhIs3Op
CN/PKSZF0I3Y6Qylddo3DQ3qBevZr2nnUgT1GpWoDAWpFqCdlnV6750rA5xXnaOlANp4T4YvKgkE
IOc1Bxloy0D8jPknGzMn2GfEkLeGoEtxlGpweVc2XIgr0yvS+eg1/80QsNrjupRAKUOrBAPGPyAB
VWNU7t5JOntAIBG8r3RMOZTFBh1Z57Ud5CCyfwFzZmDeXO0M1wf8BQxR80+mPZ/lkSirHYRjgjTX
15EsAGPiCC5Y8/CUWBm11dBsKYky1W1VBtgrO83ghG5BoQZFu9zMyB+QHZh9LTbb/ZpzsJRIGW5d
6/IKSRV8rpLINzh0bIvGeKZ0ziZviiBWeoho5wY9+I7wxpGx/oEeifPn8/1vxdBvuqqQFaUUaeGA
CxztIHR0gb0Qeh3t/oU6dCUh59I6Tz18I6Wx+eo5jlxtIAFnVqFZCmCT1BJLtIrhdv9gDCCiiwt5
NRpZP18i2Doi0FLtNiZrm8NqLm+hC7TdSDJMI+NdzRmPlxfVlEFTCSg62OHtAVuZmdq+WspYyqOg
Qm7jWO9mMLJehBf+MyfV9oRO1dSVe3PCeNFmlwvkqQzI+frBfGqsz0jhh1JP8tSPs3Crx+6mmbGR
hRtrrtzyfDRuDOWYiDw0BaMT9aU257Vq6ePDBqtk0eXM0HwWIKoUdnSjN4pJMGvIy3EANaNz062L
Swb36YPhzqwmJ5YHo0CjLjJsrZXwysDuLm3qX8rrx31tX/VHFxLonMHUYWUCdkvjMEfYXWkTEgwH
Xy/z5AnaFtC55157LFvdsyq7DKinEweZMkyTEOESQ/fMbIZkwTs9MytIXVzyLf76s6X82gdb5KtR
jexusmImCejukOZhVtX+jTf4L7yix9mCxNMVzv+yKciLYaUJiGDfffsVnC0/bbPesiwzA4LpAVoJ
1OODFs0eTfUYPl5ZfNIslKKH2GJBqxI06sx6nsO/iO10U5MjCX0i+UTuwBffxnACWK+ZeY8UYBRx
PEighJhVEluup01gzYu7f2LZ8OaMzp3/8TnTC5/4bkjVqcALgH9zdATrVmLfsIJN4VtA1QcLqhg2
mt7x5Cm9Ukbi13tTnONb8OGf48f4lm+BVf8fHgIFIIUq+mk5zOIsOIkvx2fefTGcSDD9nHgXFMRC
bJ28Dymsx0cnD7TKm0AR+4XGyLw4p4sr31x7t/sa0GMyvTHMC50uKPVQGjMNJ+zRVPNyPHooM+f2
xojsM2v/BcM10KkYpUybZpKlr2/nPeYHpAdYdZ3VyvwCjun0QKfnaDmYwyCwxSNYBqP6K2pbV5QL
WLZlNZu6FEVFKHFaFqOc4ZmhpwvEZIjNkb71sQT1UT8QcnjFnhRs68GunnkxEItKiAUu9PIndBMH
vijgoCCEcBKr2riuaaNDChHM3FnBCGK+mJPvRBZ0XqBTok6JR4hrTSSqkRrHhuiBYMTy0SU/DtlP
+F3X8cc1ORczMz9z4myVxGF52ZSHkqSaOmga5MckQweObHkh+UQQwDgny2HQKd8ErDMhx0kzdqK2
ntoBeu1Z6WmmjlKYMqqchi1Ls44ixJg2kvuEzhGLacRZrgm9z0lAqjMUSsipnBc0jyDuvCWoRHvW
ZdsQ2SIorpq2uYk5k5WMYKmLQSU8OnCOTrEE0S9zH47zvsUSNFiFYTNvlnWHs+e4KhmwM+VgPmDw
gdR77vCR9ISV8aEQBwohYsOUZiiKpMkS/7Xva1mhDGpQguZVc0gSRyk3b2MMBqxaMnvZDlmNGZQT
/SXLwB4rXjJEXlMUKkhQ8qkZRq9pDzGPTKhgmEZmmKkj+6N530DMwLJ4i7MgNJlovIG0mSIo9LSs
N9TgvxHE9tC03bOvj6ljGJzEEGKsXJ3K6zMlPm5OBuXH95xVK45F7rf1dKiUnOtMVRoT30yyTn5P
vKRoLCXiMulhwA6cZB9FUXsxpEA33LhTE+2Ye7msEL2S9IlgsXLQWrU8qB9SUyiF7Sla+KYrETrq
0FiMDSmD0UxkwNDCg9T3KKSUnFBe0irD9pSmyI3nfAikz3zMy18gPJhOSaTHtywWq3PSjJyd+F4K
fgBNQgFSHDqs9JPyJLeKqe0v0dimpx797chGawbX2p3Ul7/ELI/f09ELb5EXJBlRsiI/e/EkJyYG
rdWjBMJa8GR3VSCZZRUGL0Es8iXxup5Ha3LQj4441Z3hou8tUZy0y+PwhtV1WFknJcZ4rMAULTtB
KHK7ARnBdxWk+w0J8kbij0IZJucu5absIQs5ITUnfvQbOyg9Ga1Cac/dfD6MXyZkO956rda24BId
XwBIcUL4qM1yU8oq/WcWJUlp12neCRbn5UloJ13bXv1S7Hhn0KVIsFJFKCNMkGY5EkFBU2P7fCuq
T/WESUS7zqLcI4JgGD+DMFfiTTuMEfbstRN37lDXQoYyLJvcMupAaOy4BC0mmTqlfw0zP5+2Le5O
JUrXS812HPxUYCgf3Tgyq7iGISR0g6s6Nnx8VRIX7xabr4NaBG/KQcW03WAKY5fXRM7VPnD4yegT
UAlr/KWtcmQY0sQIr03eaCEuRMpk0rU5PoVQGl1tSqOQ/vSKZDCIFkfiQcRGs9RUhKyKcCuKrFpi
oeqdnSBJjRkONUw1IsRac9RjjU9JiLgbq68lrStNmRf5o46VNHZVTOWv1puq0jJQAfnNFX4WW1mn
w7XXe83AUE8sBvu+MLyrFqYptxHaJG0dre6qwW2Mqh0tKUmGjGAVhXYZ6p7nLW5U/MTuhmnMsaCr
9qeCtKWkYbFUVekjYx5+Bas0XRUVLEsQACR0kiYauyLI1LE/9GphNr2rSoHTlb+5JGNF4HNamAIr
JLZl8H4aOoBEpwy3juZZbPjwh4Me+cJl4tSBGEatOmNU8HYGH4qE7dBEpMx09ERxQIrW0zgn11BT
5RXDt3u5jBryHyPozBEBkghNwb5JlbLAgzTEaiOnwwEdYaMpaRz4mVT1874QKryEDksyRhlgfEQN
VkGhAHRo2zpvQ3k6qJri6F1uBlqza2sV6fPxt+EFjDezJk7heR3GQTU0kbb206R2cj75/CFXdeXU
enLkaAWUN63G7jFPJ82UwoG375/xbz2CCeJlUdFVGTwftJFI9Frr64GbDmERGbbStghxq7zdKbWc
W7miCIwPR2U9vu5U4fHJZFXQMJg/a9sCF7oaO5l5MeAPQRRqpu/LxdHouM5SsN1kd/9oVKD5D1GC
zvOAaB0WnXLvtV6SjEqM+AOPZcZbRc1+io2OkcsQVISyN00PmSo0ZiJwpXNfMD0r+CUZ23fReWko
WBPxFd8vDslzWehjk8l0AOu9aZSizevdpm+NM6hqzFGOLHG4dU1sTtI2zOuBhODhJ4UXMULtr4/3
/elKisDDkZF5VTbAOvz9sg1eqg0MUQkHWZF4E9ssJJFovdqRaMhKOxAEzW6LSjUBlYM5TmFhGlFX
O2nYxvhfBp+kffe7DDXZbIUm26ctzx15fpqemr7uHSxxqizwiSbbrBqMTVYGxTVDgyYZs9FzsjQq
H3Q/b673L/dv3wlngnHBx4NTY9C5R74IxaIWW/4gDeNDIZY/mkJiDXuuKCnIixQD1wZWY50mcSjG
sGrh0QyHyW+aoygOngV9Dt81sWWRTf0tSuYhShZQP0XI95VKWKhKCnK7HBwV4iGPS5kYSjNu6nRK
TRlFXMZ7WBOlQg8UAwPnsBhUZMRnah4N8B4OhmKrvVl7bp8yXvffLieuDPYe23tgVrHG57vCabIR
4FoN6VDxYbkXm3q0+U5RL1kq1Xt4BCpRW7UxlUH1TWMau4Ahn25Qwsubf4CiwHvHwIKuUsaqMpJK
kTxJOgiDo2BjOvGMyOrjd06WLWO0a71w5akmBd87nZ+b2bi9r53rP8BQdF2SDRxXo2yGnuqSkarz
Dcip1Q6+Hbcg+OfLnSZPzwL/VArlNtOkQ8TpJ76vSRfW9v2fsPKZ4XrJeB+arGGDJgV7ZQv5YycA
9vK0e6oEOd9FWqLLZuB5QsW48JUPLsI7ECAGzwU0z98/eC9pURPJDX9IeQmNuJE2YUlpJ8uOFtf9
c8+Fnl2LXexkWpSa0mTkjMP+bb5kUZfQ4W6IIpSOLvjpwcB50Cb+0NWCsVfGsLOh5TV8WjV5yzIu
Z6DP3zYF8hRNAL2sDEvNU+bLEzh+Kg2FP4RZpG40Ict2aABMHN0Xu8ck9tIHzuvlk55rJQPM6cTG
rNrSfM+ibIjg1Ka9ERHJ9R7tf/whETEHmxvnMRqfcw4cZ22PeUTjHOTBrY4Uc5JLxldeOTVE6zrC
ydmg0ZY09OVg0DmcuuSz2Skwve41jw7YXUkKrTDD2r2vwv/mrH8Ezjq+QEUp9ERRbiHQKHvCla+x
Hju1lJ70AhNVUb0Lg3CXlWVGek1gyF55PpImqPi+8MUQEIjfRU9xIgUqV4oHFSsSLHC3CmacdmDm
RPqMIepvUybLmqxiSSAaSgRkHb6LGsMwaKUyEw8Oxo/M+1dI1xBmdVn+cdqGhUULZkUUBQ9DniMI
J9nQ7vRMPU5e8sGH9QMamC0uLrdFGV76KbDF977vfkRGbfs8Z3sxFrjyE5miT7Ecbb9XH+//vpWH
K8N1h1c2O50wgd/Pro+qVkRDIx4UKTA7NTfD8i3KkMHGNOp9STPkf3eCcBELSZQutRM4SbIekrTA
Ljgr0gj3GCT7p/tSWOehcJ/PQ5UvlV48xHFn8d2xURvHU7aFoVn/hSBDUIDwAtxL2mFQi9KoB68S
D1ltPPTVW9QUjt4rRBEYmdS1E8GAYpJbk9D1RFMrKtEwCDo2vx+SKLEy9WdeqBtJ6m0u1hi6uvYO
EFoilgNlCS/R6TDD07ROkX3poERNtvG19Al+RLe5f28rllkRsU4aIQeemip+tUctMEWIOVXwk1g4
SLXnm73e9lvsWvMnUqliS/JQmWxVHepNpWvFdiza1h7hhh573WieDFnrGNf796EVeGFAcknRYTdp
P7YJOLkLqpg/1LU4EWwArl2x7GKGtvyNZgr8AFFGdMeLOobyvj+zONZgPfEhD2kXbSfVOzZNu/VV
hmf5t32AAwuolLCjFlkJes6sGVMunhPih1is7SbNnbJQkMWb9iM//PRK8SwNDOj8WzkV7JPAvfG6
BtebnvVIZaM3OllAZAMK2bNQ1J0VZ56609V2OnC9OvzHKoooCq6bomPNBE5JQTWHhI+eTxXcukbM
9kGu1odODXIWVv2tFCovy4jF4WDAiaYDtqjScjnkB/mQp7JiNXJcu33u/+fvTUOWS8fSMCiFAb34
rhQJV8VdUENKIKeKFQ/I6ORtqjOu7G/VgxRsv0WG20BmgeZjmrQ084ZGkg/64JUHhI7CO96+cS7r
WrLvv+2/IR5qDGlI8akKnEDp+4HqVJjCKImUA1c0kasUKSwWn/GbNBEld4y68TngWpb1XjufhCgf
dhZZdv2rSLTAk8HTvDTLG+UQVnKXWkEbRSPhkWGWiVznvsIwY3+rhqYjbWIA8wGSCG6+nzHPRqwk
70vlMKWgUtC7qXXaumGxhawdCulNA6Eo8gUSHSMaRdxNJbpgDxp4J/LpZMT+RohEBiqtfS9E77oE
wnUNa2Go4lIqF40iNql6CPWwNrtOTrZqIvUb3csD7P5EMaDUO5+hJCtHM3Bv8N1RUVJEg9L6XFaH
zmhl5RCrRWfpQTDsESEWZBSMhiFqxX/VIMvAemsR4QnYV75/LGlU4kr2DOVQ6lri5unI7ZMsVjeq
ULWHVqv8bZYE7WbkVMmUezHap8MosPrPVyyehrQXujhlJDIFaOr3XxEOnY/O1Uw9GHyGqGDYNbJv
y9mrmhzUTCC50BBfReWCSP9H2pU1Na4k61+kCO3La0nyKgMGN9C8KKBptO+7fv39ipk7bZc1rugz
EH0eDhFOZ1VWrl9mZk8GN2hYOm/Yc5OmqRXkHejfz95HWVti4M+i5oWJEZG4CUdHDaeQwPcuOee9
SAqxNmqFWLmNGOWSVDAKhtB1pu6ZemiKe01pxuEhnqJUJpbQjwpnGMz1UzThsIqSaumyrhrf6b8z
zrI0DSu1UXRPKHz/VKdG87scfZFj4q6ZolTgHWioFdKxOpdMNbMuQLuKuifXZv0u95ayShWUu0iU
NB3nQS5yBD8Pe5QsqFAW3l4YgpamQmp4VhsOGAejNEOxGgrg/TlGYZGQbugo5kqIsljwj1SZWt70
uCkY6/w59Y1sIwpiebhtD1hsBYIfat1QFzCRlcATZBRME6PgU+iR72nYX/xqlehGNuNGuK+Hut91
gybug3GWdvkoTG6M+YyrJBazdZNl3WMlpVs1xmhIMfFT14grf20Kvfomtkn7EpdTeW+Eg+70dZt8
GigtctT8wq0rpqqaKq5CFCWLqs4z2TKGGqF/1PiekQW+XQRIp+qZ9qSlE+fKF3QUHiekC7YL/r3G
TlHtjBEVWE32vRbmSyKSGIavOmx16iJvEv2qCr06qWFX9Y6i92G+MjEf5rlPMGmCwzLbTUtvCw4q
3GFIBEribDGnSNFwIcah6flmjEbaWBwx5BnjBB0zSFZVbPgbjF70nSSDW1cPQu22k38XZVZ9P4RD
ckgT81mtY2WfQvFzwtSF64D7An+MjqyB+8x4FqLU9VbbBaZndvp00gOUJYssKI8zki2cp3FtFBHN
mbDwkFyk41nEZtvRLFdeJofBymw9+6W0Aam7hGCBLfHLv1YuFno1JbxAhOAy/nspZpMSNJ1WGNmh
MO90CysnZqIbnM2712dHSw7IDiKLDj3FJoPBCqpriZwc5hyV2WyUPlWpn209QM7q9nu/igYUpGqQ
QbHAFCIqtoilJFYOMFWRHnwY0/s0iWjqNTTs1NfiHZ5Ov7pNj5rvi5QCBaJoJg2/UR2ELrs8vVA0
sqJDdf2QZ6L6NCHN4vRqZ2BA3fB79lsN6JR2dqRQsR5lccw51K+iLVCH445EN/QDqhOMYegqv1Xq
ti8OfRKohzifZ7eUx3HdhO3vRAij+yIUazu0EunpNttXEkoJw9FV4E3AVrC1O6XLlGDOrOIwVr01
E0UJShXgBT+QyCSjXrTK5rb+HZfj9LevEIShoJBpRqyHug/zCiMhbrDiJSwP3ZwDZwKP0oU4RcRM
h5bzMK7VIqWliZImm9DAgB1d3m2s5bGcKll50KrBd/K6tLx2hJuGHQjSwxyK4ZfZx+rOb8cYK0yD
SH6QML5hc/uk2fUs8CnwLQzUSVFEhNr5HrN7ZgYGMwgBZSjLwyzV+pMqALYiaiNFLxgKDqCbD/Ew
5StRLLqnTMM0dxKlyXTErIWUzFai71pBM1atb33IwZyvZmtajXot2OjVK99vf9erZ/79VVFxQOEF
iTZWe5dRr1kY6lUeEj9W3VQ273J42esyN5WP25SunAdQgh5GNVNURNTcmXImyj6JpAtacZgtKXIq
vU8JEgwZRw9fKxP6ujDKVTXR6Yfa3KUARGbjV5FeKaiA+lhvWvW5jOxvrWfHthHjwdbzVhu3tzm7
PkMMiFZkuCq0tglY3SVNxOJTilete5U6B/NTXiWY35QDX1TdlyNWTrp/S05FWViEZOE9m5bIsKhh
Sv3cdqnpJUMHoJWBqq15wJ5xUSORGAbNX6M1KPwMLwqfYMGKsbmuUq2bSphMwwvkRImIL5oxllLo
VhhwPPPrc1TBEmhIsJ9w/5jHC5GZ6ySPTG8ExM/WTAOLJQEVS54GP9QijqBci+MlMcYKIIMXapg4
jV3NwPcQRFRYiDbG5l9re4RudJUhTA3Wm7KuudkU4Zz1guFFmFWwVua6h7LVpJ5EKh3+NhhwFrRW
RUeToicckNG1wocbiowXCjFwFuBSM2Lpx1M9aKHlzebolL2/j8YI6IDmNPfSuhJOt6Vy4TwxTljX
DVlSTfEqVxm0UzHE8BC9rkong0yamAp2a+qJxXEXrqREVWmMY4GKaNCU0SVbqokln71ZFp6oJ5vI
gL1GH7zgWjKvbsYjxFhqvTIVrGEpCi/Ve0fOv4rhaJQRx1ZcHRu4QYQoahIWFGBqGBPr+P7UhJE/
FoANtfEqLopTLnYZJ8O7SOQbboXEuYUI5fLI6lBIBd80Cq/rIwAZtaCL7sQgz/O/fVOUme8ddUhX
IKHHXI1mpUgZWWbhjUHkb4fMimzUlRsOFVauYdUh03BjAOoSUchl1G3YZpjRiNBor092KSV2hyHt
fuzWxrQeg79U7aAFmB72ZstIxOBhMic36JOhlZqv7VPxwWxHu3KMtnVuv5wrd+GbiE4LfhYSIICR
XF7PlE40U2HpezHWBWBYw/h5Vo38uUdItKsmK3htEavuZmD01oEyR7apNOqL2OnBUR/rdN0JZk5q
NWh2eZnW2P2r/ioKS2mIHquBznEYWP+VflkNKBDdBDYU5ofezplvg/jOj8051/fBs1G6K20tuf2h
/3n7SFjsPAAgqE0h06AaqA7QjVIMFWWeajNLzT0c2czuMwudkFUlrQDJxmRYPx+dfKortx0r04nN
KLnTm2ZcC62eB0gJdv6ukM3KxebV8M7AiteDIUTFqRWL9tHqx34DyuJ2nkM/duomEJ22lSwsD506
rXFVA/huEkpA9HI0F+ubgCmLZrpNA5hP5E0ZhQJwdTaPs27uVYxiL8q1JDdboXtLkN+4fXw8Quwd
iRNwHY1h7vt5D2iDrQwKyaL7pH/+B3RgRpEhRFYbRc3LW5rlvG0jFXQMbcIOe9218uitVCt3nI3V
bVILjx7h4R9SjGrB6I9CzELT3LdW9+Bn+rNRrdrp0GqYYiQPHH3JI8ZclGAkmHBSgC/MzBMC5yDU
j5uW1xuxdEkWDKIEkB+knI3H5LSLlB6o733az9jroWT5tilqc2NO3Z1qTBLnruhdnEe9VPgA/8D4
AVwVvCvGuRJ7JcQmOJAbamskiZ53Ti1HvPHU7FwmRBCSQoHjkiFTQWfxSwlyXrGFMYfeIEdlZUda
4JduH7b9SxP0BjZHG4P83gwN1aVTGo722ExdZ4uj3E52UljdqTPFPHTqYAgCgry6EmC6XZGoCro2
p/mj17P0qGNQueLmiSr7cJ8CRfollrUChP7U1YPpoOiDcDaSg4pXFbtSfrqEkhidxYncJNCFzMPK
FHWctVgT9oDwVz96g+gbUbKFeO03nCd8FcniIOHhyiiUfjuObBdi2ehxbppd4GEAR7uq7iqSf0y1
s8NEWJ79uRINgHlRuJSRKkPwfQXHlqYu8g1pDDwrBianN49A9G/UWsMysVwgrfTWV4FTKDEqY9nL
jP8V47mrXe9OAg+7efXyLr+KwQSJGdI1UhENgdcKu0yM4dpV61ReG4NJDCFf/6VO+SZmwJwBJI7B
gwyxoS0mLWynwIvSl0gR3H766sNTWqT7fny9TYr1JXGb2OmCwpWB26RNPZeaUmgxiLMBPNyT4sqR
/d2IPocpvL9N5Eqj6HAfUM7EzEb4xnApL4lYGuaSiYUReXVmHjr/2ZeS9RBmuCpOZHEFTwI7oARe
LNhf+AGMguwty/fDbASITBL2moHFbArijLZSiqehUqZ1Mhajm0pasNIDKXkYQ7NZTaGZkCE0+zX6
ceSjOAC2XkhwrSt4Lg8+3Pr7Llcei94yHgFQxq6z26fDzgmmqslC9R/lbOpowxG+PB7VR+9INESx
F6L1Rt1KgTdqW9R7swdrJ2HJznvz6fvOyj/mv/GdbxOnn32hfb9pI4KG/sXlsNlUPffDRkJhwusy
5NzspvDmI2ZWWPF6HEjFAadclQ7/xen/U8P+rUtOpwgQdsw3ib0q/gyDahuVkyPP6trQzJVhoRNp
2veJ6eQv0KWpMXN4XSSP4jA6AVANRKWYIV+h/aeeRC32pKwnalUAlOajfKn1BK1KpBJHmAXtQdN+
BvVL16hOGAOhd/u8F/SIdf4VmKdQSEmiJZqO857eg/jZwI5CX3D6VrQVHtJqwSYgpKLAadT5aJh/
edjhaKgl4uzY86fNUH2N/kyC/i1Dl6Mc/NASXov19SOXkS+nulpFFCx+t26d+d9DrrRpLXehJ0Ve
b+o25vE7OTDhWvZx+wgXLBAoyQh/AO0CVJ8NS0w/CuQYHrTXrzQi29UhxVLrUCel03AE9lo7ImsG
2AJy8QCBoH5yeYSDUIpmoSpY5TrItOOCZMKPjEeE7WHG+wcVulkLl4QkHVuSjaVmRgUxiLzBHT1/
p9uPuuoGjoDFhzHHsixd0jkpKp5nlxSnedv1KUhVxW9BsINjbu3bmhOJXTWqUIYAKDah1OBzKWzN
SY+nJiryJvLkdfWovIouuvFIbayO1Uc6AieZ/7gtEUvXdE6PuaakmjQ57kCvwMCptHTSEKWniZfe
vFaVl1wx7ynRpiYWGlCJZjdyV8A4SW59tH6rnGwj2wf+LQ80zIRGNpDAZR1wwQgUw9e1CL0oL4aS
PYhBsS6M8NGsk1U5W3aUN3atvlpBORKzre/nSfiq0IcqdJvb57qgMBFBITBEaA1YAti/FJcKbnRp
ZFnsGffSvf5sfurOr8IRN7Ud4Pc2sSXRPKdFL/lMNOdxKi0Kt/KafFfKaGgyPuqqI8PIW+myJC14
z/AQEHAg2KV684xQGlVhlZpD7OlYMpUPEek0bISPOT7PVfmZPgK0SiDhb+AHkcclGQoHCPJmjj0U
nI/xg74DJjR7zB77k+RVtu8USU4mLD37+1MEWNJAOwHS/kh5XlINVSwvmlU19gKxIwJ8FbQ7E+Ro
epXjai1qLYr3U9DKiCUerJNqII6XIKaR96qt9InM++EB3ZJYq40AiKO1FuXwnBZjNcs5HqVUAK3B
pmvy3hryAi+B0KWhA8dA0wO6dIhQpDljS748wKYW5RbZ4chrXM39Rx8O4BQqykDgwHpdfrgo9XIY
+OhxaOL2oZAyTFOGY+b8vQgAk/sfIgwHiA4lfR5ruJNaQPSyvS+VgiTWMahNjgwsnhWy+IaFMO16
TKesVqNlJV3sxUYWk1qI70Vh4FV5Fs09wFdwKuiMTKCOLw9trIqyrlO810nux3UdSjCT1qw5NQDC
KE+YvyYM5kDNVEvdNh8t1x+smCMU114b2oAA8cOoCDxlxDCXXwHh/Ij1ZCL0YKRhY6Fl7mu0obuh
qHxNTak5I6bXcGR+SUthRQ4qxqjJw/Ng1KE/Y/uxn9CHHFtrJGvmDYLfxI6xY4vD3ILihXcDmAPw
fOjFZsvgeil21ZAHiSdpXwXODy6BktQ2baS9LZgLLF0QYi4yCLuuVGMh9jQ5dYFR3/mD5mEghnub
zIKdprEm2l8kmudhVWCALv0+i5LEiwarcks/DwYyzdaHHmeNjWJkSGLTl0ibm0OALv+BC4Fa5vPP
F2CubhaiGsFNkXiNJL7KgrjuRO0+nYSNL+oDGU31LtaVlyqoNlPXBAQlTuAn4yq1s7gLnTHNRBIB
mcxRC0vfio7UpeEAAAhsATovgMXDdIfEC2uNGGPspvOjUWqcDOWSMKHchqoz0npIEjGxbBUrYQcM
G+W9OVTVe6jcS3K0sZCouX3LS+woSJHgooHNRK/P5ZOMkIeKRCsFO0rtSpgxCn+hqf66pKOjPe6M
CquwO8UY/CZLvM7VgYEI8x9S87tAj/WP29xQ0WesDipUGoXVonkDfXiX3AxKb8VDPaeeIFu5Xfdl
gZB0cG8TWTqycyIMM5PWlmpQiKkXprbiypjy8/efbyBdh1QYesDh/lwykQW10jRaCXPQvMrpcyxv
6vjrNokl8UIlCjEm9kFijAITv0hVhjXbVgUSwV3mP47JtvMdPdveprJ0GwDBwtgAVCBr7JSiqvO1
etSgEZViLn+jeQ2TLzX0OXMU71KcBGDsHzqMpa6bshAGKUy88jWFNyiExJdyjJPxiRi0dl2Jaz9L
d2lZkXnyUiO8yyWV816XrOvFd2AurWjSrsTYKawzwQStT1St9N/mz3Jfm05YuOHx9sEu2FE0LyP/
DuQGsAes642oMGq0IU68QvCmKLsf09bWm82QhG5Y8lqzFsQdCVSkClAOhBFlkfldHakBxjgmXjbO
pNW/giYnqaFxHtWCRKKFB+hZ1PyRQfseanoWTfRCFQ5+PeEOzQ8xbVGWWWEODS6Rh2ddZAfJYHSH
AbGmi4xmjQOzq5pRhpnuaiIXgT3PuynnYR4XRJ8WUWn3E+1uVJgHNlR51MSGAbVq6pDGwBab+h+c
GK4eNWtgd1Sg6y/VRDo0cdA2euJV9a9oPvZ9BPOMRRn1021hW7oZNOahbRqiBseNOTA99lXggi2w
Aj9YGULMCQpsJV1jVBfnIS9dDRQFxW4i4MN8l0uOUOipR8B5U0/LsDVKfbEwqceI/z6yo6qC4njp
oBMW4570Ve9nfQMiOmbJmq4V3EvhoUp56BJ6LIwpQimJIrloMQkIW4YZdJWMTQY6TeKTKErcuo62
iV45LZrTimAXduYOjRAcd3cpxAM9dLZALGDRr7rHsq6e5kGCcfLkIzoGOiKu83sT01Wc7rNPAMnj
XNp1epTiJ/4QZMSjFGM0WCWU4El2U0f4Mbu5q2xvy+ASEYpOAxoOQRLaCi8PM9FmMcv6KfVm6SEZ
iWHLJfB+q0+1fLlNaEmPa7CKyB8C5498L/Oq4tjE9uxeSdGsQjLXzB+TVZoQ43n+HST2xKtZLL2t
c2qMxOdiWQnIm0IY+wCo8g816EgvNjY/OUo/iRXHc0pUYZ3p17kIpFATVJxgt5+NdDO+wTTmg9vq
dpHYfbKP4lVTOl21S1a3j3TBWF2cKH31Z5RLXVGy0ZLR1XQoQ290m8+mI+bH/0aEeW19MM9RYODa
xmb9Fr8nP+fC9h9v01hST2iERugM5x+QFZaGWIedNaWZ17TxZ4Hmm2ZGN5PeOP8bGcZ0CI04hpOQ
ZV7ZaJs8D7dzOr0Zasxzm5bYgQv4DVZHlMEqQkDdfCWfk8wb0AVNOrTXrJIhoIUGjZdNW7KGsB8A
OdG5inDNL0UAqBEAoKQ88ywl1m3JR6Ouji0dt89t4S0Bco+IDDhSJIZYD2IMasvCThco3CayQw2D
BBrZRmkUmDgOpaXMMjqBofQkFO9RpGGerWFWZtqZY+rF3a5rQqK1d3L6UhXrrgTy4pfY76boIwve
UXquJM2eWp57scgrHeKDZA6do8OEILFfF8o4QNwLcWMgaCuj1eBHdGHN7TNdqKkiJERNBe4fgGvo
mby8ubDBbEf8y7CWWVmp9ux8ZLuR/CYK8tY5dkkmKK9wSC4IywVJRljmJJgSdYgyVD36lbgbXNGN
SNiSB2lXbcc1trtzKC48BBBE97iFYAiYD/qFzhSUJBWa1YtQjX6arQvMA0N1SggfbrO1oAUxn0Wl
w+PofbGThzq9RN9H66deoqho3V3PKVZEKMfWfxYaTsp8wVjCrcXkDhX9J5jzxCjctgI+R0vw2nIM
vyF9FsQYCRhn62xSx23ZIZ7M0IN5iNCB+Q9OEr1YmKyGtCwSCoyZRrJGljP8eIbq9f3vzov7vweQ
oN0MeHXU+CGXGJx2eVlK7xdlGISh17UfJWD4ooZWyG6XoXXVQiH69qUtSAYysgCOAP9G28uYd44Z
Zo0uzFPkzWFp59WuCVRST5xgbuEtwzuECw0AL8JxNi+LIZ+ZnGgq6mHqMZs7R9S+dAs1jb9Hj9A+
rz90GLGIjBCOoYpymKE96r7hdMJ7XDwC1M3RGQuSDh2P5D9VjZBBxiE0JW2sMbY28jDy1DURMDiR
JqE0L8H5zJK3uS8lzjUtnuB/KAIzfCkTaiMpJfoOIq80UltF+C/HjzlmrOpiyuFtUSDOKLHqMC3j
XMp9lBQbH1CqQQSD+vvYGZwghUeH0YFWV410ZGDkZRUqeErsaBnCSN5gEPpWGJ8QjgzSMyqgg0jQ
MW8J/Wt+opk5QBS1Nq4tKdn0ysALU5eJAJmIZh2gEtnLSYZGE4cY2SxUYWc9+DKS6fP2K13Qd2Dj
DwXmUvogSLpUAoVEbNxUfccEX7sWjY0gHTC3wEFoZ98muMQSImFU5b9DfHZAQmfFaAHWQRCl3vsc
kxHEqX6+TeJaABRqbQFkohANHN6lSGPmjz9KGXS4UJp2ESakbT9GXm3k+uAoEYyGo9OAgU1niPSN
kcwd8uReUfqr1NLuYuVHpKv7cBzvw6zFuBZjc5ut65cKaD8MBGq5UEbQqZds1b6gWsBwZx6atEkP
QzQ+BOapj/9aIVySYZ6P2llpK3RF5qGDAPOVje5uLu90HkqOxwxjHaLSb8M6L2FndTdNtYhEDTKM
WZWS2vp9+9yudSoYooUlVO8MlIkZhmRLSM1YHDIggu79qHxuMdumHBuwBQxtqDu3qS3JBUYNIIEO
RxoFUEYufLET4BXCkw5jVPYjJMeE8bnCdtKqbr/Q78RPylyJO329KJnBm6VNiuz0PCEwWqzpLTtP
TePaaQDRdDCpq9go3cibFbRACr4DJjcAtwAHng0TDGCriimUei+JfPWQjenrGAfyaja0bn37GK/U
BEw6YBF0xAdtZWIzjbWvy0JV9b2HkqojGKUTppy0CDWlFwr8kgKLjcj8VG/qErzgtQqk68TOBcV6
NedJuwF4L7YFsZZXqtZYzpiM0o/bDF4nmyh9mHjUTQF81djJHqFZSDmc0N7rf6nyUbW3kkEwPAUY
T0zOtGvsFLpN8Eowv+khjYGYC8Udts/JzAo9qUzwOzZ28TsEGgpz6DtnFjhm/uq5MXSoDJ1FBH3l
h2j5lEFnXAVaRQz5FDi1cidzi/KL0mj84Yh5akqnxrJvgSNIfPWMwbLb6LfltqR2I+yoFp1kxbkz
Hmv072esBUEUVj0AFN5h/vUQOtLur/FH9Oww/RuZT1SNYcIuCcBjD5qhwtnNv4rInu1CdtzbUnCl
dxkKjDIsSmQcMyoFjb5PMdbUbzSMNsWE5F+36VyH+QwhRsGje7uTK03B84oe48aJ6gdVJe3G83tS
pgS7IV5GZZ1on7wxT1zCVLOcXVKpVcGcBiCs3ctWSUR7WIWV/TKsFHGj7X7W7yXhnOmiHJ7dGv37
GcW5rRIplHBrrficKAc1eE4VztgXHglG1As/EqcoVnGaykM/fgzmoVDeODdGPf0rhXjGBiPdwC3O
WUaFLwkzB2O/rNBWX8uGJA4aw/K1L3MUxZKKx0RENKTDf0ZMyvCEKemxgtmrvSdGIxF9GGOl5JBY
OrZzEgxLTYh26jiIBk8eybDV9xHH2PNYoDr37OaxjCEHDbDQxm9yex/3j5w74RFg4sFQkYSmUsPB
85F9KLdoHKjCO+V9OPUH807c/4juYzs93ibKOTR2xHvaBoDOGsHgpXnlFFJlF8An5joHt7VIBfM2
MOiQZltM+vezoysjzB5Ic1yNP9oyARCg5gQaS/YOQ6b+Q4ARLwzRGdKmTQYv/wR2w461U5Ot+96t
o7XKK0UsKh2EaNgLYqLYh+Ewl9yEeerLmCQ0eJP0JtIx5CtkqLBhEWugTFt9wyVxuFvyXv5DkPZI
MwT7ZGxrgxK0S8UWI9v4aDGlZcBqGWTIOGK+fJT/5g7ErsxSlwxmXAxIZE5fFiHj1/vfSwMGISHG
RT8G3GPWRzc7Y0AzG2SurI95fErDwxSfbov1AhMXJBiDVBRlaSQYdurJ0s8i/cRzrYr7Bv3/D1LB
ebYLRvaCFH3VZ7ItdyW6jrHixcvSBomOd8X8OWKDiMSLQZfpoNiLUuz3jotLOlS5Db2CNwQRsAbT
zk0k8rAZRrV4ErDg+YCjP5QYRUcnYEiTgcfUFrGdYF+PmgtuotiCPxKdc3oLOg9Do02kVNBAbQHL
c8lVIE7yZJbpAIx7R3J1JgOyX7dlYfHgsLvnO4zGPENG+WiSMrdJCYEexF1WBSuMTCSqvlHHbHOb
0NK5IWGNijK6YFCXZyTBrEZtUNNuRNN/R6Jxm5YvZv6T5tek7u/9e6THUZ6n+yMoDuTy2NIiHqJI
KUbg5PtTI5BccsvKBt4k+WtoEgbpnVNimJLjIhhEtRk9bDzAJColDu2uznmB9HU1mZIB1AD/UDmE
Y3zJEMY9BYYW9aPXKnbpia5frEVhM+pkTtfVtuB15y7ph3NyjNgNZmYUwoirCpVkr38KcuBE04sc
uJK0BsqY02CxYP4umGNua0Je0hoTMKf1sZMVIsn8Y8+bfcjbDc2qVUy8Suq0x6q7hDiHQ7+tyMf2
tCWVQ0ry806z6bLco3Nb5Nl7w9wDOpMAMk+HIVw3UwuKVFpyAaLhtnWcaFd/7Ta8LdvMA76iwYjg
iKkuMSCAWFP49sJ5smxgfvXZjHKQsKwL8xHx2avDuL0PtjHZ2Rvf5ZBhBzlekaEsnhmJXpD9BlPY
sMb4oBHs4B2xJvzXg0fsuw327n7evpRvQNOZc39FjfGEWywEwwRmUNtjTfjq7TA83m8ff61dYX3X
2uN6Y/PEgJ1ScUWRvrcz/iYzQb6BHqNzkFb1dnbeQnu73ZJy45Kc9K5i/4jJ05e15bDKNoVcEWZ8
sVkVp0SsKeHe6V9mCPmw4XJHlc9/P08U0y658/X/526fetixujphf+Q2dh4ffr1MK9sWfn5yntXy
DWI6HTaJAj6B+ayXFM1m7OZaF+TTa+scVg25fwyxmRyrvEuCLXBkd3SeebH0soye0WS0VDcNue/H
vnzKt+K8vpu8nya5cwunuacLf5+eRPK0eb4tqd85xKuTPaPJPO0oHTDhqgNNJ9weyt7GksZPaVd8
Qlg2gXPExloOQSbu/Ze8nBFk3rs/dDj02aJLhlGilB1n49uf/2gl+hkR5rXHgTIAvAciqi0++I//
66ExzxsTYfMYAzjlU+lAGpPZ7U/jxxR7m3S9+WHXP46pzSPJ2MurY2PetzJkQtQitD9NdpFiIv7r
L9vOD8b2uNnZdbk6cqWR8aWuCDLvOrG6OpSjQDk5+ufm61ni+E9ssxz7+ex4BQNTdVQR61mwmlzA
fuYCv+ufsrMLycbhicPyguY/8nBVzEkCUetnvGa0/duHjBzu7+9P20d9+/vhAZtv399BdjcQ55Pn
+vLeNNsYi9FujSJIoLx/HZ1DaK+22wfimeRnYNv2J0dK2GEIV4fKaBCp6ZoRTYjKKfT2zttbYyPN
Qx7007qdCFa+fwYf3KNdVM1nR8sokLpWiqIHVuC0369gV/un1GnWoSPHRMJO9GG/SZ4mEqCtmWsU
GKfuillGk9RmgR2r0NyndvV8OIQPh2SzwlLj7aPqrD1j7dmSLTu1vfk83lZhnJfB4mOCJNELDEqS
Tx8nwHJJy0k+ci+R0S5q1NZpTk3PwRmdFVb6PK4fiOu6u6cvrqey7H6dXR+jVwwzi4J8gMTs35qj
ZRcPTuBsOD7Cf3kE8BJRfMFUkG9dcOacYKeCFCtSooCjN2wox+RVsn2ALd3FWFd03ByPvIFGbIbo
37LxhyJjACQM9ZEmSnGfbt/6rZrbcLz6w0Q2R94UhP/iKvyhxdxXHXXBKGGqyikjz86b5JxWj9As
v9YEvbE/no7HT85xfiPyr232H4LMnfmqlAeVHkM1Ox/d4z2ajDsnwECEaiQz2RJ5Szwyuu/R627z
BJzdV0jSIw09NvNDQmCjOAiQZdP05+swlsIaSlVKGvDvJJtpINk2e3LS19tv7r/I6X+IsGnStsoB
hW/Bc5FsyhetXpHNj93muSP/GzPfonwmqqbcGe1cgBntIznZvt0RzeGwQpXwjetjuyFKtQ6yIAuV
07Nzr8fu4Ox2zkA2/UA4grLsm2Mi+r/fHdulgIxvOJc5Dk0h2OtEXgcXMZY0OA7H7nBvR730lvs8
b+OwBKG98BQ++Z3rk03wdIxEsueQ+i+m/A9PjNYvx1ROopgK/+EVa4LJZIOtgryJ7lv2I90Hp2MJ
Z9m207uf9lPM082UkVt3x+iVoTMzX2wi+vReV2+r7elbl60JcRG2/oC9wy9PXpbt3B+OGf3SG0Ez
G5RmZz/rOwypudvBXREe9p8brruy7J3/ocWolmLqqjgpIZv7/WQfVgJZrbbrnqxdBJA7BMq3nwJH
c7BjkIZqqDB1DtQcOgfp2D5vvngc8URTYUJHpD47ORApRxoZdofBbexTiWIscp083cGlxeTQtEKc
sSKLvuzDCuNwYhv6dyWceDEUz54qTHA6tYB06d+39DrZ+vrw9kFO5OHl58/BeUcAzrklLluMV2lN
eRbqCRV6CS6eidjQjpzUdjh+1fcs8huPiwX5dVaY5uK3IXk9lNu3D4EgxodDRwx3TUzyHpMf2G5s
TwQuA0ftL/p0GmYOAEAOsBebztUU6GPM81QQIDTufHT2nM+nNvCKtbPPp3rlzKzoyqhkzZTCMbcQ
gWgkb4n4OW15N7X4fM/IMMpRhQ72NcrGM5xh43Dn0uD69ptdDtzOaDAqEKvt/SaxwEqGYYBQEodV
RPo9Rj8lp/gQrktnfPgfKTIKcEwCP8iznF6OvG6dVwwESchoI6LZ8MzLsuN4xh2jAKOuNeLEypRT
vaodelOjV6fOj6fN8YuXVf0uud8SCsZxMrFQclBVnGQHOs4qdHTPxfM98pjiCB+LvcICCHVWdfAU
Y17W6elrIMEH54o4gsdCabQyN4YyA4nng2pjHCVJJ6zeWnG1OX0nN47sW1WdvSM5qVAaDUBnWu9f
9fVbthNGkt9tNhXv0Jadpz+S8N3KfUbKMuus8DXczuEQi6R04VVgPh5MLjfvxzs8RjmkvlBlnQlK
lfvq3K9WI3nM979S4sLDtffPxeb2ZS2bjzPOGC0xN/4s9SUOEaN4ySvSm9vHR8N+QN+K93NDS+jc
a6MG6da1MTojqeYRDSWgGD3rwnq03c3maJ2yl4T8M9t4xhyjLIo0COJGwWEm1OM1CLjbrh9VWoVx
7R00BsdqsSOz/xVqnhFkNEYFtBDWr4GguNbf9of71bYl813zy958HY//4CTRlYAmaqxex9xIlY2D
et/CpAK1hTuTJZt5ZRD1GFZOL+/azDFfbgvK9wrYy2u7JMb4M9hxpfZSUuFV71+RvkJiZ7teW0fU
TPDDsZALmehLYoxTg/1qVVYXlBhSnP9H2pXtNq4r2y8SoHl4JSV5tmPHTpy8CEl3R/M86+vvUuPi
7pjxMc85t4G9sQfAJZJVxWINa5FpWwUksFfE2dftXBLiiZtV7tHamKCmrNWqAw2icq4r4HWNVF6X
JJ9B1XfbkMpnbcAbhnLuZ55MxtB9NRvjKKyUswUe1czJVYn04nNpccRwt5Ix8CAL02SQsDb7ipdR
D/w4px7ddeY8L5foQOVt5U//dXtyjHVLkWBJfYtlba47USfZh7iFoT3WxZ932K0Mxqyzqgv9Pmvh
I3vbvaJX7klsaUPpYyl3rv9bMYwxj9WQoxUbS+npRqQxzsgnKR0PaktbCQEHb+t+5gJu5TEhgGFG
jS7UkGcrh111jgUy7ZAP43opjuaxr6BxwkRXJf89ovRPdeEp3LwtD4yJxecsEGJMeonTAUr5FUoA
A0bk9Ova2aqTBicedfV82I/EMa5CQGPBVMy7tnsJPwK3f8p4Tp1zLuw4XefHtQTmZsQZx+smOqu9
rQtu8lIgsbDhaPadgPpGB9hnj6CFRjqZkPWyswWyI96qo3hiPfeElzK/0yxwK4pxDEYgN7rpYeME
i0QNaZ8CyOFlg+7kJ2+lMP4gSHO1yU1Iedld25f30bHIVKwB8q7PD8dnh+rkLSFkL7xtdhvhsNvY
tDygbozKz//3vvz7rd+iOD3MeyMcZsUPddIu/sQrgLM7S34fBk9jGM8Ri4nZTiMu5p6iJthHK4Na
Bs10YlObY24cX6gwTqNFk23d+B1ylGRjFx0xt+Ov+JnnmjhGxkInTwCJBk3ErJYa2dnmAiCM74cz
WSwiUFKQF47jnTXvgUmrTKiRVV4QiyLO6Tr4jkaqrW0Rv6CCox27YMeve8xX7SN5jAup5bySgxx7
uLMPQbneoppqUFt6suyWl8C7UyC4sQeWIFMs5VpM5p3EpeK9I+TOiXtYoazjr8LVFr1B3NuSd4+p
8/K/qb3Reo1folsREcB1d9iRdNevKDf05akI4078ujS9ZoKUlvaYayZIejUpIcIFrG2ofiy4AjmR
BjtrWI+jlXQKtGQ6vJhHIMwtW24q6M7D7/a4mFCjCvLG6/t6Duiv9oSM12B7ix0Aqx6rPG/zGIcx
ZbLf9NbsJVNAqWacX+e5epVxEmkRVGLXYRXpS64Tcx0WtDZXakhy13qzeHcY52BYRr2srkdLq/7u
WWeLL5Yr/25lIi/rJa/gzFNttlExMhMwaSoQZe8Q3Eq2K+5qt3zDTcZLCrIMInja3WgCyzzfjlUI
cieI0tEzcNUrANFa5IAqV01W/lp8rjJnWJQw3y/uc4jnNFgg8jLTa2UscJ8ATRuZeNlBPxfAJex0
ZzjWou0I+vgvtKWFne04zphzv7DEKXIWt3E6X2VJ46gTPQs0MW1t4r2GuCfJuA/JQ0jaVpAzzoYW
2Hh+JS5ylgixOCu6k2q7PUkmJMGwzZgqQ6GgY+dlB9qB9qTtp3ck23yU3rgJNxbm74fiMC4EqLV4
zc4PMDRF7IpPk8zB3IZb5Z6/+sElpjEuBH28aSpqENPTl6txcG3Z6VsHxajJcZZgo3vssO5kOm43
kXEplZyPsT4/mV80CfH9ZsK816Kn9iA5cbWkJCLLpWHziG54/phFyvQTFXha8ryZAabZPEpFDEl9
+S4vOr7vkAFsjXFb1AHYJsM4H6Kqj0cExy1NRCIc1Zrygqo5jPl5Yv/IYMKczpLaMWj62XlthlcH
KQ7yxauj/Iu0zT9CmNimNNNqmDwIuc5doDVdpRRNR3t0HK2zxfK/fL/8I26OjL/HGnGviPWIKGCz
u+7SHa1t+ow0ImfrZmfwaOeYiEbXM0WfSizqpRAJxtd4HmLelEe/zzijrpHNWKrw+zF52Sm2tN/j
DbbkdmjdN9l/NotxRGXeDd4APCQoQP1hudNm5+IPmkyb3xbN9mVI+i0dl7jNTJd+RReOCd+/p/8R
zzim0Ug9tWoh3j246IB2WpubXeYdFOOUwqzUA1WbV3jFBY1G5MP5jKY3f+GgCR5tpesvy/7iKMd9
h6sDJRPwTwqQi+Z1f9NBATBMTWNMeBIB63kb75M38Y96aFeZE2Pq9jlacvsX7+wkOOCAFDJzhQB/
hFnmoIEI0Osm8Tx69eQgt+2/+eBEhvhCRI1vCuVtblrjMrQw2pCDBGiPGKn6zwa55nsGaNczLyEQ
STXwD9wuG31ikiYIsngu6mOUAPMyc8z89bHO3HkpzS0kBngILcyMsdwURuiNYl6X8nmIz6C3J2Gr
ci6Wv8jmjO1BxAwAhZlrsHUyyzA1TBjIZSUjrI/JNVkha//uV/SQoMbo7w8raXMS6CJbbl91gpk7
gpXKbrutt3vn0i2eOcp0d8EGSFD/oruCvvt2U+NcDrWsLdA8HCBloJS2VvOgoe7FIxoglMARAQwJ
4JowMpIUkFF+4yO6a+h1siNMkhmkByQbgMvd9Ro99ENk63uPs9N3bBOIcypwvQCnAmQW5gb3TdlX
20qGWFUhebfsgE7QciP02eEzxwnUA7A0Y854xvViLoRmAN9MCdbPs30o37tXbyus11/gbNOe7Meq
ec/sbyQxl0Ks9f5UBJBUuRuDRGfLiSU7tpcbwDbSyn0s7d5zABMiAIfGsQFxhIWXzZNSRYAAzxaT
mOzKzOlkMvlIjCjokjl1VMWkRT3thR2mprrFBSUum6Oa9zL76FgRAW8MGg4ggzAHOPrDUKmegJB5
Le8/h2UDKJclAnRDXKQrGroZtadDv3y88DsNIMDuxYggcDgw8fZjNizSxGYaxVQ9K9UqspZtr1Nx
G9c0OhULSwexFW0NAnJzjtg7wRL2ekavNzA1CJTvW0MU+zgVDE+yzkiMO91GXpUrAGa9Hnm+/G+f
EaOwQH/AGkGUBBBclkg2FSI9G0oFguxxpHb5Ic79BdVLQg76ykdTpUDSjw7/pOykgL5GIepEylok
aCc1DSI98e7Qe5H2zQcx7iGSrKxJAAx/Bl/Zfpe44bqm7/5SIMY+AZzDPnLygBx5nYnzrz7aBma/
vT7wNF/ENiQhsU7xFob0zFGlOzH2t4VhuPn2SKVWHcQEME/nsbNBrRkmm2EDIBGNF83dCbNu5DBx
ttkCwV3yIWcTrVpntGjXu9ZeJfWZOklmU6Uk6yjneNd5f/71/gHz8nZxUaOmfguQojNkTg7wjDvR
zr0P8It6VDtzjOPxYelsxxLYOzS1LPRZZ+U1hp7tviaRm1JNJ/u1Qh39mtvcNC1PKONvgz4RoinF
ttrVSnAGus8oj+XhjjFagG6f6admDhRgO93uIvi2hCTvPeus2ArJFhnA3G2AUFL/IhyaVfeqLepL
hJcnKC20HZCO9cyNY+qjQLeaTsU7IK0aEidnX1t4fx7v+c/VA15RFBGqwE3oIpujFpvBT/Mg8M5T
aev1tjHSVa5aROrQJpwkrsGbyf2pT5CHuWzAtwKiBmBktzsxZKLc5GXsncGndj4HQDInV95lrc9H
dqu0t0KYF4GOlk+rqCDk5Xr447obk26Q63IlW+pIuswXO9fe7DCGcFhhptVfBoent/XaCfYf+/1e
WadPeI0fI3TnrdehS9frZ/rBS978bWd89InzuXwL7v1w8nVPwyfa6LD//LSQPe/sHO3Mu5KcF/s1
mqam9Vqik7NEq4BPudCys8r9+AANDOMzNQRibcYxAq9Zk6vK81ANnNyuI9pyWvZvxUiSZX4Q3ng9
LHeP5B9x7GMmBbxaPFWWd1bNgkb6VSs5z4Y74ScO/ZsExj36pdLkfQcJlZutwpq8l0R0ynVJLRrs
/beCDC8VlZePzUf+6ZQtIIwZoLgDhJqIzbw9x7AszCHLM3Weis1JSVR6CIl7Igv0HW2hThd0zPCU
5840DWIIxKJogkdvJxJYt0L9OvGiOuzVMx4Vko2GUrTnlLZ32H/0JHdax0As9/zxeKV/S7aMwtwI
ZSxXz0BwrTYQWtmwmppgLCn849krd3fd/Lbs37/zpd13yzKH2awzSo96SoCedHx5/B33zvnmOxjj
NgWpE5oS36EiEeTm68QOj/7Re1qR8Zo5+qv6KXDupTs+8kYiY6sy6IjGqGzVcxaS90Ih+qryXV4U
fMceb4Qw9uhHMnD3NAixrcO7/uc0JWRYoIh2fLx9P4OVG9Vhe62COjOGSu7Us7kIDqcnZS38fiyA
p5zstMkYFoYnWpAwHcT3BokgxcZEwWpBVHs7rPtrQuiFx0h3Z4ICy9LBliyDdAHsZrP7+eZO4zHN
BQC1Y/cwKo4ZBt8517szATcoGTanhUEXVKPP4mYk4GT/OvIIEu60ed/KZyxSUAc5SLVhNo4UDYhz
Fcct6RnBy24V06fXecZ6f3kO1gHY+I6cM72THL2VzpgmIrQsjGKsvruGH/oaljks0XAJp+48vW7z
1R5ADQAx5Rz0Hdd3s+eMIeKtj/897/k8gGq7B215XukC5uBOhuOgqWT9NX7OO+7bNreKdddavp03
Y5IKkKGRzoBstGP4KAW+JM8rMh0dJ336ULcRUtDU+m/6IW73mbFRcGx1xmTglGvHzewznN9CRQvm
m8HT5ztvYkhCCk5FpISsPTtiq4NDNPNNCScK8/mUNqtFQrYAInBQjwjtkfC6j+7gfNwKZPIbOZBS
GmmCwI29AzHlCjp0Mu2Tbi/QYirPMStFAoJb7bnrWr+tk7FbUFl3aO6HWPSX7AoXvOHJXt7+Ns6b
Y/I+Dz3xCiL3Aq+bnWUs1ZjS3LAGSGzpxnbjZbnolsNrTq3TH3QPLRpUmj4ul2oXY5et1VE7GCvT
SRx1z3H49yKHmw9hjFZuAk0KUnxIjI6XndutBo9gMGQRbrdbZV2QdW6js0j8N+qw96/Qb7vOWG4Z
6amkxRBdOi/oZ8NcRb6oRgS84vLInb+6E/HfrJMxVdVTuqGrxXmd0VOXnducagapRCfWD3rMea7e
yZ7d6jFjorKgCIDpmqVNtMvgB8Xnt3WNNsfjXBW1H7tA3kaazNNfA6eL74Hkci4TuRLQ/lFhw0TP
PM8DxBCOm7/T436zNlO6veTMyqwmpYLTM3flGigvhCwwTYRhNowdgw4itI0VZ30/CwK3EpnoFsjX
cRg3kKihgPTuLuLVkiPhbjzyjyqajN+ppyY1kx4SCtvVlj6R9o6zX+O5g8iHl+y8f09+E8Z4m1DR
KkXLcFydDfYnkK7b57/xwZNpL4RFskxdAYQaBUdL7gcn38QyLiew0kiWYohNyWa3wzAJ4iF3ZdqE
/CLb3sZTb7303d9L3jAOz8WYjItJwDqTjDkEv1w3CElcV4KHyS+CQxa/tg5eletnwc6ALBhRnq7O
5/bjtfBtzYyLiZqk7tUeonMSPIF0hmBiAZfJFm2SzodDn5HqO/KIfLnmyLiadDQj5LIhVJxHqnC2
55SeVgvPXexldFVxVJe3RMbVREGcWGoLV7PZ6D3glp+XcyX6vxmPuDFClqK60SozDkxZPQdvwbP8
W0cNVXjryebIU9S/7Y8PDo2lmxksSdBFMKScXwJg38Z7zFbv2pdqK9mfq5IODTmdcD9u9zJG8fc6
QTi/dYzFmwdq7hn5I/78/+0wmzaL/F6a2tleZUciOE4S08UWU7uBo54ei7rTmnS7yYwfajKgyw4t
NhkWKhDxw10NhJCQQl0vwwIzmscvnolwnKvFeKMO/V6JmGl4sxRucgCJkbhCP8OSCrZl95tn4O74
tvUmbIGV+HixfzslH50z45CiyNeqpMFi44rYBgCOG8E+uUhOtovSA1ArQd/yXA9ClyzsaGNvnpfP
9O3tFaHJRN/2aDF6/EF32sVvd59xVIFaVkEh4hbQd6XzKeDlspIWnUORPWnJ78fCeBEgWxkxxaIO
xhr7Hn+B59BBws0FFtYqXEgpkX+9zeOKxhbJDHtJP5APhqN8/AHz7j7afcZL6UHcZmOk4lL9/AW+
1Mc/fqez6HYrGa9UK7nS+z3ONoLZEuCzOfsP57EMzmMBgKu3gcgwNSH4AuD5NH/jgvNyIslTQDFW
IqBsKJC+XeAR1pwi4pTWUiTZhWM68w792EFwEeogRZXB+c0EQqLX+mFkWTDWbKt9qr+AGsWRcDcs
+SZBvl1hNSoNegIgIQ6OMngfWnsUqCaQl8c7ef/G+iaHcTtC5xmBMkEXRYr6o7N4en2V6Nx8iViV
92C/rxrfhDEOJ23yXJ6fW+fGIlVxML+69CJNCJIzpz6PGzBiAtzi8QJnw310Uoynscyxy2oJ+xh+
XevkJRfWrck5qvtv5W/LYpxHFUS1J6UmKrnkOsNgzfgVp8tlBkniHBdP75igRhwaX69HbOAmzOxp
o9qTadvcKJWne4x/yOQ4SgLJmMPFK2aNBpEkn4MDeIzQ/uqXFsCMXrj9iPdlGsiogPFGNVnUCjGy
cBWpgYaZLTs5wBHiIvrqN3jELH9zC/6z8fxUiv8Txg5uVVon5H0MOG1MiO/sxERm0CQU2BVcSXev
WCAb/++y2Bmu0hwlGZwLGl4XGESySH7l4jjef3F+k8G4irECCbEme39TGO/gS0bzxEIma4ATJQuO
/t1pWoBz/yaLcRf51Ejm6EGWtdzZCvqyXHk1OOnbvuWNiiv3LfefrWOcBVpCslKUBXhAHNJcmno/
7FqnWNk1dc+n02lh0cLZLrZv7XYPFIv11xcQArlzJnda/m9XzDiQwfIC36ugmJabzVPk3sptV/KG
10R4B2v0Vg7jROJQbdvI82EAm84ucZEhhwyUjmyDfBBqR2v6nNHj0eYBbd2PfL6dKONSpL5LPGXE
+l6uu6vhtrvpuL/M6kO5r6N73mtu89HB863KMjuT17VdqXh9AhT7NcqhOdFHpEeEl3ClXhFoIdj8
vbEfe/9ZR1hDl8EYPNMzKAZoA29vUV8si6pKFe2s6jmRQdE08Np45miGlQCGXnQJov4GkkxGPTRw
LOaGOK+JFBKpCP2Q/vDusLvhznchjG50bZAIZpdrmE8n9nv9Ee9Fet2kX7triD4ppHrscftvwN/e
c5PfxTKqoaq57hXTLHbX2EE4D/7XmHr2zg2p7QXAoJyGrqGUvx8f2t0syXe5zP2j5u0k9GM6O00D
6/0LlgRMya1zAa4dLyi5p5TfhTHhqpibTVOlhXaeWmqW+9RbTx9BsrBsHiLFXUv7R9KPoLWptc6T
5Xk7r+iFVl7j7bq7AH2Qt6K7abrvgpjotEtjLWhnQTEqQUAQdpFPB7rv4glTDLKr8bGM5h/810aA
Pr5bM4tUs1Hb+cBiAiRCdHnTr998FAruBjKXT2UVXVLjwQoxlX01FwbK3QbauIpNcALJqW3zdvLv
0OejhTF30BT5LXjEIBG5+utOQ6r6KixFsLxZtv6L2suXGat2XOOvxRGTtpfL2pnoa5agKZsC3ob3
PXev+u8ny3gbRSmHblTwPag6uamTL4ZT5yyVnvssuHeiKgbMtbkChAYD5kQr4MG1Q9pDkJCRnXWV
ASfr+qgPPPOM/V7g910Sc6hqJ5hW1ELS9IzwWUioQSy3g6dBGyjc6ZzIJlAmjou5Z/XfpTIHa8lj
agxgNjhHFhljO12IDVJn0xPqPTMalozs729evWX+TVaZVB0tn+gqB6472+nUtZgfrUZNO1+vEuCW
wI5VEokErmbZxbKsbI+AUJmuj7Rdph7wQnlUGxLvA5hD7VQPYaKsamf0Y3ofaeHK524pBtRPP1SR
or82xyTBWC6UcPF4u+9eYN+XzhxyBEJYYUiw9KwGzRkqtOKbRbfbFqlnhBrEWLxSEX2RwXHisdHe
feB+F82cNBKyvp4EEF38kp2hOqvySkere+uhD6635TfzzbKo6G1idIsn6/z5v6qkgmF17nFCK6zE
tvqLVoaFT4GBRDRAvQ67l/zkH4OEXC79a4C65m/OXt8zqO/ymAWnKeY5WgPyNlGB+DyQqG53xMMg
YPGKdmbkv0d3C1xma6sBuTR3gsWI0a+l8l9MtlloOZTBfqKDsRJR2O2tAIKNeAbvM84J5pZElQTG
sXe1dTPXVsZl/3k8qhNB4w7Pzu7Y9o1cJnxIKyPwMN1m4DkOXGqAZlxLjLSePyfY2kldqedfGZB/
19P7utkthdWXwZ0V430BE1OUjQx4Pxlf4C+1V4whf2Km9fhyVdfXTb3+7bvjknPo97R8ngwwNHRj
IS3FjleMBXA1UrSJnfv4KTzLNgo64yZ15zTOsd4EC+3tsZb9xepgnNmNQGaJI3iv/KQToGXo7ZZS
GtDDYIdLsXOES7r6WD97++e1Q4KXv/UlNA2gZaABYHWMGQLOp8yXHvMpqox0hAWSbgxHsMgNdW6Y
g9XXwtn03XgAr49xNj8rYVGFTxrmlKRi3Stv+WQQrf9Kczduj1Fvh9ZAQrEghfxRFjstqkgEF5gA
CXQZR1uwhaXZoTNpN6yEpKWyea6EfTCBuowkf1Jev+i9Z/X3Jfyti3zrHhqLfGwKvRLO0nP9pTQr
2QoA+dtaOw8MOEdhVXq0a8+P9+1emHgjlAkTx0mXwBhTCmdBtCvETm70W5AcbQOCV/A/EPNApZ14
vojoZTnyujHvPatvhDN3URKkRpBYWHHWotn4OU5E23/SldNY2HkJclvhJGectPedAQCYyD+KwkJG
lIpZqoNZCGdNpmXteiaVZGK1f7rNJyCDlT9ltWp/eeSXoZFJhU8sI4kXd3B0VWWc85QImHyTsecK
6Nxk+ud0mEuThTMIDsZIwUex5BzyvI83xgGrwFwSOBFlsOv+gDYzW1MEB+zgnX2Turt8XzyrTuQa
BklQL9w7tHPQ0UPTA8co/2rsI7mMclWFGWmBDLm1tGpeq40/t5acaqoskUixzzsRBbXEJYvaXZwz
2134iwjhcxSsnhPH0tG8mS0Sqjw93o2fCei/u4FpG2wEwJlYN6mJ+aDrnuydyxcrJGYdk+4TxafP
MrUr61kQW6IXnNjnp6YzMhlPaXaNlwWqgkZr45eysY4aXV94kFc/S0q3Qn5kNHNgh2LyzjsjSZYu
cekZ5Lop7C5w9Kd4gWEb88nwHG0kImCBXNzAKPJ9AUZCnv5jDZ+/BK31si5pioR/ub31rXLsEjnT
sVzFQ8H/8HmYAaVBn5p5mLBZBzw+55/Zd0Ygs79iqVVB2mneeaiWTYNm6+53uzN2k1Pt9+kZLtsN
kR2UlxwN/9lxeSuX5drIuiLzsOPeeRN/ba7xPiepE4Cq7N1zX+NwbpZDl8H8erGejs/J8fnI0eW7
lv3PRhuMhZkgyZaU2vTOuUbEmjQiaRzhmD4hqoHDfizs5/zIvFjMq6oSyB8kg23kaP3WakQ1EM4b
deEdo6ds6zkjiRz0NFF1DZhw9JmCFMNfTJgHeku7uT6PWa7nr8ff8TPOYb6DiSklTNTluSR4gBNY
xCXJDUfe0tgO7dD9ipymJF8b3Xks8+cgLSOT0WgzECRJNn3hbCc5EGWHrZv8OrthTM6rHenfVYV8
6O5S3qzH1+NymTjGx8dof1wQ5fIi21mVWacKUmW0FyvS/J5gbg/LL/3aGxHpYHbkxUcScDp3h+Ca
7lUar81Fv+slsk6cGk9JdWmtm/doXdF1KRGbN9V216t9/xQmEzEqQyV4LT6lTpZa8zqIVFM2/bMv
kQg8tVth9fgQfr5dQTIOaE68Xea1Y9Dh1q0UZt+AfghWjjil3cOPOgOILlCTClAg4kTTP15Qsyzc
lga4UCGUDShT0UhzS4eSaQ0dgU+XbQQTs1B7ixOB/Ux0/hWECUmwzCk4VWZRTRi1VWlECEiInZ7a
9y5GelU/aF8fsp043WWJlL/BBRP4mUW6Fcs2DXaxkSPlGQvIr9ox9lKNyLZ0dRdBO49i6Z7jAP8h
aKEU/E1GAHJ7bvHQW3mUQ1Y393Ycu6WrLPtL/H6e/QVBMw+ov5xn9TU/oF6FtppPmE2/aSmvv/je
1X/zIUwKIjdLo80zfEipE3UfWWvdc2Q6mMfW+NXQtCVFz+E1+Jk9nPf529oZc42LURymGCJfNrvB
Ln677vv7brPZLAug2dWHDFas08P451yXpL046VmaswLlG67njJ+knaUxzgOvcGAraCDXlDCpdHsS
kpTHKMBowjnxnbYAftVG9A9FQwLLba2FmVB92Idv1kD7blFbLsd+fzyJ573AFYJ0KZomMH/MSC8s
NWjbHk7UIN4uw4xSSP3I7l0ZmL6/85kThAdxfnfBEKtjChnkpX9dyrdHVRYJcZy3hnDOpUOHrRXz
jBcD/Cjv4udB7ok1mchvaDq7p4XnD2PbBhfZ3KPJgKbRSomPhXDVVYDfZq5AU0cHHIDnv2TKm7lR
JooNHou1Jm+0yJksjxNt3rU3zJMbykw+a4HJ+XafZUuq8hA9HZdJOAbNaiiPan8Zhtca2b2CmjmV
yxd5bIhSXzvZjibD6SYyvUT9h2HQDjPKhp/bygSC+z9CT0MrpFPu9vrOUOwOPYZhw4sX59oVq5bY
RE1Bk70h/yBm9o3CU5Ow8y+Ka3jgQkiuqoGAscnI1BI1p6biZNWi9OmIJ1r6lPickOJvQMp+AAAV
NF3VZABEsD2HRtOndVJqwSXNUMN7MoHAbyOOy1b9R6Pa/ccE5Gm7fpmKnVS+NQWAMnQgyxufeU7R
uhKVka25KVAKXLOhrTLnNlUnFz6mU3lJLSr5RNRPqkVCpxsdUXNSwxUVKi28rWVSyx3ilf5aTHTa
h6vWI5hAlyw7Xwe662FC/beHRMS52XkUlENRShSBtKEdfPTg/vJ+PzbRu+7KUizVREvTrNVMbBXU
raeJnh5chIgGh5JEV5ma64AmtgtEeAoDsh30I2bk6aDayTK2neK0jt0P42NprDS7ca1l73PTO3cu
SQO1MqCYzG82YJkwjjuVA9XwRxU2Nu2kgoQTLZ5aQyRa5S/LctftwpQKCcmfzdzOhKXmPVcD6U6N
TluVZ10/XQq+BW7MQhiMLD4bBo+ocmXTGIWXBpPJxWqU7OQDJ1z+0SJ3jAdSxOfKp7JkC9p6joN6
UkcdGVFS8ENHTlxhZWk0ix2pe+0FXnT40xkhwYw/sCXELahG35p+WkRlnPdpeAlWwjVwc++pjpbi
V42n994rSYGh6pzEwq/pTxq/R+LOijAsIC7l/3gO1sJ3gPgaICImaMkUJl7Oh0Gvmr4KL8n4ZD3D
fLRtekGZoR2PQhsCxcet/ujIwE+2aC7KZ6Pj3Lt3XmYAmkGFRZqvOTCjMRsRCulUSYEQXUo0GHS0
nmhu0PxP7b3mjjBu+hKIItuOVO0e4apQnYbcLX2nN0n+6R9ibecJCPvcOjpEp6aiGicJMXvgW39z
+3Wzjn27lqohqCdl/roG47oBjUJcTHDB087KT55IusZ+bNd3HsgGbgRUIBSQGs/ILrcCy2pqx2YK
0kskbwvwYXyIntNGdilu8p3nuXAx4VmslpJCgguo0aeS+LwOhp8JTtCgiwrGcDQRFTCJDQO9rIrE
TomzS7vIwHbz5L2hxQve1e5f21VyEX3OtXLHUG/kMSqQ6kUzeBHkZeKXhesOnZOPd/VnPDMvSEXs
jkhK19ixkSHNJMO3suwC9EofhMBf/ee/MZ02R0WMrtxIYXRF8jBVqftVdunMVXscNorbbKw1ktV+
tcxtdSO0HNuZdYEVqFimARIEdLTIbFIB/R6NoChBfvGqryZwh+alyzm04XeejsAS/SZjXvQ3A8jD
mRu3hIxidW1kIkYb/SwsxE01oir1n5+SiscV3DXo1w22w92zUl9uuia/IJZoRwfZrgy447UjvQjc
ScJ7Z/VdFmNmRVdGiTbV+cX41VfwO0TcBME2jl6E5qBf65bWnZvkzuMF3smzIvBEfAs2e8R2GMi/
3cyoLZXMCo3iEnS0mxBAGNc4W3WCC9rhQNl2tZ3GjvikfJXJRJDPbuKz3y6Fo29tBe09lCIiS6T0
lybasXqiRbac0iRbGsa1EV7aejXVjlmvuhDZlvWIyAQjeiPixIjm7bPHy5X+1D7kKHF5zWaFcJp9
DxeZ0gVh35eXILQ17T3PdmrLeYj89L4QgRwCMgi6jBf3HI5+U74kqz3Bs6byArRvMgzPFdoMwpPY
a8txlR310+Pj+VlysEwAvCk60KUQNyBzcSsO3XDKKIp1eUEytGuJIdFuFVSLoN3rq9quTtJJw2C2
FceIN3/r5ULgGdvs6G4NGh8Aa7aQvUO8wsJeRFHap1I4YL0Dmu0AieYj/Y/O4Z50O6+m1lO7LFTO
jfMT02te9TehTGrSGHoR3ZsQuhvO8uXT/Yyek8lONhIQZ9YNBjtchxoLgJw8aysadcvHm37viK35
NQG7B+8Ya/RF3XmK1DflRZvswiP9YC7iAV3FlmVnH2FDtVqkjyX+RWL+scu6jEUDAEQCbuDtMSeW
0nhlO4KjyVYGN0ddMcskIsmO+VW+tIAqKonlZAL1RDvJHCl025z0Kp1O6LMh4WbUaYbK20cZIYcr
jzYiswSjRhVIgwJaJXTyaf00/MkKOqBlpF0VQL8NaTvthmBZpUv9U65pJyzLwinwNuEiZ/3kHsBD
cgadw8IMgLSxSiQNcmhOnVZdAoWITUKT6jVKqV+6VTxSpX8P84XovViBG7+N2mlQbbV/Vv6gyKRp
AO2nmQUEN1cxHStdRijv1Gi4rlYd2qhkW8RTFKUwY2kNdmBsWsnOLRf/UUM++/EhmT+v7NtVMFop
lUmhi5peXTDSHlq2gYYjY6cAlWva1l/TJ7olUALyFtkfcIH7b5O5iiJXMhbeSA1zWUc0ntayuBjt
UbejZtlnC2t6SsStKjh54VYeDU6acsifjPfwpBROqLz6PRglUVgeHf+g/mo8x8i34Ej0XgdhUy0U
fa1bRwOPuj9ltKhSWwhfYmtRx4dYcqf/Ie27dhxHlii/iAC9eaUVZatKUpl+IbqqWvTe8+v3sGZ3
RkpxlZi5d9wFGlAwMyMjw5w4way82OYlo9rniLmL/RgVVtyVhhjok4NGiQC/EqwZSY9kQ4D4bV1a
bGVznTH2T8FnG5ilxiOVg7+femBfA4mynfe9nYRSzO/hlSUNm1qQK1Wszvw6cnfM+6F10lJPkEtz
WBPknYEuw7XVpz8FRvYierUyp3JCm1b+l+ZjI+4eJ6NpAN4liFC4n2jg6jvKjglATKZWZ+HQX5Sv
fF/uGzewOZBA+Kd0a2eYNXMYjcmO976u7CQn2mOCKtLz50R/M8B2iZFELGaQodeQNV4xy/e8khze
Dg8RJXpcSEGqN19KBEZjlQtxzSjVmVVqI6svc7u2fMxeJAenGtsBTd6Swl/vDJELKotBECofO8Md
KrtGvWaeWDuBFkQ1A9tzPZvbi4cEs4tbigVeKNPcrJQsRwoZK6ewGdCN5/jV33TSy/Qh7nrVqGtd
bj+m0YXfkZtRvM4lqAZ/fHzV+YVX73qnBeKq97HsQf2x09qKN0LfGJB0Bhro3cdN0EMbNTlTcPNN
ZkgfnlGvcyvfCO4MTnn8Hf8f3ZRBJotmMBDzEScgoRLap+n8HZvyt/xcG8MmM6vJ5mVEnxtcF3ae
95i4Raa3F/ateBpKs0SiZd98s5GhfSmrNE11aV06eWdFse7pTK1rpcGA2ai1Z62JD/2J4Zx+2npG
Y6Zmt/d5vf2MnjsYkXVsegplTQvuO85WEYApAJqCV35K0Vf3jevHREuVsD6PvRkMcB4vcq4Zapas
Wn7LsqURlcy+Uv511Ayp8KGQU1A1JF+IE1XZLpVCyYMui5aX6O3rMAS68ivY+N1RpjG6LlSbZmkK
0tQqgmblx/ZdrbEUeUBymKg+B8ju1H+ChrflZlflbwAGicVqir6kLtQbwQkxsaA1soSneBSLV/fq
A4hcXBS0Qc/mcX0WYzcBSBRut9vErlpvBoqVWEj73a6VsErylFWBoGKt7HrHHKLTZLO/D6AOko10
1cytbMj4NXPbvvHWgsondRGr6YmRGY31u9BL+5K4K0xOwFNl+DYtqlqICG4OgrhA6BgUxlScPy52
uWKVRqIuDy+Pb+k9YRReMgXpRQQE6E25u6VyJiPt2fg/Gh3VH6V0SqSVdEhj8K8qZ3nclK3DFLYC
JiEGiIld2SBPazXDxwBexNFhw8PjD1rI2MwfpCCmw+egYjNn+q7VT/WTsZNx+gqe8DbYD3YPvw9e
U4MZoMx2wggfiTVUDSAenfGeEkP6TtYZDcC5pIMILcHKCNZNeNJEaAm0slyUUgMdBGd/W9pe8Drl
X14NgIE3UOKUJVnoo1UUZR4XLJK5y7KI476Xg+YMPHbzBUeGQYYbyULUH5D5pmwvv+AxqDMyFSAV
BU4tEQMGSt0N+VQ2Z6HfqNy7emHAOawoIP/RY98RpNpQfaus4zUfU9IrS/Egdy2auNecXKRFmBXN
ufriPmNBMITRFCUjb1SQR4VGrbeimR9lyRn2tRgaGVAGebVRaYH2QgkYiLCrLSAufZ71OYYa180Z
k4XdU3SUYOY+FOeoIll8UEyecsUWDeq1POIed2LhFywHeR67xrDBmN+VmDFbRKi4PDe9q7YGF+ss
ZyjdSjlpHcWaLnpeGifMuPufB4Q4cU2YvJxp2ubcpiioFJtCtMTS8IZd0UhWpUVGzaENoNQ9+UTR
tfmXSe/0WjJx4GPWylyNFqNzVPd6m8EpVlIjnSyfRSXwT1ybU/M7K7/S8Vi3G15z/fEtbYzh4/Fn
3DPAzKVAeMgCbArLCj8O05VFiblgkBIFGzDCCX4CC7po8plR7sZI187Fr4u6f5ZQwwltzjhLbrpR
rchq9XoluTztCswrvtsRlNlEZIJn1sr5dl59ShCHrVDmMOld/GvcdaWFNKM6Z0bGHsM0p99MvolF
VwmM8J07qL2ZF6vHm/Hj/d19AVhHkSBQ8borxJnw89h1vk7rM/eeW9JTj4Rgwye6yFpsuEGcAohT
7QAvXA/2uAG3iOMlKMlHfxpEW+uqQh0sfMfA3V3gG9JgKKED+GDXPz/+yiWLiJze3x9J3NDCK3kt
krBNVa6PpRHidU03ZYEyrW/Aa3ws7L61atYPFOjRnMJCXcm8r8SlmG9aV3gCDRBkybo7oV8AgaY5
vsen0Q0spP4o9arFm3ElktCDVslisFfV9bmJkU1E4Bp4+ywyI4USDCwUEG/XNgcLVwpXtVGO2eM/
a9NANVJsW7TFCSay9hb6Ilwwl24FEJ0lVgZK6cf7uniIM6L3p6UdxJC3opMs6ZSi7eqzuuYOvZ8Y
1QQpUXtIFMoDOj/Gdzp9JYnwj7mpL7QkgKQmA5F8nzGS7dfl2+PlLJRx5q38Zz3EmflCxHUiyNTO
SKmdmU/5EpWrDBgOYStnOpu7wa72KMnEBQ8QXPUix8mcJvGYy3G7hW0f+qLSSaCnbgIrgm2Miw9J
oOjIT0BKbN+NFMIktN6ghiDJqs/9ejREq/1TzlzYhdmuSqsxkyd/I3wOSMpxBmt3Roh/C0bvdhbr
DuiDHfbxkYaQX1AdaA0IfedqmYoevNt1a5WEzG3E1OekfwsVjNrunju0pYa2gBi674b/ss1X4gj9
6cMgKSfGq89l9qfNMVxF/SzikHIdFs9SREPQfJwy5qzcrgkeeDQ1GM17bjUj9i6pgG6KmAYIXhLC
qSpeFpZDgl8ijrLghpYZo6g9+57li5iY24DsnNZWtqgwgP2gnQvlF14l3xCmkkUGnmJ7rszEHUzO
FP8E4CCd0JZaoU3SUt3QSF31ELsIGYMXsIyD3tAQDoBWWOKKNyv98vhuLiB/APFHnp9FqgFVXjIP
pvWeqpV53p65TC+d8sx9sq3pW5pR2w1yXIqBpDQajkUWNB6mtN2g8UqxRWPToTFs0MtNQnvolzT4
+oOI01biSWszMWvPCvcSykaebJh+HcahqUa6L/o64GhIZ9ipqvNCv57eeUfGsI1XeaSYxqUHAAOM
NG3GLQOBRgYyAzdUatdV7XmTotAO7jC3O0wr5WU8jOiGRnI9sVK925rFmttVlGd8wS7fyJ619erx
8YRS7WIWpzKgqD5xu2bIKW/3rM+k6cLIpBnohuklikLY5HES6yKd2vYspACaDbum2HjtKqmfRM+m
qNhsBK5FaTMOBz2MqHEAxYf/c7uYsONUpRX9/uz3ZvMOOBMgWQ6AFRnIH3do5By3PthoVKM3Vygs
PhZ+l3dC/UFE3waQSfM4I4VErU5DLk5FUnanPHLfJ1yx5tM7gOy73+aU14BU3B9JMqqEGMqCHBA5
5bNLWi9PIr49tYnO9+m66NldEGGSWNA8R6ML5CxlY0kl+UsgyApn2Aya9wiTJYcsHzWV2p4YHvlg
9A12Yk2x74siZtw4Su/A5JCgHIwST7JYC7tTkqLSywdofvmXxv1nEWg+BPxI0lAIJ0I8WQuYLA2r
7sRNss1oT6UQ675fUtZxV3aYxQBCgqOZ+xxZTbjVwVZuuW6axVSm7FRb1VHX6rp/Vdf+ijMzk7EU
K8RMm9LlDM3J3WLfusGK13vYO4pCkg/N/CVAy4msiLIYWL+JBXOTWk9wlroTCi3hChGVCjoCPWUw
LmkTsCt2y+du+5lvalQ//r1oVUNeBkMskJjBdxCbwCaRWmnxcJJRSQitcZdjOny0b19i8SjVJ7F1
O34n809SZkV7MO1R5JMmBytXga1CelTAI47ZRYR4rQjKKC+HUxgGRskA96ieUY2qRbdWKJGrMJ/n
rc2ZZQlo7ACOA/hQ4rzVXmR6328hS2F1PK1a9Cx2OxHFOgY9zbDnqH4pXWpGiOBkxUnFwOiab6+2
ZKHSx+otqNdx8drXmwS97sIm5pw8s7xILxpD5taA4R65Zi3nFhcD7ViKtLfn3mTefj5xUlLl9Uyl
YKsaxeXRA8vpqPj5L7F2SWJdE/REM5Jf/0U7OIBqRYApoKCEYoaB6MVB0A2nWDWbelVbQrspNt2a
F63iLeeOI3iSNLeL99JHC3Tgf5GOKTMIruGJaKTjil7/RmGnZji11Ys4tEaF/uPR03GddQ+wR4HT
+WKVqRXyMC4TWVxu5P0rpw6U75g39lZvNPRC40mElYC3KRI6KgMxg8ByYE9sETNGwYspfM0xoxiB
Ofq4kQIEB4DWYPxn0SeCKuTtTShznhkHtGSfEjXWhWQ3jnbPPnGR9XhT73p1cdsgBzX4Hzmw4rdy
oEZeHOKPT8NBO+aVXq8HtzZQDj55W5XRK1/v1ul2+9G74yZYhxzFtt+9iD/iFTy8AFLNKdNb8Z3S
YbJeDvHS1h92YW8V4UfHoZzIzYDcibLau/Lhz2pFeLGwr5IIBOetuLGVB0QjEMcVp5JbKeWqzqxU
wBymSA9rxWimYhVgiHKdFruobX+HZf0b86+MaHRKmplfPGHgJmUZioRAnth5YYqznJu/ZahAXjwk
zhTtKuYpFqirnjeR1CXAIwWZR58dzDuxyZNUiiichtxJqi1xfM5OYmaozEv6ws/1/QAxTDWafnsY
GE4HiMmM45Tisi8dMxqRgJ3hkasAncDtvsuqVyh9kXCnpL9MmtMkz3wLkSzY55OTVLIUt+cuKzmf
M/ZVRVMI5gzId89YPmbx4CksiAbBh6K/bjDB5tfh4J7cDtTU27fWBNhbPwZoolw9vz6+Ukvnei2b
2O1UqHnND+abO+zb+rXalAD9N5PzWModPu9niaoEWBucu7nGdLulbZSGfaNk3GmHtYEdUnQQ52C8
nW7nhgOyf8eJwRDtnjg9tiYdbHZnwcLfv+eu+1G/UCmE7gLXvz4IPhRYfXDUJDqqU7woKWWPPZkd
KJVz4/Rr9+v9fRcbk9HavVOayb5yNqvjcb9/BtvW2+P9uCs8zOJhwzCVVFMx+vCua7YHGHmIa+6k
1FZ9TkHXkMiVISD/HmUlxh0KOg8P8rmbPlIlW2tPFPFLd0wBIg+PIsja7ji40rHz4VpW3ElASjMB
vLtaVUECvNKz1v0a+hSNyueBl6xGwrDC2BT6U5nOk9Aef8ZsM8ibPnPH8rBugghgwK1SKGhLigNx
4E68bOeJVfaoav8uXvnY7vpzCGfmsbifkjwpD1B8GDG0UKKaR9iwqpXUuog57iTn+5jDFFRnGjS8
xnvMh296dABM0kpIzMGzNc+si3P0KmLinRw7g3wSUl32t7JkDBg+FE0W2xmYD5dWn8B2JW4+7KY6
08fUKmiD/+5qRrOqwLnEYcEiIX7nb3dpHBowe1S4OvAVgvdpE6IoJq44MGwdL2BCfLxHC4qhoBII
XPI8/feOQAW4tzhhMJP2JLwDmQ4O6j+Pf3/hyG9+nziCSfbLTAgbcKh/I/0hoVfX7Taq5Kwei7nz
zOca6j/LIP0RDaWVqBuxjF+IQczRbCn3l7JNJLAmVUa/LBn8Pmd6prbjPh5//l2hDmd+8/3EmTfS
2LFyh9+f+SEV/NPvxXXn6kFo5BRZCw/AjSgisNCEvlAKDaK83WdoSbvo+fFaaFs1O6hXmZ8i9CRh
nH+fvwQ2avXUPhuagPnPrwSEY9y20qxSsY5+NH3aqmg3Mtst+u4vM+8AnRWOosQ/lK1XEicvyHpg
10SMH6ox5U3TD5yOCAzgkC9g6azRHvarCw1EteCU3JzTrPJXQtGiKFRpimVieIVsML9X6sv345Na
epRgY5BeQnoQERMZY8aMXMfDPDxrx+6yI2fk605vnyIMkdv0lKrXwgW9EUVoRRSGgyJmI0a5fcQb
xRJDnd/QiFZpMgjF0DpkKwIBMtjSqA092Le0DZsfKOJBURFdISBA5wticuLuBInCNkzCzaoHRJ0B
0IADitpRp8m5i57nFrIrOcRuYRIELzJ4Rk8+ytbib9d3BSd+AoR2T2N5mH/p0YqIPWPiwquyECsC
G79HCUUXz+NqFYQPiABJyuMIv53WOrCx/ZaaD6LtE3FHxFyqinqep3TCXNcXQMdFW0BfQfZCu4wL
FuDmQObLenUZZcDaqymAoI3/Yn/GhmD1JsU5WrjvNyLmT7gS4UvoVogYcPvL652/8czO6l2W8kwu
2P5rGSTAKgI7qhyBCvEUvrRO8qqZtLGciwLgYoNqCD62Qrq5SuTzHoBVcCd0zvQBfH5ssWg/TwTI
mFlU5GKKn68v0VPuTCNGoz+WsOR9AXv2zwqIl1j1OL7xYADmhv1ch1a9DPqfteYcVwnlwGmLIYyJ
MuZZNyDTeTIlZE9aIz9RlrJ4OzBgFpVH9IPcJWmSOA26lgOfPThccz3U/9QmT53rtvAaz8nvv4UQ
R9JkY9klPYQEZmFp/zqNOBvCq18nToNVSqkcW/x6jkiZN2zQ7UgYUkXzgu8K/PC/buQQZ+FHYRfX
GfjdTUwFfn7NXMnmVlxPJUNetCNX6yEMez8JPYwW1jP7Likmwp8Kx6Qc+6LZvZJBmHScB5uHEdby
+oq0PJAf8Fcwy7vxdX77/PxMg6reYfvIvZv1/MpwaXLYeANe91O4cnfKi3E+YkbS5n1vbs+Xx0tb
NJFXKyPMfT4VVR/GGlzL58QW3e0EDjfacmi7R1h6MYjzSG2wmsit9XC7vjw/XsOSq3+jaoSdH9GW
jDG6OJ7dxt9n7un00oDvQaeIWVY0DeRnoIbkgcO/PZQpVrOqkaR5MmmG7sg/aIw55zSWvSUhnISy
Gh55sMqR6LoOLCORmgcg1jVUZ7Q4REZgAQAb/OMtWzKU12LIS1Ogw2xsMRFBdcIVYnXHpwCPl/Tq
WgBxY7zaV5hmggCgYC7lmX//itYj7VouWeNrIcQ18fK+GQcWQtgE8xhrXXjOXfnArX2zXuX/4Z2/
lkVclKgE15E8QBbvcFtvlbs0d375SFADVFALA/KCsPrgPQKr84D5HpOGPlJddKMJPtHjY7/DL8yG
BcQXEjKIyOBoP+15V4alkbsorjxBQAT0LpjVW7ZBNsYoDOREYcU2GIv6+l8kIueiAnuO9DuZ759Y
f2xyjFU4hXq+0/11PjjDutsbKyAPnyXzm7FbYzjQTutuBsbPQq/EEqox5l7kMZEqYBaFKbF6dMzQ
+gZ2O/PyDH63ywWdh/irXqnApkrgNKN5tz/ZWDIKAFXQ3+sm9IXFTNROyfEB2OnJxhP4+tqY8U6x
9Kenlxduf7wEVmBdVt+P95ufn+87uTNEBV2zc9cJcbOzzutTtojm5xCS0VuZnmVw5hagZl7vDYvD
cXunCPU6YIh16qqXorkfkMr/lU5ce6njw6jhIf31FdI3Nhcbniu7vvOxRpvcEZy3oZk5NIDboq9x
LZY4bUy14Bq5hlgPtGDqd7bGwNJ5gsvjvV2yzddSiCMdwkJk/QpSWNk8zCykg44wkgsoTuxiDuFa
DvFeKnXTMkkHOfUanIi5vutf2p2UmMBWPX9TbKi49DhfCyNetbiJG0ZKIEzczYmyPtGFlfekvXyC
YexXb0Vvngl3fe74HrDibpPKTzk3czAXRlhgiFOjM0/ZH1CA+ubxsj7/PqPUQHl4pdlVvNNp1F9R
BkaBR5IJ09h4vSzFav+Xi/f+nrgKklSKrjozH+iwmo/i5Lri08gBgs4acWrpX18xyMoxBrhaFVYD
uGVtRpYK9V+vvi9zQsu3M+NSOJfLN9XmLRsfJP8BaZCA6CBBOALvJ/mYIglUW/xzsR0wDOeUO4Ed
vFWuXTu17rveV+YIxjo8gF/RzE20bLuPlfUOh/1jAa8+gtCiaEjzeErwEcIh2QpoZk2O6S4+a7sS
0nw72JRPNGrF2bbcnRNACqg5otsNIdKth1T2SiUU5YSUbtEVxkwMZcCRKijXcNHdEziBhQ+GcVSg
A7wVU/Rqjia+EpOj3tH86k5uLwKeYQJcZVE0b9ERvxZFGBa+ZwQ5VXLxBIja5EpvmRsYXOlovy5K
BBAmr4Nm56LavilTqI+W/KdrwYSt6VQQsgpTIZ6qbWjh9hkyGgZoBu0eCIcJXHikeIDTNBZYKCJG
q+ooBPZImU5FXerS+BY1xzFySlFy3oYE0GSu0sWMVrJaWBrahVD/BgAP/yWhu9kgjlHXdOxpo0lW
7XhfoA3KDzSG7oWX6EYKYdcSsSk6HnHbKZIu/m+mNTpMeZnsZPgevxvQVSgBtcp0//Tits+9KGAt
liReIW5cnHaJIiAcPRUYN+Ilgq1Nr3WAWjva7fzMKLrqCLB1LRqedA54m3Lf7xd8K51YcNGU7VB2
XH9iO3NC90PZCLaXh3ohukUjGrKyqmJ+A0omitz7BwRyVQlUZgLYGFmRcDj6ZGzVUc0BSxrtpFsz
Sq1P+QTUZmGJ8T4YL5VmRz7ow4aNJGFmh6a8AMrrNLnhdd9NS3nPFlwBfA5IAOeOYuBYf96SKw9X
9H1eibVqOClftfg8Vc/ltMqZX91F7kC7cMQb2q5o9JALZuJWKLEHoQi/lxMBzWLYxlK52qpavRu2
pYLhlNFqHN+ZBjRBrpr3n7k5RoeeAy0hE+pT9nsUd012ppzJ/CDeGuLb7yEsJFt2fQjtH05TaY7Z
RonxMOaWnKHZ89nnnkadj3KTipP68S3vxYKkBvQJSDGRrZdT0ucl1/XDiV3zvqGIL0o9OD4vOXXx
K1I/BMUu5XQfJeDkP2roRxzyXVG78eQK3U5IjLR8Grheb4KTMDqyeFDDkuJazet+9IHEOXUBWtpq
FgjAqBfeC40JnLANNkzGT5TbeNcIDGQs1PCfrSBOQInHgAGd53Dyq9fYOyrge0YWFH34cWEz8klB
8+BoCoA9YQvSdVUavLdj6peIe66SI8fbrP9B0Ykl66QAxoeGCRTD0bB2+2pK4VSogs8NJy0J1cHK
0iI2fDEWf2ujOtmZVP5pgA0/VFLpWSw3bJgIKEmUsX/3iZpSkpCzLbo6B4CHweALGOaMoxfBYUda
yjbvNaGU+R0gfOlkyBJKwCEYXL7a75A2RXh+oh/JIuwiK1dVxWcqvwvBMr596Qvd+3e5DnI1ZIa+
rv1JlEOspkAoy6P7Uxe/UaXFHLGCFmBRNo6EzUuYlCJhIA8QueCq1OvdxOoFyDhAabriqfBL4kX5
a10zRaWGZnb0wRC3RUiSoc6lSNilkWd3wVaoTK3LbG/KTS341sK9yjamUKSUu0PGP3dyCU2V6z7T
UhVy69KYtnKpp75RggDGVvEXt6sP/VvxL5+Nv2QK6EoANG/mNiQ8IYntk4KLA2HXj1a66mUdPiX6
Xb7K1BB5ndtpHzSRi0cJ7BBINkXQrUmEXtZRWYltFAs7rTRVEHWIZibp4fd4is7A51EuP/Eg/LU8
uCTILIKOHNDL28ufh7WatFkh7NqL/5KuuhWzF/bDa3yKbZFG67G4sL9loaZ7K6vv2knqtQxbKc00
oYAKCbp/8r/x4nw+XhbhehCrEkhwJ+OLYN7oIUlVDamz66/hUoA3iOpaEc/GnZzZtF75FLFYyXw8
y2F0dhf+AuoGKZUCjT5G/DSuqnP9qbi9osvnx8ujbSShk3XFeuokpMKuS8HtmVml8CedzEZ1y2DL
RJsyf/vf5BH3PeBFtvASLBOoYA+9yUDDV3r8FL1Ua+bpfxNFXHE21JJyiKCPzDF+ide+5WV6fhpZ
DBH73wTNr8PV0XlMx3I+qD/mNamv3JvH6GEIslrONwA6fiyLCGygJjJGR+FlRR8Fepp+qN2uZAX9
FCeSpmq7oVGNKAa1SVJYfHFIQgzhLb9DsJw9FrhgKdGEP3dBSjPvPxgJblcXl1Ghcl3u7TClE/xg
jVV6qgs6Ub0fWzPDvQPwMa7QGwfCH656an0Gs98BFHn8GffX4/YriOtRMFHr51Pq7RT+zxijKeJQ
Ks7/JoK4Cgx8+o4ZE2/XirwdJa7Wr3uRNsB4cR0yOOlwfjOvI6EraFcewV7Sebvar/WueGrKbatR
QDv3dxo9nvgf0NkApcNNvj0xURoZLpmmYK/GawmsBIWA1rfvWjskmazXFcXPmm/sre9zK43QjzGv
JrDxccHeF3zNaME0izZJsaJ41WT4A8UHKeXcQIQmESyJ7NMI+iCNCiWM9s2UuWl+DEU98dClCbaB
0YyK17TydTmILW3SK2RrhBID/ID2j5ND1BVWJHeWN9LI3ObDul367TcRSy/5gmni3o/2kaity+wo
9GDESJ47QE8fq+bCJZwpKrFuEU2hAvpCb480aSXgwTADfq+GjVkqb0WWg+PBO/iBqT0DfL3nMSz6
jyZRTCgJv553HUiDOY+CJjzhjsdKmMK6QTtosm+t0RkxHkBHZG1Gtu/4qBsymN2imoNRgXQi1XkT
mXdHtmNwq5+5bxpMjJywfvcthAmYtKiJ0Bib7BNe74KnCdiIBk1UQqdn7abjPrkYjZ3fAhjzVMVQ
684BkTKTrOra4Jn3JsSoozA11XbDMBb4iaToLcmOaWByEfp7D1VpRuVhlPTkl1C5gFCr7JsGDtrH
53h/V0BIAA9w7loAppxEUkdTPPJlJSf7Msm/VS6HYzQcH4u4NzC3IgidDApWE5tESfY+i+eucwfZ
HCta4ms2hYTi36yDOAowHGBKaQ0hrCN9tQ5I09FbO2QrAXOsQBnfNjpfWCPN6aMtjTDQQhdKIz9C
qsSYMbupwVHPU8IsMu87K5kIWLUCDgN0Domk7WTRvCd5dZ3vmaq0a+WJq45i3BrAL+jZaCaSq4HO
uq9jcOJSRN87mreSiYPz+qEVprzJ96l6/CXklYUZJ7P69jxFCcmM7N0aidOrNV7OCr/FdL3YVoD3
Ui0wuYaM3qtOswMUN6C4EIsrU0R0YYKMdTYlt8arENI00pocKxM/mKbSO4WBfnyUIFoNeZqDtGCT
RbhIfwsjLCU7iGnIAW+2B5GJEUUHof2t5E7V9/8+msN5AeoLdgiEdKgT3K5KicqpilucV9ADt8q5
crCG064Ar8NEO847DvJTFevo0sk7St5++QDRU46OFMxPAA3OrWhtylouZ8p8701uFTBmek7QbJo7
ID9T2KfK2w4R5SEgOd5mncF8PHmeksejWZokolbqGCWRQC724W8kcp4+GaN/EpFaskCHYPIbDIFO
zpj9ZD02Zkuv/o3YWbWu3F22DtV2jBQQyra/xT9px4N2J4F/YdXglctXcm95X3zkiOquP4yxBuJ5
Yxg+lM6SZZ/yLWTm8W4LiF1vBr8RC1ko9pipbgh2ZMdn3kWXB4Z7xYnRROBZmQxPDyxw6KL4N2KU
CljvrPxNrGk3+N7Duz2N+c+vtmUaC39kC5xG5IIgdY++YuS4jGzVGew7im/baHXBMC7mCcVI9/GJ
3McfkIykN2or8C1R/L+VHPElUFJZVuxzdNCMEqLT0TfiwY54JIcK3RdGyloXBcpI4M1Me4IiEQL7
sfEDROXFvpbewRdgsP0u8sC2J+/rvNdTGu3ygvlAeQWxzkyCKsFg3a6vVMAqM7Z8sU/HYB97mcOA
DDtHbAwOmMc7uXSLpbl3B4UNGTkalTxEgQXVeRWW+1815l3HDpIz+tk/0BjMlny4azmk5+zLQsBN
EeSA0P8Eisz3eY57dGCs0uw2Ipw4OHM79HyYnj0Yv8EaeQwsdZXawFB8+kfNrezHC19wgvA9IADB
aC/kiGXyTstZBOOVlvuqAJMWRnj0NG6HJQkIfFC4hYnEXKn5z6+uB1+00SAJWbmvw5TbDIoKKial
pT1rJAzmxyBgVoMgwFNANEeWorW86LiqbMp94WJCry7Y8Yq1RIwkHvStb8grsEq/FMa5NxXnnBi0
3N7yIv+RTrw/ucbkRca3kK7WlZVmBffEB+FIsXpkif9ukcRpiVKfVm2FRfLr7MS8hyuEd8A6mQ5n
iFt1Hlaaf1Di18WVgat3vu64FgJxfFXWpUkdj+U+ngqzSjdgjqAYFRIu/teqrkQQLonkS6XaxEO5
B+PyOvoa0UXxIZuVVW85y9vIn76Zfj7W+sUXFNP1/l4VcV5TzYlhXmNVgSt9Ce/Y0NfIrD6zTeiO
YA5dRy+qPRPXUcc2zuE+4awj/QuU2MxFM2efb29DCJR0HWi4/xJm2Qi1gWSRByJ7R3Myf8chSlAj
Wg1s0bZJyIyCbANvBEe6fFJWB2qM9PO+MUWDt+wntOnqdGzB/Ol3S0MHFC4f0Gh33e7J0HqMMPbl
XtBlJ15hYpUFTygASTY48iK93QjfPTqTLxFtns5SQC7BbP8/yT8bcGViqjQbU7DYYVMxSL5yB116
STbiYTJ+a2a7UU6PlWdWx5t1AteIUpaEIRHwwJD/uz1Cqcjbos5gMkFylBuVErQrWRoTq0IkZj4W
RZKRK/Cdb2QRD27gcVqU+XG5T4dTGn3/GX9hVktjMs1mxOggVTzUKJUUz15mpvPcg0P0C/8dPysg
Ls++W6NA79Pope+NEPFNxFPZV63PlSq+SRbeB9/kFDfgjkzwUU6BwYJWHOwgTqSYPkarjc7UGwpH
ebPu48KbL0Dy7vYEBE0YFF7AFzT9xVt5YIMD9WR5ABLDxLAISXnNp1eu1CjW906/56yLhNuLPBNq
meS5CwXbhJ3ctnu1R8uy/NyBAkbJjASsXI3//fjg73QMMw0VPMvgZANmBu3utysMFaEtS1mu9mWa
vBcxsGsFb9Rt+/pYzGzmblQZYlDsA+USuEJ5ZLBvxWSD1EvJBDH16Fu5cAylwulzlMRoUJml9VwL
IuxtXGNr0xaCeok/RfM0yVTbTWJO2baF9YDcaU6OAfGMHDXhMCqgM5PSKsR6in0Bknc1OCuFnWu0
EvOCKkAR4GfAyUX6mLTiXCjGkdiP1X58FUH+alRPJYgfaYNPFzbtRgpx+Qu571QQl1V7hc2MOnoK
rQk548cacH+XgK+E0ysinYjuA7B136pAEyUFCJSies/JDLigOsyEAtdcBUjRWJh5JMlGXHsxsExx
aWi8X+pDzcRW18S0KvDSnsq4YJjuNf+L7LZg067qC0ko96wCpnJJBDf6VwwaE08JTVGjJXHvLeuM
K4UdmWnbZ3YoQlWiLOr5RPWr/VR8TP5XXvKocZsCj0Lb/yHty3YjR5Ylv4gA9yBfg0tuEiWldr0Q
kkrFfQ+uX3+NuoM+mZGc5JwedHcVqguQMzYPD3dzM9Sglb7YCuV9WoTPQ+maHz0LNiyzR8kDO5cm
dxZqETppoYtK0+7OHMgayorHkyCXMX8f0pNgHUSRid/KSZ10udgbldfW5pbluaV/h2CCVJQPaR83
VvJUEhoqW0HcpwmUUZRdOdw2IdkYEFdXb2uThumKs1AvnQXU6pAqndXQZnqF853StlPCBoMgxh2r
1wrs6ixRV4LNhR0P+ThQnswjn+n6zk2ACCUc8r5iXilNthzth0Cnib7iJBY2GlorZ25UKHnNZ/jc
SNQ2pJqShnlFspemvxW0nWIw9MnhRImSrmRnFzzSmTHuDKdFIEEjoGaeBkUmub0Ly++u/In0Fd6u
+cdwjhxrgmsJaB8g4XiCQ1RYhq4OC0iDsS8B5HmGWVMpkKkm38ris4ZSzHW3cfncwmMA3anI7Cmo
SFzIrSl9UCqq3rdeaGwUBiou3Pe21rwxqPIpptfs8pRGxBm/iyfxkOwKELM/m8keO9XTD426vf45
l/sGICcJgSdYyqWZ6vF8SdMsHYVUjVovy++Z/gP4UkzWuDKXbMzks9gy4AWD4O+5jVAtUiFT8tar
YxQ7gru8QJ6p+2/zzhjCnO/AIqJMh9TpuZES4jdN3JatN7mQ+IQrDlQn8iHB5F6fsMv9cm5nHuxJ
xAyZTQC9GOwYEOFyRceIN3G26SZq1CtH+tJrzJZwpvE2BwzldyOdWArRrFmiWNR6raKHFpOGOzkH
SPW/Hg5S2eD/AAsxHlV8K1VTBcEEGYrOy203sZBqhkz7dQuz5zk/YCBqO7HArX6rV2YcarAAiAtU
kAor2hnuw1q+nG8igtcHc5aBmiKw0iDc5x1gRMyibpW481I1u+2f9B4RPNuZgAuG0XMWPkxt+SYO
2W5s/H06OaMPOQ3VbXTVahVIVoWl00OVLL2FXLlSPRZRcaNPqWsWkPo4Xp+QhXXFlxIEqDKo3SD1
cb6DjLGV8DipOs83GmHH0g4i1c34c90Iz+b2f+bjP1a4W7qs66Eux6bzsum2DaxctdIQ97P6Gd6r
2WBpd0EP6iezuB/E/KX8q4cuaIYCOV3xLwuDBSM0zv1c8AZqnvuMroC4qZE3oxfLOjU7dJCtDJQn
6ZsHCgvwqYgoAanm8VpdrvRimXUjEhI5POhbcoyfIFR0w+4biKLpNmTl7qN7I7TDyWl2Mv2zRmKx
4N40EUHzjOWVgWjhNrgQJn0iNPLoNTlq9xm6HopD2jD7+oJeXocYJjDaoBCb1WH4blc9LbJiGvzR
k/Jhq8eoWfTEyvNXeS0hd1mswISirRIiUzqYq9Cbcr4/ewZlHtbUkwf5NuiUKIfyMXBkUK73du6M
h5FG94H1F2xWj9dHuDSPp3bnvz/xd1EWtbkoVJP3Zt+vJannbcY5obMxzbN78rNVMP3KcY2fbYIL
7qs7zG1OmvWQuGuo04Xo+Hz2uBhprImAth9YGq2vbBPbxa2xU3f5dto0b4392WzHjeDq3tzZ11u1
7Tur/ZyXY0VYbsqIgaH3gdrafIOdjHUyJpJXfSF7w9gnVk4i8Ba+xiL6ZH800claC8VLi/g9TY+F
/FI3blFDQzLv7yK/oWTWU9enLQSIJ0j3Gv/1dQMMFqhrcGhBQmj+vqlOvq0OM4B/A0n1JiGFQPgk
qfYk6+E2HUpIg4NcA4hvsUUZXtE313fX5b09W0aMTPBwVyDfez4rxCiQoUXy0quBMemBvcgNsBMA
c78rmrfIWOPuvPR7ALgoUAgG1gexP++VIDIWC1Mcq15U67cadKzQw7AS8SxEkuiega6uioB87l7j
hiSNJENN0VQ9aDSU9zHY5tluMtDrl/2kXnZTerJAE5Aw30DmUlFdBr1b6V5yIxt6uKuZxEv/dP4x
3K6LfTPPEt9QvfFBrKxKP0iqRRCFRVYE0tR2a7hZ9TS9QLxrZFvZNdvd9fW9TEyDdxawKlShQNcq
Irg+X+DCqPoRFK6qV6kCAJ+WIj1EB5/kz2UsU73dp+Gt3O4TY6+BDXgyLCN1Y+0rbo/91/UvuaxU
/X4Jrl6weSJdzWeNBa0ilT7Fmke+jRSobyiIHZPgTrCiey26yzSnFSDaeVsd5H24V734Qb+r9+lx
+pF8R6byq0S2gF6ZW8VAu3kxrVwkl/GYgUsK6nM6NBQg4MktVFI3clHG+LqRfbeQQGTmQ6b8/at2
dl0JeJa/Xp+NyxoFZuPUHvcyFVQ4Iz2DvaHbkH1/45l7nz5/eo9r/bk84SIiAViC0gDmHBD8C5RX
kKW9nCeJ5kGTNAXVOmX3w+QGx8hJNFevabrpDdoPR+D76oIGh+rFlFz5tnufPkh3K7iT6sjMnciD
pm9zAb3+weRUrrCJ1DVOicur7vxLuZCBJTXriJ5pAMlAjLTq6TTtNXUN7LBwESADMocMQAABEMSl
QuVQGgLS9JoHMd2knqip4hVxjGSoc4ToVgypqrJZBdtdi4j4zrL/XQnEuOhtBastCqTnZ9HUGjT1
Cp3mRdW3dgBrbg6W+MbuoAA0bll0NwIU3orHKVoZ8uK8ntjlfIA2+lILfTUNnu+ljp5yrHj5r9bO
mHtyiDEHnVz4XrNeGJNi0rw2Yt5Ekm1nsI2iDSuvv9l5n0cs2CInZrjAGcXCUDeHQfO0VNtofapb
ZCy/ayRlU7PLnChty5UgaeGGnC8q5Myxa2Qkts8XTcoqPwVGSPPS8j2pDxFzm0Q71rhXeiHahoPg
XPcMSyOc6ViRR0Q+ROIFAQs9QQtooGteP+To+nzV5H4T+495gW63OlsZ3NJ9PANukYJD8AzKwfPB
QSJhiERN1jx0WulUmEziFHlOVnzrQvQHUCuSjnhKw8NecDmHraC1OajzPD2NEGH0lpYcs/RF1dCT
ozo6NsrgmCIdnL5zcjKh4JTkbmXuWGsZkWsq7zHAVgwiSG3mrCYUFgMGHRKEM3pt7qbhJkFro6mV
E12F4le6Z5VB/QwC2FhfNGiEOtQYQzwMfQim+z50yD5TCLe0zSaTLLCgBOa21F5NlfqPEErv2ps0
WkuNXdbH4MAhUASZ25m8DQoP54tUjxNTegjgetJYU02xZGgu1c3Wt9uSfvo2oNGtdozue8GwR/F5
lUR/cUOemOemZwBrsILtjuB0gEgwC8feieKqspsADWSYTWAjzHGNZ2ZpYwJ5DjpuAvAMcNHnYxZL
Rnoy4tLy5abZIMEV2+popu7KWZu/nXcnYEnCvY9XJGD1nDshJRoykl5BrPiECN9xVHo0rZtjQN0P
k7rfm4hCh3uHPxJPsC3Hudm/Oj/08+bz+bE9WOCYDOl+++iAKnu7fdhu357+Pjy+FNQ+2IH3dtj7
1uFhDTK1tBynn8xdkqXRd6wZsVvZBG3G+JmMh55UbifdSYBrXJ+fxSjl1Bh3Y/lZMDXGqKqeAoh9
We8BeJTJs5q70pdQuarqZM/K3riJIfNjrHELLN1ap7a5WwuVHaWJc6yNkr6rSF72td2uRX086/vv
lXxqhDtbgS+WJQNPmjfTvUNi0Zq52aA3SOXNTBICFnAnAXuCYRPrHlxtbN/c4HlM/h/4fpYCUEh3
YdPPmXCFP+WJ2ipKmuCeCcaPYth28z0dgAT+LmoOoubW+ZrO4tIRQ00ETGTw/giIuL1fMaMS6ghQ
uwoUFBpaqMKVGsLv24I/XUjSwndJeGHgDXJ+iIEoyAHjSnXP3e0Eawf95h/dVuk3cYj149s/95FV
2ToFYRyYfbZkl76B80ej4/HPWiPc0jk//RLOhxnjoMpTN49VO4yer4C9JfoAEGLlovtdpGsjng/v
yUO+0YNwzAlGnNFxD/6iN5N+3X1BJp3WN29f7tPOsH8yUNSCr9q6/+7fcvC7lhQJ5sGS3c+QQlHQ
fTgUTnt4aS1t5euWDhQk2cAkAGYXtHBykzBVoZFHZat7na/Qdtx3yrbIuhWXsTjTJ0a4GRA0Vpuh
3OjeAF9hAGEJqWhoJ5Pi87prWty9J3a4C6IhyBYzhsG0wZBbLWnQKFIl40p8tDxlZG7M0eaOgfkr
TtZTrI3cnLpB9yAdi4fCTTduJWUtSbAUYYKtDZUGxEg6evHOjfRZ0QVhnuveaAAy+YKehPKZDOgU
RXKi+Lo+bYvLc2KLc+iy6GtqHWe6F5iH6VuM7bKqLalZC5qXnNks/TeXnHF7a9zJl7q2r/Ww0r2y
pH2s7JpGtMawsofhAcHUgGKiaR6vj2zhXsQ64XmLaxwkT7w2p1HmcVCmiu6Z2jhCSjuEWGYkbaZS
v22QJbKqKVqxuLAFCWJnQF3BuDfjic/XzRxVkgUCnIpSS69SjAxP1zxdH9TCcp2Z4LIEJCrkXGzh
T6REpQpgvdCaUkEGlxX2dUMLG52g3wCPAHH+jwfVplMUsESCoar6A2RIiG75cU1Xfc0GtykmBt0e
UsMGSz4wlpZspWFFNGZxvpDMBJ8MGFwQvHFLoo9dykZs7yGFCGw3jU+6jie+KjQphdDH7vqkLW05
NHsBuKfpEPLgqzhykGdFM/W6J8hF6HRhAYLlCdpLfhOidSqLwk1bhCsHmBdxmSMWpIkhrYjOPRQi
eKxaW/phK2UihghOwNuZxewl3rzUdu8UCFciWllglvshzuZ4f/9+b9hHOro5vZEs2bZ6KtPt336V
tW9xIk6+iQslMgGgQnA9YPeY7IlFg2ElRpvbFQoxqgk+aK1U6fWpX9pLp7Mgny90XBu6hG443TPQ
mFkfY3mXRisV2kUTcCc6IBBzaya3Xft8yHQBNXVPnSCX/Dihjao3Vs73kgsBwOwfG/N+PrlfzKCp
BagmwE9O/fcgsW+haJzrM6XPU8HFJLN45D82uDPBFLFukclHS8V+3L9AK8EyLIa9g9f0L4Fj/XYw
rHb/ptDaRRD89FNYwryxEmwtNC8U1vFnd8Tx2eloCIoslUYWsfwQjGIqrZ1kF7/oiGFeO2i7UpFu
NfthrXq0tL10BQkR0E8AjMKfakhwjMNYECy2FqguuPH0TZAVb+Wo7+RWzu509Eyt+MMlR4KcKVjH
AfxTpF/Sw5OFQZyeSD1JiaeR5zHd4QVUxLElF2tUZkubDHmlWXcKff2EL4hkYzv2tRQRhDFoYRBz
pbDTDtX3voGAxvWNsDiL/5hCsfR8r6W5VleaJmA/N/VjrHYv6iC/kkhi0NQZNStsh869bvFXo4vf
eihvz1yx6LlEzvPcZJAasBllxHtj9gykhq9COsdOrRjvLHR7WeldQwXaucw2nN56kx1oUen1FsWA
61+yOM0gFdTQ1YeeZ76xKde0akjVmnimsBf0B1H8MRH7XLexOL+ApUC2A8KpANueD1YgCQRjgoJ4
VTjFFmpg902BE6ZpyCkr91O8uW5ucUjGDOwAqZKGjOu5OYALJjnyGfHUDBo+6EcrjE82PV83Ii+e
A1RswEKrAEapc56djKEqRCB792p/pGF/AFtnh3t7/Duwe3Amd4ZrGmiOFO8rHRk6dVO1Vuof8qmh
+TYSjkOXUNQ56CAEdPT72yAEeVJqN+29uAY9vuxKwMUIiC6CW3nWOOO5XPqB1U3NRuL5YQaouOKG
7NDjoRfsZGZrkqWjPcOC0Nq/WIdZCFGde71Qb+RceN0rBlg7FOJJfYd3DmEPArRnNz6SjSuVzd/K
BH+cTk3NO/DEKdU9+gSEGKbARegO+EdDsXwEv+use1Lh1+iYQ/97FrCr6B3CgAHqG8FNB5WqyUrp
fbD5CRx6E2EWaGha4f7hobXW5AGW9iUIucDhgF4GaFHOf3/ykUig51oKBhEvmvQnBEFPek0qaEHL
4sp5+w2vLqYDwT40NYEeNXikcTilZTpmJnw0bqp0l9DOltzRaegdylgQ4L2DukI3qwHdQHoXRK4g
iUDVF0SpIFfAwK+flN/3xbWv4c9jlZdhGeBrUn2kamubb2PxR+g3Gtv4+WFmrQsbS9GRszPRn/Ml
SIDfF7RudmPhqL1sddPggmSJShVg2cLBVHbALdulfhibrRIfjBjP6cRiDNKeoP0I99kQ0Ta5a1q3
gaRoj9evpRtU9CIdFayssXvdB63XTitHC8SFK4PFGl4b6xzWnKyxEA9smAYCr9Ch2TACr9AaUGDJ
76BUjHr1/KZDfvbcQpMkJc54YHhkuGeTTNPoyVByq2hXrqiljA2athSUW3CGAcDgzhSKFkEU5li2
GufmVxWxswliI9TkKG4l0GKY6P3TLWymo38TOD/fBqiBVarTCgeLOZb4PYc/IzWch8RGJoLasbVW
QFnIEBCgVnB1QdwZqlDcS7OrZEaUMDY8JfgUx898aMBo9lnln6ZWOaqROdeX95KMA6701B53lcXV
UCmshD1ifInBra+4VboFq5pHQtzaZUXFysp6qqa2eYji3jIH1wexLYJCfXxgcgIemsFKJUcZFWzA
A97mlo+safbYQNJReh8la/IDKxNoWR3T7sXoHhOfalOyTYS1zorFa2Get7mJA5gQHso5tH0RVFpm
eOnOGN59cOqFKDbt1G2XHCbVW2XynPc+fzZO7XExT0gSqI9XsNcxZk1F9qqZr2IbWvqdVliB+VBC
mbsAOcIUOXryAPpCX1sjIuFJ+n/fiKffwPuiEEQFczeCN/h3Ymj5+SOB3nNUQ/LZNs0Nuj9k9QER
jAVCzSmzwn5wiPgpRvWxDrdlCIHk1a7dectcTMvcD4LCO6gGCHdNMjEU6yjBluqx/p5SIQNUfJel
pev7NNhW8YqHWmhDmevsKKEieoeYPS+IXjVlLhRBaXiZhrZIR7vXgD3zguG9shikrybwfxQr6YCl
QuKpTb4Gjix76etBgWkHAhoUPm5oDVvBAXkPvTfoaw4/ATo0e4RkGBqx7WylNn7ZtohjezJmPh8x
6lUTNrN9bXBZox86cNXqWWehjU1vNuHYWKy5U2K0Ex9U2W6KtcbQ2VdervE/c/6LRDm5FtohiJnW
w35llntFeDMUi4g7UUH/ZLgmM7a4nxD5qiArgIAqj+KI1VAbDb/GsQZnO9ijLLOx01nFgxwE/V5W
KnD1rgQcy67kxCZ37aVKqdQKgLueojjqpieZRTC5KAQD+UB19lo+S/7f6654KZpC7R3PQzAKoS+C
O8mGFleKYPSGF2mizfI3EWicInm6bmRx3ZCrlRE74ykqc+Ma61ZSi9ogXgy1h0je+n1qE99hamMJ
wUr/Ci8X8L++CXsE8Gdk6PDqxSY62SS6AEVAFPYMD93fdryLd6KFTsRf4UYVVSIQ8c/yyyFYoFCF
m2yBfqEKttVv7oub3n6fMVI+zXY3zz39k1o5QjmQo6CKIrvPf67PyuIOw1sOiQdMzMV7OYTWX5P3
cORamHuGjx08JoektfEKcZNx+Ejqigb523WjSze9gSUAgGYGTvPhiCgVLerhMGo0Cs0TMETeZJsW
NPhtgZhEer5ubXF3nVjj1qJidRJXGja0DpdYyl+q/GfEa+26kcU3JOIJtDdC0wP7mNvDo5kluSyE
cP3CS9Y2EFn+6ppd2z8FwVvKtimjLYB9YoTb6DbOvQyiwBpEssQCWJCv2LwdZ6KAFjRUY+lAHuCV
BWxTR5vS2JT99vq3LpwERAhg/YFyEjhQeC2+RFWmsB8x/UEzUn14V/0jOgdp0t/X8Rrh1UIvwqx0
gKYMJIDgwviXUmJCbc5MZxeGQB9xSbUNw81EtmOt0ngIgVGmE0vsBCorHR0m/E8ZlMBPWr9y/Bf9
2owNBGeZhCQbL/YeSBOrSqEzPClwQs0pik12bGtLQ2IhBDRaOjZr1/PSNj+1yEUDJFODOA5ntxbh
rR5MwnuQJ07hM/R4fddJ/9YjJLm+tGsmuUC/9Ys2TkeYHBOom6uI69nTkN4V6FIO0t5RBW3F060Z
nP/+xNFlGN7UdMNscO/vsya6Sfw/VXAkkW7nUbe9Prwlb4WKG55LwA7MlJ7n1rRWVpoaGRwv05H8
qA+Sse0FyGa7Ogh0jbdWWAmwFnN76MCeWdTmpr1f6MjJ8Pq6z4GeAE5NBkTG2A94NQXb8l5xwRxI
P1Snovp+rklI9CkBeVJHnxprInj6Onm6srTzbuHiDmhSgSMCYE50ORFuaaWgGyFSgfwwNrJDgi+5
bLaMGLTo17iZlvzDqSVuTVOhTMG1AUup/8FESIHjLSQZrZ0myI4JK0u6OCwVwhro3sPlz89w0IUB
BLRD4qH4hAgqdlU5oI1eWJK4lhv+BTpdTOFviwbwJyhpzjfFyWomZTdBTDsiM/okindoBJjITi++
J7sT3pPBScLSTp5bgbKvUbqJmtECDwTgMO1OGZ5GfSMnaxXJJa8E8SlA35BLglPmsVkVNBhyIUPy
OOszFD2fa+moGk6of5RCtiPFvRIUL4ryev0YLS7wiVHu9ZagtqAPOYx28LnC8APkos2g1Ic+EdQv
V27G+UxeTDouRBRcceMjc3w+6SKkYfKohTExymQrTYEgFNJqjfNjcRudWOFORztFqdhNJRJy0n7M
UIlDNahDF3yf0GhcA0wsvbvACzMr+GBUQHpyl32vgAwQVzfSYG9MtL+mgCo+SHfiG+MYvKQrCKPF
oWHqcEbwwocmwPkETlIVp3ncIK0fvxsMTlz9appXWVgDtSwtFMRJRABn5l7oiwCZRKnSZSPxBuMp
mjyD/fnvd92MsP2Nhw1oH52Poyadz9AdQTxwMVOteh9AAmHmL5Ua0F5bAc7MLorfdOizmacLrTgX
LfGV0sdxjDY3dIQ6k1zTQn5MJ9RgHhqkr9c881J6DdDRf6zxnKioh6Qy8NPEyxtjpxS3YgFmqfi9
FnZS/hmCVMu3ag2eLUwPcQq12loCx8+0H9LaMWXEP8nr0PSW2OyM8IUMGfXNO79/CAun8yFFQqMB
Se7okFR7SdzNbcBTswfvxA5c50aHg3tEizDYQWgOqRQzvwGJdTtSITuSAFrna2qSC1fw2Vi5nCWo
n/0I5BfEa+Tw2LONoQsWIPHopDqg5affMWmt5LS0Lw2ctJmhBPANvqTXI3pUElRNvYzEVpyLt4ZQ
7q5vzaUjBuEGNMzhVCORMg/65GIw/bYdQVNJvKRQVdqlsmkRBUQAYoaMUhkEZOXS+5Vrv9ifUFFB
3RXdcAZfMyRimGQt1J692zeN2rPwobx5mTP8bx+3X7H9VSA5+4ZfA4qStDXn9VX8s9FTq3u+PvSF
lk8E6OiZwmMMhWfwep+PPQQttdLL+BR1cJSWZsTO9EMSbvV2J067bkis3mMNmL73IsBuU4h3i4vY
HSyJbI2+YwkEfvZY4L7FNCJIrxiV4QnVVmfRVqgcHY+T8ViA3dXcIN+Rx399xarxvvoBmci4Vqle
yi6dfQF3j1TSMKTKiOdKmH4UxG2adtdF4IvTXKLRrn+Yez+mnzKFbGSxG9bQGEuvyLl9AP2RSB9i
Q3IRitGmnVB0zAAZNvqZa9lts+lRBe6GpY+xcgf1GzlwgvibZX81BfI8u/F7Ags7VA+b+F2MRmso
KSTRaC1rKEk2VJL/sPfscSArwejSsw61L5S8UZoSdYAtz3dNqwpBF1SN4fnmG96xQQbZeLQaQvv3
Vhszy1ATasaHjFnhvWJC1MvfjpON/hlbWpuzBfdggmOAoEaM8AmFg/Mv6QIpi8pewsN7AhVJvk/X
9B6WbntYwE8GGYIJBmBuV4aBUpR6oxkeMzYtsc2twB4k7Xbmk6keSl2lVXOI1hgg5pXmPMSZUW4j
9m3UVH6uGp6ZP2nm11zoglLZytmf5+bCCJJhILKCPiBQmedzh13SlUYhIBMgxgApZ2CeVzO1Ajqh
eM7hnqwuHGJ3AOgYNd8h3oKmsb4V49Z40ImgU6k0/0V2Fc4I8F0sKAEHBvf2aOQqzySG1WTCLRQE
/XtBO6RI4WfH60NfCBCQBwSkkSAbADojbnobVsVqlWB6EySFRMT9cnJomy1KFgGiuXAt+7C0mqfm
uGGNUjH6Ta0g4xXdMvmzjG410HH//w2JO5KmkJTtNGJIcYvsf0GN0pVqhcqVQ27ifxFvo8EcyyQp
M8+SyO0cQ2Zp0qqF6WVoJ06kJ6VFgVB4a+W1DbHUT3hmiXOJKuitiiTPwY4jl68peoDGlOa1uml8
l/TNoTApqT6bFk85m62BlhfdHJSHCNwxMjnAyJ0fEKlQGrONKtOTN+q0SZL7FOIBfmsp8l0imajs
7bT2yMx9qTwJYPSNnxU0Wrcr0cLsX/hTOjs45K1lEWSi3MKqo6pEjdaYXoeefgZCj0lDmbwOrMZY
yebMu563pIOHAXEAKDsu+DTyQo5YPAkmGpJyWwtuxqylLN5J0YPRv1zfrUsn4j+mLtgIcyghDGYX
+F4m7hsfBAVoGQcw4LqRheAGfk1G1hH9mugN50F1hR/FoxBj80TpY6XZeWpp7ZvU4EEQ3Qb9LgUS
Idr12QcRANmpHBO8iO0G+DcmbMmKyMjlKiLFISHKwm+4SPhERwqgHet0nJi0FN8LqXoDyAVqNKR3
U6VZe3Qv5BXQ4Y3+XyQ7QXWNHrPzjStWEhCXvYSVlDQL7FJlPSddNYToRlRaY+qKVC2d67N9uaSw
iVYbvCDN2Sz3wOsT5PoHFvseQ2QYMLeVQ6tfgQctD+zECHfdN0wexcgIfa9J/8bx0XTznIIwU9/V
07egiHY+rb2LL68KaClA1QbMEShaGPxUopF+FH2UULxQAQTXfy8i3asDddOFf9L8BriU/34W51UD
/RPghBcULJ1ahiB9iE1PRJ/mOO2rnVjFa0XUGQZ5ftAxphMjnFNtFLAg1EpoeqrWOpJyU0ClASqc
MpM3efwwmK+6/2cUypUzvxBJwSzuC90EvAPMmdzi5biPm2TCGehzr5DjvQ9RN2hi0HrXzjAh4vZh
t6mDyF7FIC88Lc5NcxeWmRXMNITa9GqUMYfk+WGAXt12sKEI5ceb3Db+mAzEAZ1LCkfQnq6v6f9l
4EgjAxiAcfN+iKgQAUjDeb6lvKV5/xMD0XSryNt8wm02IdlpKUHw3Ezqym5aIEZAlkoCJFQFMyBu
au5Q6lrJ6ijH5QH5mOMTCIqAdf4mEP02bMEaUJGEyJ0T0I+J4o9IYW/qoz0eTBtYK6glAuLuXp+K
pdN0+j3cFoirTOmC+Xv0Z60H/WdgybrTIfkpye/qKh/OPDp+n0PhFlA9NLXD+XL7PIgAP9MNhsNk
QGchwoMo0jaV+Nb7plvXoWXUrq/CWUmGVfuoR410UG7JMOF5pzXWGNli+0esXZIidwS6y2ZD1mgL
5n13+YWgREZfLkQpxPnaOEk9GJKSBHo4mV6u6/ehEAa0roPj9Tm/vNaxBxR4X3D1AxrMK1QWUsqa
fsRlYIJaugHTRzwcm6KjFd62q0THiwuMyuJco0E3JOFCJjT8FwYUaHDQGsVKpB1ehAEAtYZR0EbO
aYx+bkW4E5NNJAxUkAfL0DdFOaFlKnEag1DVeArGtX7ihcsXXWeKCVokNIMCxno+y2pahyqJfFyH
gLlpBx+JNQnKFw1bOW5rdrhrt5XrZqpEBFBCq942Ub5Fm+BexdMtXunbWDM0r8LJtonqEPSzNQyN
g6OZlGWbMLTWsDaLe/Nk1rjAM5KKrDQb3LV6l3waYQKMD/RZru/NxQv9ZGk0DrGv4skCknyMZPIt
Hyg7dRNg3zx/k9gO2vuRuNftLdA04DAYaELAbwgJefyQRmIxlcbM9xIqPIoAPoZPgz2DM55Agc6Q
ZSMbHQxhN2TvdSCquW596SSCsW7ualLRKfALrjpZtlQd1Bmn53tEC2mO2A9do0r+KjbAKncrbWJL
4dipLc7Ton9eErosRzjWb4j6UWUPlbZiYumsz/x3BPEe8AQ8cD5q/NRHJcT3wgHgO9uMJdoOB1/Z
ScpeX1u5ebfxnhLNKrCEyouINpLzLa9XOZqhpgawsky8QXBioXPFFkLhR0civDbkG7n/rvuVF9GK
UZ6wkUUsKvWx9L12zIFaRlrUPNQiXn5gx2ZTig5oAoy5HK4FnYt2IXyI/DDozNEPdD5YH0eiSOra
B4BI3bMSB5xOo+VLdrPX1t6XixvlxBZ3SbZqXmaxiIkN8r9l8mSofyrh3wScqO/+Mx7OAWd+Ewhq
jPFoOmC9e3lXO9BeGsaPOLkF+WQRaPT6SVvIG+DZd2KRc8WKwkALKsOi7g93HbtVgW0RjQDVlNug
OJbIKYNiV5duhj5zazncrpifT9fFbgXfvQwe8Bluwu3WItPLacxg3kAlikq6M2ZfpfSpBA9m+Shl
W5MpVFRomuyTUbHzf3Hja/+x/ut0T/zMNM0okJL5QCNJtALISBvIlvR2Bg1gfeXOW7olwLaPf0FW
gTiL26pxreaJFODZh9IWFAzCzfWZXDwJ6IFHd5+pg1CPux9GOAKt1eDGIkRzFmGNPUQasYrO33Sd
M7yxwoLM04rRhcQPds/8o9HigSnhA4amr0yjzCTsnohZBbhEgY8StsNkpxCNUqs3ZrhlaEXBR4TO
MjcurKp6baVVydDFuT35DG4Ti6gxJ3qPz0haBRpOtNUfp9IJnNHVNoMNpjsf2BNQ/VWYFWFlDy05
dwK1DiQrVGOO5M5dUGNEwVBEcO5jvGXJO7StgDGmZVrTRrIKbY2pY6H0AuYfIBDB0oFYGDm/c3tx
SMAuL2KhAd2wBj177tRdZVqqr1tFfsNYZIlg6a3FxClRixFBrNn+i+tsbnKX0X4J0mUe2pyXYywK
E5w9miYtKXbNcoPWFL+yZfnGKFduliWve2qMi5MNuWt7TZqNTc9zB1d9C5mwf+MET43I53NqpNMY
ZAJcO8INv67tRP5IFZBxS6+Rn1lSH2wzNBjTtp/cMrfzIV07R0tuEJsH8ylClgXcm+cf4LdKk4YZ
8b0YuctUtQDAsdEDAdQSEm7ZgXVum34Z5W0eQcYoconw8t97jxP7/P0NLlF0Sqa6DzFMJ23w2BzS
Y2WNoltq3aOIx3+02ouxdGYBb8DRAVYLmG1uYUcxjoVONnFuen2TJZ4mf0/1a+0fxCLd+GoP10Vs
yO1J7KsKYgfUnLe6uZq5nq3w9w9iXIQOoKZABoC7cGUmshKc1wLcJjpBxsew3RkVSMdAOhgwUEsO
HSXgC6iU2CsK6fH6rC/0Zsw1ARDiQGwRRD86dyfIRl818OmCF9/MaouDCy5tpFuwANDD8JKNsYsc
IXPk3s2tarv2bll6UxgINZDARjsC3r3cEoRt/z+cfddu3MCy7Rc1wBxeGSZJw1GWpRfCtuRmaub8
9We17r3nzvQQQ+z9YMOwABU7VVdXrVqrqVNFI3zbG1nqRfGGaU+9n55sNND5ofKwMt6FfBoMglwW
3YA2hPcEXzmGJsvSTCFBY0puWxEfEJdugiJ941jh1iz/Sfbgqquna2GRL8wKr0CZyVqJ1SNBkT2P
8oPSgdTYtICMdMBysQGNJeLWxqujNeb45QkGcA34YRk8JGIyW47iSJ3LDnc+GHXl2EGfFJv91gJ6
3GnvOg2sq2ssfnzDChsaEkIQXQE8iUuPCK4sxlEbrRomJwLucmhjRdD1oPod2Cf2t1dz4eKzELOB
DAFk8gbY2i99Vlt0g5EQXLp9Ye0tZCms+I4xa2cZsSur7yaYRG8bXDwunBoH3CRoGFDFqmeZjE01
aQrcNEEZBIUl0M+hQWk09rHF0Eb2CL11F2INvlyAB88EhTNwbRoyOIiqvUT5ldNnhb6qaxHAUgyN
hnZOqAtkOyeQu5yJiOqxouYJCfoMSlXE13P8uU9UOC68+eTcaaZuS5utwga/KtbgIPzQiCt+bl1Y
B12mtGu6iARmODOnaQAv0gOjdKpeB1HaGhRzcdXBIKGhXgK0uljlj7NagXBMCWuQAo0SbGvW7SY1
RpiBDoWshC6SvJqHX7gr0MIG4gBUFnjCTHh65W1HOqwnAd4DCnqK0nn5yW43RXjKw9JBmwSobJE3
i8CgWtwp1Slnd8W4ckUuDtzg5JgGGkCgaHW5yGo6ZB2JcxKMxtaq2o1ZxZ6JkjFOc61+QaxrZbcv
BD4g4oCsJag4IdKjCSFBY4D/e0TGB9rNhuTZJQo4MZFzrzeLNQKVRT8lY3IhVo5zjDTT5djaUQpp
ShvYQq7CxV7ekUga9z3gV56VFUdqo2c/zQr9MBTR5EaysXYRL84uah14uqCAiwLZ5ReQKcqmLpJI
EGLn2hmyBhFKVncdGGOS9iPK3ldcydJNBGsylIbQ3Yqy56W92R6mMWRYzYbdhUnqNf80w9Vb/QTF
B1NPHTy/pbVq49JBPbcprGgK+qhOlWGT1Y4xl07pd+jlyP6E7u3BLc0lpKI5gTUKxpo4tqHu+5bo
NglqI/zIq2JTZqDMBPVR9onmDa2lKyXbJXsohqPyjrcnLjvh6VmkstKxFGvXmW7SxltyarZyp7hS
9TKy3e2xLXmCc1vCPknjWAoLvk+GcXbiDoj7NXe6dIGeWxDOeZW3Zt6WEwneolbxDbeJiU8AFr09
Dr7WotMGWAK3BRKcyNQJJ86ojVZmNkIvozKOo7Wj44sV7ssK/PNyhQvEjx5vG1wcFlBonP8dBbYf
qOVZqkPXiqThoIUgnyFJRWy3DSEEo0pbaU3+Z8lxoaCO1gukOVQooF0eraqTSyVnCPJK/W0w7nPz
V7TWCbl4457bEI5SlWE31kjcBiH4q0O/eZutnZm6mMLcMb1Y/ba/rbWS3Mq4TGGbj1abhXMPm7by
L+v+Wfap7D9uL9KiIz4bl+gGDZUgkWJge6vwQVJ2J4MAWQ2kcId8cf1N3+d6jVl16UChZRbAYeDJ
0FMqhOR2NbRxZ0n0ZGaD5M2qPjlznq8xYizVlRH/AtOuI2EArVjhBmdxqNC6LAHO8SonclFhBD2Z
6Zf+x2sJnktpt2Zxab+fG+Q/P9vvVROWoawC0lLlNviZ/d7+09cy2N3tlYO1ODTwvQAXjKw7MEHC
DFpl1FpWbKBUa3deii6reP5dHdD1kA8A0ZeHtD5G9mbGJTPJyMCH90byweanlZ2zdLmcf4Vw6vQi
smcSmYBgse8ONA2H9ldtv+L5Acz76IAOXYJuiDcWwRi7oXKPLyHd/ZyuIV6Xpp2TIELlx1AAUBQO
ZiaBV3xQxjAAi5BTpoCBJsdqtp0+bVc86FIiDEmo/zUlXjsGnS2WWTMgLtAXtUBFBlzCITeSHdpY
T4PdIx31lOZgErfko6491d0Kxmbp5EAggnP9cN0m8THbJGWj5zneP410nEgEKokVb7CwpDiYHGXG
MWa4YC+3cG+YhWnNOT01NujGYgqHgDsv/YwqPOma1SBwYelsPOPQ7AoOeAT2grmslBvaqVl0Yv+0
A5qtTyDJODA/PY5PaKYInykIaxN0Bm9u71y+Iy5uQkiccp0NAIckUGWJFQA6ZYla9WZ0Ah38qHoc
daA10ANx9Pi+NDfVsBKtrNj7ccHnjmGa86EtYE+Oc0hZfkZK5pDpZDdvUED06vxQJw+3R3i1jlzE
Fck9jM/WAVcXjmYnt7QYQo2e+ibzq1zb1cM2Sx8rW3sNiXfb1tUiclvADQEVxdnAxO4kVpX/1xZQ
WIDKbCvQjrUm2a5iRtYMCQ7dGllHk9Sipy58qAYVPJdQKmaKU60REiwawnMLG5LjkEXiaAsZqhov
Bnoae9VL0CNkaQ/JbO8L5c/tqbt2KHzucAQ03E+Q+dP5gT/bGVkigXp3iKITCJrqAbKTyeQhyeFp
rDiManyXZcC2gYsArTzYI1LxuTrWpb15/gXCpHIWgKIb0+gE/MUYpnvSHxoDYoAa89IG2oMZ82T6
fXvYS/PLVSdlPDFRvRALR6ZaNplqs+gk4XEJVgltAHlUuF+tbS7bMUGuD8AezgL/+dns9g2arvWx
jE5atpPoNydeAXlF9B9T/2IR8Tz/XzOCF0sqtMoaLcz0dPLLGGp6KZjR0sZtKvCwrG3O64CNm+Nw
Y0AVkMoWz1tZQRMarzCYaydXhg/7SOLBCaOAWr2vv07kV5rIK2f8GibHjUJFD28HPGGvEKT5NFVt
NsFTgy1sS3bDY3If7aMmULfGWmmN+ybRO1uGhRQ9FwZBhvxy1aqy7cdIHiKwDaNJ5Z7iIBzD+JUo
22htI9r8zXNli+8NcJxwSK6wdJToVj+1fXS6+/VpOo1/OsnOyXa+NpvTfoPer9Pm5Dz5T5BgcJ6e
Em/z/QKiQxfhpPfy7T+8fD4E79+gJHTuwahzCNyPwH+Y3SDyv/49vtn7x7vJ3ZlO5xzAf/uxe378
Asv8o/v86PqHlQVacvg8j/L/BiI4/KxA45/JB0ID7aF16p3mzGsJEz7xtyaLu5Kz45Sqc6z2xQgb
NEHsY3QGAj26FhT8BFHXZnA1I24HQFxs4QVFolGnoCM9yXriGMXvXoudKAX6bvoLdehZi12Fjdu+
9JGXq4ZdO9cuGERdKX2pjaccAjwDKdAQpnrAfG1vOy7uDG99mrA10QIDvBWp4bgOkE76vQLFWJxf
cHfiuazBM4rpPoOMWZzIc3RKQdiXZujuX4nYlwygbRWisjzAw419uYDdkGr9UNg4WZkO117BVUVT
XXm3J2nB63LJT0QCEN1BjCo8Wo0iBbw9tBDUPTkPuqusBOFL++Pi94v5mDBGPq/lvx9dp3PEQPMv
+2Z7QsHAMXffpfliyZ4RvxGWgerbGTWvnJy03EvyvyjLEDX8F1BRVMzOh6xcTmzfdnplTZjYvmfa
ySp1ea+Gw0q3+ZLjRw0ClQiMDxwBtmAl6vM+RpELV3UaoXkIFIE7iMcm6iMEslMHr661bvpriDIf
15lFIWU0mKqZySEszn8BR3ZeLO/lz+khdVO3cX8R9MDimee0h/f7D390/S/LPTi/d+q4cuquey+F
zxCOHYhM2jRSw+ikpveSBa0KtGDOSGTyelOVGcCGH7Up8TKzc8zOupPVaDtCykK+I9ZXKxeuPv0p
lY+IvgwjGjW3feJ1Oqi6otiFl4AHWgm+Fy6wi1kTjlnChqGnBsEGrcA9KHkJoIQd2Drs7L3IKvSQ
F/7tE7fg/C8MCnFOymgjMQ3zgxLfQ2SHXiPd2WHkkWJlCy4EizAEPXJUnMCMIbLaqUOjxFGXQipO
+qh6QDJzT5XBJ9d4TIUUmv6hz79uD+2nXim4XB5xoDMHT160PgneRDPqPKmLLD6p9S/ZgmeXW+hh
R8pWISAKD+096Ml8m4x7I37VCHG79mFWAAwa1riZFpwn2rxkNHrxohCAR5dnvIlrqSkoxj6acgQa
yQmUkaz8jxle+FY/syLsnTaXpryFtNWpTz61baJvu+itzX1QZt+e16WVBJUErKGPBbQ1QrwQd3iT
tN2UnNoZXV5BQQ9hn4M4s/+Ts8ix0W/q4t1z2+bSuTi3KcQPoRHGhBHYtBE/ounV13zaHYtIdyHK
8J+bAsIWvXkQBEQrND8xZ6GKUU0xXohFcpJbt+ea4z6QmpX2ELZHspoWWnSTuoI8Bli0UJU1hIH1
fS+DqKCFNSb5BBKOfcJrg8MLKbchlY9xD+1VKOkajyTaVMBY1OiMsuOXMcGUD0NQ9d8DUf+yP9p9
07j1+BsKv1X83qHQOCL4SZp9ZOxM8N60+0T5TLQ1+p0l/wGQIOYLUTeeDoL/iI25m0lSJad4brco
hAHIZrB7JoOrcq2Cv3SKQKkjY8uhjx7Io8uFCds4zYidJScl/kKCOVlL0y/tawMlWyAEf9Jkwu9v
qnjS7RRLYSMwJf28T+Zjld1De8gBJnFoIUHR/sfakzhFSCeh2R71aQQ8wr2cmA3YvSDvdMoNtAyp
vZMkByRGV07P4sydWRHuYg0vItSEBsyckdgOa60vZOrXxP4Wp+/MiODkMGm5IdtdcpKKfyM76rYn
52+StYuM1LGKj2St+3opVgT18Q+cA7D/n/fZ2TmVB3VCOIepk6kXpfeZlDimBuajfI2TdmmLnxsS
BtaOegOhSRhSzGdJb3zZxP1/is1mk2vebd+zaAplKMRNPIUqYhXRJTzGZG5wmtraU/onu0Ohl7h2
/ZaQ79umlp7l4AMDeE/lmuJIf18eJwkkflDsxFtJofoDm/KdVUsO1wIK08lPw9lTdRAbuxZ5jeM1
HPfC2sG2iTcaYgJOEXppW8u0ISMKbPfqU1nucggNwKWvKYQvzOaFFcE3GXQkNjL50amz5MIpgTw1
knsVgtXjbDyl2n5lQvlHC+EGiGyA6kctG81pokjZpMRahsx6fOoSRboL06zypMwEyX2Zdz6VsszX
h2HejnIFMt3SDO/MJk6OkWGGG7RW5ShzFsXbNODl2ZpdvLKzFk4nRJKQ/IeP5u8rwdFA3k0OEQoj
/LLptgHRBdLqX63GnJGhFVwNPblpPyGn/vv2pCzNyQ9VEy5vDiMXl4BAz1wbcZkOY/mSpuw5ByGc
qq5FsUvvGxChc8Y5Du1SxTS5rjS0Tcw0O4GcZ9qCWr9yujmB5igNCEAESksR8BUOVI86RJ7lmvLt
wjAhe4gz9H+otsRbsFcVlVWsz041uO7T0TU+ZghW357K6yqywbUV/78R4X5KZ9Mkrd1lp2Fyqgk0
7xpxwDlaOcnvwgN32Cbyb1tcOD8wiA5b9FqCnlHMpiRSHoch+mFOdW2lPjaLdGws2QZkLo9+mXJT
PVCNrXGLikaRngT6kFNtA3yCy1FwS5EhhSwG7cVpUHrgeLcmDXSA0CrD3CbqStbkKofOjaF9BYRN
aKbn0NJLP6SSyJhbFcao9FF24L6WiaOUULQHu411sk2vlz86CFQxyQlN2U2NlaKcuG+4fR3KHwZI
gTQFyZtL+6MR2mNeh9lJDTMH2ewRMJFU/2+McPYVLCPI5EXwBkPxw06BGD/VeuMY+vtYtw5ZFVxd
HMqZFeGWpDPkLKQ0ZqcJ9ZsB81dw7g4Qd9/ek1ePOj5l+APoOX98YPmEKdOGJhlaOTulqbxpLIgN
RvkrGpy0cCcfTHkr6fleZtZGIy2UQhow3kGKeu0ois+Rn48A6yFwhZxBVESDy3JN+s7ClALBaHlt
6IFly21doN8dcnj++vrHTgOQHbeHvnQyuJICwlNOOSFWkFFWpczKsFmKNnoC0xwSndif4UbO/EJa
Q/wsHg2unoN3M5L3uM4u59lMlUhSaz7EGUodpdcjvELSjxfJMyQlmnTcx/boVHiTzJBYKKN/DDzH
/8WIFTybOXMJoFrCN0CMJaxqaOKcJNwhrjXgWqUIj/zJRO9xWDahkxVjvLtt9KpLCIsLNQ08/JDV
R2exWCQBE8QcDhas6mBjIeFnMe+UsfjIFNcewO0B1v/BA6Onav+RdOY5UwvVDJS4VX0lY3K13ryM
DvATl4S08MbiPz8LcKWuCLMIWNVHSyWSL4WSa0Ax1J2nmSJBpYMIs2DN9vbg+Sk9j2FA5oyQDOhV
3NZI1fz02Z7ZJHpExlS148einSKviRQZuHplXrlYrjcXNwPuPdyXKmg/RBiPVnNCLg1mQNzSDt9t
WbnqJG/yNt4YJWgKhveqvYviHuyYQVwFbdau+MSrTPDPQM++QPS8QLTpQ2vFj0YGpprMI9Ndn97r
WvmBaljXyw7Ki9nIoDf0d0RTA/p6D10JsjPDaZUjCXdor1HXvok/wy4m/yftgJsW8ZkJdLaw3csZ
BPOsw4IPTC72cZEM2zST5YMaokG7orXqzEkjA9Qqt+D11o1jWhat1zaxspGgjPqgRRbv1W3b4TC3
8uzYaZi5pIQopoTL2ytZ+xbp2h/SQR2+suPEjyIkw25vIDGy5wQ1+H7UF+E0dEVcWYjBVtlkZO2x
k8POzzXJ8HrcQNtkTCAbAQ3Z/W17V6f1xyAAYXDDaEXCvrk8JfocRYS0VXuMUL7K2ZPVPimIjvr6
qa9Hx+w/60Hek3zYhu/NfojuOv0P3NccmSsX009e6Hz1+IeABwRkHDJqafAdlx9C7T63hqJpj5D2
2FP50A7vkP2B8ncVuZTGvlaB0i+8s3tocxPoq/QPNPLDh6z7Q/V+U9Jjrhm7ov5A72GE/6Do4+mb
0/RmEHk7rBF+XjXM/3wttD/xMXipgEvo8mvHGDm7NhvbI1I6h7Fw7E4DdbLpTBlEFtsXmnbQ1v02
0HSC9PBBzWe/aXUP2hvM2A/lgdWcZD2IGt3NwSqr28/6NHJO0xX4y8+LV5xV9Cr8ALQQ2IsaOFJd
t2B8zbpjZrJydupBLx9zmYvyKnPUAUNFpVjzstrIbKejZnSnTFkcOtUIUXcpRqXbQsssaAu1Wolf
qhIwasfoNOuQVOGY+x2r5SBJO/R4VmGSAxVFLPZ3Tijg6yXtkr9VpQ8UPNl1eRzxoPiM0lpC8lap
k9HT8taaN7maqkAIzGyNjE2MMfgKach34bZHTw56KC9XSNNi0E7pyDo2YC8tw9jT+3+5/NlGE8hE
7q21TgnxtvkxBy4VDT2a6Mv9cdlnnl+ep86gJswBrhVW2KnexsFa3z6tV2MCxzkuQrTnAdULRyEE
iYY8goo6KsiRxuGRZSF2X30w9fkuJUctbfF2CuX32yavHBJMoqIoI/oELQSEsi6nMZqpWqOiS45G
ckCtdz+0xxFPxFh7vW1HvDlxV6tYED4yE0gHUUxP7mjfp9g5Qeo61opvuR4D8kHoCUM8BqeKF/zl
GLrRrkxjwkuIzLWTWfWurg7QhfL7cloJfsQonl/L55aEAikrh7xuMoMGszW7CpklhwztF2mtlTrX
1W4T7AjuJ2uqnqJSBDtad49A0ytzeqdThlbg5G9Wr5UP+M154UXg4BBEcrI/RHdgq7qcwKnUUpOW
mMDyHsHMcQw9cKvor3gb9PLm9j643uKXpvjPz85RrxZqF3UwFWXhYXhSKz/sjin7RISH6GFlc68Z
EyIGIhemhrIlpjGPDxbERsCF75RMR1M1sGDN7IDE9PbwFhbufCbFDKVBuxlkbLCosec4RYXECr0Z
9Adovo3ov9u2Frb9hS1hM/ZGR7S0tGkgAZgRD67W3+d4aUzGysNqYdNf2BE24xg3Zq9lsDMXH0AH
gPla2cjlyr64St/gaF1YERwRYukRnAqwMpD32LDe+5C95aFyp7xkj5XmERo/KTl64PS5gwLiSl/6
tXe6NC443rkobbWWQ+xK89Uevif2H75VfgbHgb9o7UPk+kPZeLbrjSIMBzYTGmQ2qBtGWY+fO0MZ
XCrX5aavyiKounEti7y0biAVAKoBcEvwlgpusWdknoa4jYIhkwYnAbL9wMwpx5UsrZlaciBIn/Dg
DhkUVLsuT7Vh1DEeBU0UtFqVEB/cFIhmi4YB94vH1EPWMFqDX7Iqxm01V50fSrRf4xBcOA78tQQB
ZzS+aWi9v/wGlsG10ClOAzoM8S81toHX78LBl8eWuFNZNyuF0KukKhYV8rw24Hvo+kHtQRh0YWb2
PNptGow9ZPeUENyPSG1CH5HWg5/O6TYJQ7cz4kAB6drto79sG6A6dHkgUgDq6HKwVTNp+qzLaQB+
4+wtsQtpO6kV1N9sNXVHoL/BFSETv7LJr1YeBq+qCrpyFy44V4TxyEYiaw4lE7E215plopBRTYPC
7iu2GedZf276Gjggy46KahMZmpS5al7lsRfGabTWwbNkH9ckNETwGeisFNa7NcOcGPmcBNKkQrMt
qbKt3jX9q6RQNKHgfX4nRaTdmgZT1tpsFrYaml9Q0+URNwi1hJNVzdIkp13HwBEv01MBBret3dah
lxfWpq8rbXt7tZfM4dWLwwVuAxCQCxttSjqlMesqD+icg40Mz9mCdW4FV4z+ojV91qsMIrY1eiih
RYr14e2UfN7PfFXeS1Y9RHMRKK3lmbRzhszYh3G8S5Ujo7MLWqGBWE4nGy6TyUlDrblh6l1nrl0J
CwsM6Qx0F3GJE7yRhFlOm6iNNKMqgwoZptIEqUBUbO3UOpT12LlJ0j0pJPZvT/VV2Q+j/2GxAPsL
p3gXs4gJzww0SlcFdWHtevqbVI8VezfDkw1ZXyAG9KTdxdMzVdZY+Be8NfDwJvLdClYaLKiX025N
BdrO5bwKZC3/15rUT/QBnaVJtnLRLtkBkoJXLMCVBMDNpZ0hDdM+tOwySFN4SC1jhmO8hZlurNjh
v0eIKZFt4JwgOCIqWnMv7SQoOENrtqiCqYl9VqOTHHk5fYg3Wvai6ivx8sL9bSHDgV5naAoDMMBP
0NmepXEXEvRTIxVGWfEokzzfUjBgrgRCS0NC+s/mJx8dkeIbpgDKPTTtuA5K1QUD886a5G2V0GPf
vA7SGkJw4RxiB3KZbVyn/BoXxoSNSuzBhmwedNi7xiFoiz9MHd6A7UnfMt8oP8P5Pof0KzM/E3tt
O16PFa9BkCCgxMSPgtg+IUlDMRlqUgZZjx5q+impFDnIPS4Dz45V5/apu16+S2PCbdalBZnSMi2D
vIXySw2I/xrx0FVfHxqSOBcqbkyQ8GIFBROkjltm9lYaQB5uUxzkO/Asfeu7xi0AuQTyvHegvF2t
Vev4Gl0eAm4V9QgNHXR4+wqeO7WMAYIWsCpLmT+CQipF01fShPfMLB9vz+H1ub40JcTPHUQtuRJh
CvK8Jok9y3xKszU005oNIUwmdUJqUIpmaIbM0VPfl3EGTn9meUbRtm+3x7OwAS+mTlgwlHIGVkp2
GjBaOXOxrzJsQOtOUgt3tlY4sNZsCUcN6XY9j00sk/RYGBt9fGv/QGzXzdhaQ+XCK+dylfiXnDkq
HdCKMmGwhM7GYnZH8LnYGfKLkxo9R1HtleSZJfcDitgUELVBXguaFkeKWxUQU4AtVVVYQbsNuwjF
B2zIIXdzWr8nzbCRpsjJKB79xevtNbx+FiCdhdsM+w7pBTSJXo62NafZGKU0C7IK+p/Hrtxqqdfq
O5Iew+ZRk75um1uc3XN7wnvfzJRiYjrsgebUkfzcOz39LZ3ZZ2BcWjHFH9fiyT4zpQnBiTI3mV2n
aCJrqS8Vdyz6N7aQc51ckFyjNxotna1jIz1cjv2K6aUlRJIQuDi+gOhuu5zUtJ4sdVaBwK9H4sUO
1QLLQs4z/5uu9f4vOs1zU8K5iNLK1OoCpsb5fUZHgAw1XqXfhAW04XdFOm1V06PzAEbjEsw8lRuH
G6MZnQZqzben+0rFkLvv8y8Rzk0UanOnGwU8z74KBr/3QPHYeoPfPeUnQLQ+6HF4aH3wikPOLy0d
Nx9doPhvf8Tibj6beGE3Q96nolDwzQKN/sL9Mf8CwxvoproX9lfKVxISa7aEnRxmiM4Gq8wCk27z
qEQzCeAsm6py2Bc4ZvV+jc3kuk7EJ5i3BQHpgd4wkT2MU6uEstllwUw286ZB/wH5w4AVZPNOnp9I
96Ue+vkYG9D5Zd5c+1O3MdbSkAuvWngkvCUBhtJ5UlrIaDUQkp8SAzPMKvDWbMc79gtNqAz1iq95
dOhaTn/ZHtwTlKfgpXCaLo9STUjKzDZjkKeoVdnBY3+kTp5ARsKlSS/zRJNZtaiSdcU/hqoHFLgk
CSjeqjar/+K6Q+cJwkb+pL5qqGyScWylChtc15qNxHYKzvSU3bHiNGbjykZeusbPbQmHqZISlDLg
7QIUi2jzmpEHYq8UpvhZEN0jcg1AB/CoA0t6ObOpapRd18AT2+ngQXsc6QcvskCVBma28cNK1hJQ
S/ZAlor5AwUfaCyFQMtoJW3O+yoLwvlIuezmt2HsaX83GZ+DvbvtBxavGch9mKBWVwFNFx+mcRRb
xSQRGGvepsRh0PIGfVnSj6C1lh0JsDNquKTSfWX+O62lKpdGCpJFFTU/8HkjLX45s4Va53HUpywg
EsjPWXQkdMNMyEl2qUssH0rat0e7ZI8/FgF5QNigi1iemqpqPMojmqhj6aCTO2B73DB8oppn5uCd
6cDac9vgkusD+xA/B5ha6I9cDlDLeqnqmMZwiZdG4rTh4/cU4d9vtHmh6hqGZml4FhfmwN7B+1Fs
iR3NbgZfis3g90KHgrDHoKD5yF09RqYjfy6icOWpegWtwNoh/wnteXBUohVTbOIzMwp8VEPyYJ4B
r0CCsivUYKpe1e6uVV96e3jMrPA4qE6pqz56VlzlnqIYDnRhOfdofNa9Of5L4kP3fnvefyBLwplF
Pwf6j4CA5RwOwpm1aTmHNMyKwMqTfdzrd3Vb/VHt8ksH+BmkkgM2nI5edq2RthVR3BoP0cihEcJX
WSs2YW24Uj0/kGSLHPfKty0EPZoJrBUSQeDAwkG/3BSqUQ+qMZIiMI3vMZxOs5I4FvQpitmj5CkH
HUv9aMyp1/WRM4Y7zepcguwz6fdzCMEP5L9vfxC3J84VlJVQNdWBxMR8XX5PwmotJANlQWiFrq6h
NVYz82M8JIpX0ufbthbHfmZLcNd1n0tGOGs8FvBIt0Uh1K0w8U3mMXON13ptXMLhYzTOLKQzcTWo
ka+iEVh5JlK7yYeV1+rS1Yvtj4Y3wAORRBUbexLkjKzChhurB8jvpFoJIEUBvUvw6qSS26WSF2Xq
ZkarncnW+vwX7j/YhgIoAJIoF4iVArAnTAnrYxbQrnaL2NynU/1qr7KCXcG4+Em3JFSlkb+xwaEl
uGo57YnZhA0LVADZ62b0pXi47+hzZ/7JqO21hjMbmjeE8Y42w29Ne81WpQX5mRX3KZjjJI79Rluy
KTwWqq5W5znM4d4MLXMVq4DioW18396gSxciCsecQRrYHgNwlMvTAKBMGuk1Bhrn/6yM7lnEfH00
vqZ8POjAupqx6eo0v9cH/WhJXtON3u0vWNq2uBBxKQIOqF1R0Splr2tVVjF028FaC6wOBJYoeoYa
Oq3476XNgz0LugbeLIxS0+VYlVzFYg0tB/dIsmN1NgHHsq34cjitpeIXTf3cEtCPRvpIDIfRnWKg
KZSbyv2RQn12apr7GEmDFfe6bIivICSFwTIrjAkv2aqNzQHrp2pgSn6NB2CT05V62ZIRNO0AsIkG
fFBhCi9mFd17rLARSBBwjvq9qXwNdSE5RmusobeWNj2qyQrS3MBAA71+uUQhK0qpDBFB1GRAsuix
iMeVCVuIUXR+qtGIL0ELTZQy1vvesseqyIN67ovwwMYWdZgQxZttSaY23EdExVuZhJOdeAQVxC0u
Kon5tzf9woQiE41yBYSueBFQOHVgsZ7qqO1zILSeNAtZzc6xIVV828hSVAAiSJStZWD3bKSOLieT
FVlkGSgfBjHz3m2/d75Bou0+BK/vPnr/nbfOAZXEyu26lPs+NypmV+zSYlrCYDRtag98+NAgGaGP
NBWNXyf71nbHHlxkfqjtyvStjg8EhMW3x70QF4KSRcErFPBiRRInty8ydDKpaR4A0WZszDgK/Rqt
OiB9RieWpZab2oB026yWa4n3pVsDACk0cfKGIMCshcPI4rFQIvwV4OYqf1dSO+yNYtRc6CIM+7i1
+I6Sk205xSPapCvDHWwgCWI5YY/oMCRupubN5j+fDNRZTewyeD582OUeGKHamJVQFgkqklp3dWHL
foO46KCUlXSglU39eignT9ci6em25aU9jqYhlSsXoc6s8J+f5UulaOrBQp2XAdHnTVj2uzxxp0ra
3rayEGGhasQxV5hwvB4F1yTZ0Ty2c1EEXehX1W+l370P+r/VdOiSGXQKAEUIR4ski7CyqNqOTSHV
mMYyxSpmCULHUdoPs3oq+ln3kIRYa3pfcFSoISHK4c8buArh9M4sGlmeFiX0kNSDnKONGsRemXks
VNnTs12/laDpc3sylw7vuU0RmZmXaguiIdRt2+HZosdY+uytpy6T9gxZuUw9aRCRbpSHGcBUlr/U
tNiWa3n2hRuAl8543xD403EFXG4bWw5Jjb7hEu+q2SXjZ1Osxa8KfoMQWEEkBIQCKFAj3hDvGAmQ
mjSvBhSn052c+BJQ+SUejX7fvw3Zmzx1Ds1estRf0wJdiHQAHUcsgKwVfL/YRdlPxhiGKl6PXaY0
PtPa3ypkUtzUjCWHlVbp3V7Mpf0DVhvecoZMM6Key4mUSFp0bJoKBFbdXDlGLJUOBWfvo9yj/tPb
+yo1oGvUJxUEkYm0EmstOGEErYjrgIMHU7jYf1YgsW0mMUER0gY4vIlc6Cal2aZWdwPJuSteaTFY
2DboZEYchI4S6I2KuA41nNJeLWvUIbt3uWudZE1Za2FAyK7KvEsfzR0Agl1OZ5IBjNIDbRYkqlbv
6ASC9UIfp4dGzdLALhSgpohCwUhOzZUS14Ij5ZkqCCFaqERe9QEM6jg0Vj2XAajykK+y2/u+m3bJ
/F+UcuFr0IUJvAowZ2KDA9D0nTxMKcr+8+hG1HCo6t/ekkuvDcAkAFdFSYlXp4XbCGQarFBsQDRo
Tg4WnEw/t25lelZYO7QvniKzAWuP2XtDZTlhm21atiZUv7RRFLzuoAQuA3kk9u1OhkYhkQ2wRpjG
KKO9NN337UGuGRDe/H1jzejByqqgye9G6X0swjUvzbea4MAA+OYQH8wjghzhcaqXJFJZiIXKs00O
Ado9yG00r2h2ygZtW3LlWGv1k4Xrz0QohXAKCTAgpwSLeVSxJJ5oFTBOVh1JRxNs7ZpfqCCyXQlY
lqYPbVO8SQsbBa+Oy3PG5lKyyqKpgsKsZb9oZsmlWbxSo1kaD2ITGaACDc97cRMYUqoUTalVgVbW
/8PZee1IjiTN+okIUItbkilKMKu1uiFazFBrzac/H2uB81cyiSR6gMHOLBroyAiGcDc3N3O6WXZF
jCr0JrYRqHpPRryTc2zc/KTw0M9V2YDutma5o2E5mlNf1JhAU/wKxkejU08KN7Qd7kxs665g7Uic
Fpj5pgwDqCyS1ST1JYnN6qBa1cuQdMU5j3Y2+dYCLm5jC2tnaQ1a3tg3wd2MScDYdGpNcJceByG8
SOWJ3kXK/OWHXSHzjS2B6xEpDAwriAXS6kTpZR0msZ42WOMVX2ZrdPK42il6bA1BlAVlB00lsPJV
sJVkwzRQI4Q71vTIlRh+fOi7dK/UsbEPTMIaZgGwROSxuv4sn/svlSBWybX51BuxLcxINOmZ20en
+5fQxkgEq7BlaLd7LXZcfx+Bemuq0EN3QRLFVaM/bfFFRJ5wV0z0dt3goi1OIFDFgKnWVDFZyMpc
7SFB67NovoyaOfwIKuDN+7O5DWUYhfImfBxAOe6F69mIkRwPUkAok4f9szrkOQoieEsqQWs9+DEK
CONolrgEN8LBbCfrcH/027XkqiUmhaDMhQEp+3p0msrLghezuDRDiYVMGmvvVd9IXb8YwchGI9yZ
7QaRcbnbgVdheoBorgPFUUYcPVTL8qIMAXTgWWil50aMTTuVBON5bPL4ZW4IBcw6g6asN77+Te9L
LJxyesiO9yd/e9D5uNz4/CI2Ep/hevKRng2h7pPFRdL0Bf3EZ0X8jldT11SOYexdyxsJNKOhVITA
MFUMwuTr0domCQd8bRaGo1xkbtOU1XduGG2w1T6V349FAbYt5BUSPLkQqd+QuVLl54H+6dAZkhqF
S6UXKtzCZqPceXW3dsHSsQytlSsc+Pn6pzVWnxlRJZYXRH+m4H0bv68jpx52Yr2t5cb8DNoZ/Gyy
2dVyx3WgxX3mE+s1jX6egsI/aX4kHdIk1lzBjz6iSCXvjLk5M/BQjjDUe3Od9PWTmMdqTDjR1uFR
FIRscUt8NKq4dCq9+Xl/P92G0Qv4SsWe+ItAXVl9YSlrtSKXGawpJnuph1gINGIVO/mJ3SXWAcR7
5/HdujwI11FPIfPi4l19uILwmRiAS7dJPsrij1I6hMajEqDQ2Kh/Yn3vjr99gZngm+FWX3DoGktE
+QqqS9y+wyrpPOrfYRXtWZptbRREpxZpW5OuiTWWrcZBWRk5+Q5/fBrS4NiMkzf25AdyCq0+3tn9
m8Px3i9Sx3Q3rjG1bhSirpzY/WYinaIQLvlsdf/MivlLnH6H6Irc3yWbVyDpFrcAzBaw8lXAuQgO
1qoqlZf6OUn+7Vz5WJtu8rvpcLVypM+f7w+39c0o6i5lFoq6EKyvz3aSdELTN2oJ15PG6gZ2PMIa
1rQn4rt10BBgQ1KLV4xPt9r7YeBXltFNpB44S+aNWLqTFnwfZ/WjoOpf7k9pgxVEczEN67Q40FZD
a8/1nKTG8EMhkRkMHBZXrHM4FMdRdmh8jBRn1kjxyqM8fTGsj2KiYlVG8Da8iIY3Rcf7P2Vr73Cr
0JK9GEzegN15OxZKWpnVpZoOsn5poqem/mQEZ03cGWjz+Xg70mrXJFrqF35oVCC/tm443aGw099a
ZNP+/FCgBo59ZuPOeypqGwVRlho5C7BO8jJcFK6XOmrnpCR8qC4zTrASoC+Kjg9pPTyIvmanlkQt
dPwcl+nnudxDJTZ4fov2OMHkUsAD/VhdN3WGNl0az9Wlh+BHckHHTl15bf09M1S7iL1U+qDJP0Ua
zFv/KSkQec2Edzh87eQdG9946VYjPgP4JlhY/Qw5SitqRKx8Rg+jdMwceeCkKu5OaLRxULnEYRIs
ioILB+N6pfHhmNPQF6pLJxuXFsJgJD/h1/rp/oZdvtd1fs0l92aU1XUwFdUsR7S9XeI0fdR1B8VQ
G+zl0OY7G3ZzOsAQLBglbQKe6+kMQRFpWlTVF7PvDqKZIsQhP7TK+Of+fDaHMXRRp+0ejdZ12iF0
QTX6M/NJBcWiVVeGzF6l7SkEW9i5uDce2yUP+P9DLfvkTV4oiPjUIgdbX8KeDZB4Whw4YSx8jFpE
aisrtpMK/SR/r6i3PUOqkwZSUGBkq4WMesOvFS2uLxZBanqOfvt7hNrNPQHfkAoKYqAQH64npvkF
YXcVLglvbNNhcSiIftXYOiTFzlHaGok6Lp5xZPBcmstc3yxhVzXNNMV1fQlgVkSp7irJI03Qx6r9
5/622Lq3MC0gv6AxBpuSdUhrNVhxj8FQX6RC6t4nxVQfpXKaf+Wa3J7qssBkRlKf+siYj7MoP7ZR
seegsHVtLPTNV4ID9KBlLd7MNUZjtabHsb4gcOfqGT7L46dAOEaCeqy6/3DY3o612pq6kPld1vYc
tlOv/2O+GP2v++u59eGod2G9R5ZKf+HqeRcKlA/9ZK4vefI5SHF6+QE305c+3x9luXzWl9PrI0Pb
JgH0ugksSLVyaBSpvqBKW5QnRfl+/+/fCNDpjYWxJSM5g7L06ibXrUbQ24QgBQm57CVknt8zoXgU
Y/5fZUbmIW1T0cY99e971SlRUh6BX0AfHXO73gtB3wijPtAIlnaH0vquhe/NZqcosXU7vR1idbTq
Pu3yUBOJD1KqHjnaViLV2Hz6oFrtQRTfpeJBrk7313Nriy9QHLmcAYi/Bq+6BsSdP6sunKBe691e
/VFZ9tx3jloHOxIGmycaHW6CWNId6CCr8yT2QST1pl5f6lL+KUSidOwNM3BqVatcOpqko6SgbFBk
Qe42AYS3Lh2sn38/XzyPIXCQJ1N4Xv0EK+sDBJFABtvmsYysZxKYj0EUnaRAemn1Hdhu+WDrw0Dn
JXgnPkFsndWRiymW1H0UtZj7phhkaahZpb6086Ztneu3g6yu/qDJIc7KYXtpMV8f4tNsvRMGu5z/
w72P8TylT6pLMFRWwwh0doZ+VxKwW6PoyVLmZJPx2MSW6oaFErv3P9PWpCyYs/ri0YPR/eo29Nuc
rg9snC9sgwppEnTrW6ke3FSrzr7etjvDbXwoqp5LXe6V77JG9cXYoJad+s2lblv2nm5WDqWgBAZd
uOe8tZUFUKS36IFmU+C8vc58FD+xwrprL0ZYljRe/JvHELujQFXcaZytS0tn09GcBfWcdqJybOQs
fxlCIz+GWWjCgy37nS+7MXkKDQjcLPo5sKJX104VmVNjjHHDKwftLDBtpe9cXdm5aLYOPwUaur8X
ZIVMZAV0WPJYdWEddhf9ZFWPvnmIqqfWaCisPRRFcZSNiJP/8NfbiDHRqCZPJ/NaK3A2hhHTKJx2
F4THTGrMl7T4+fdbB1xRJI3F1JE0a3Wh5H42cs00/WtI2WkfSkmx4050/n4ib0dZnYcmDSqlnuv+
Msx2OX3pWreQ3g1Uyu8Ps7EVNOLHhVpKVs5Xun7k5DH20zaPhote/BnCx1BylPb3/SE2TvarnC7S
+zD2zPWdiBZKIVJbGC7Z7MXR5xJatZ/IBwup5vsDvR6k1e0LHA77Bmh+SchWUXcziSPy681w6WLo
91NYPtfVV4Bx9BWVIaM7kqYbYGrFOheZ9KE2kLj43gdOJ2NI9GvQf8z6S5HHdsUHrVVwindp/qL3
n/VId6IBllibnPW4en//V28tD7Q/ykiYAGKesfrRUYYixuxLw8WIYje3XCxq7Eb7HOnRzr7dHohN
i3LzguSuAqlpSstUN7rh0pTZCTWcvlI+BFHxbgrSZGeoZdfcfAjSYWQnQXBR6r7eVeMsjmOSKMNl
OgXxw6BrJ1DUWB/serff+zY8xJOPc6ihTkJBcx3ORH06jmKMBoHew5PhvWifYjcKf1fSv6Xw7/1P
pd5MCwEJzBeWT0XleR3qKjisz9R+yMO10R65w8c98YHb44gPLvwqE2gTGHW9Geq50oMmW9DotJZd
QDR7ULEvldS/Nbtkr9Ghh70USo7QK9bPbdzMOsFfDD6S6q0thg30Y/MkRugiJpkzp+JleOmTdCce
3FhAUCFtKVrQG0hceL0v/NFIm3kiaZXUykNJ8Idk5TuXwAZSC51jsUdVllW80XIZxcbUk4iQs0NG
xk1nyXAKI3vR2zB1rQoFWZzKajepqVTJodm445w5PpIZO0dga6qvhFraYHgCrdWx7sq0NAsRKAUX
9EMi5AfV/3V/Ny5/w/Uho25LTxwgOHsfFuD1YlI48fuwAeIqy9LOIiWjXtEDdNW+V6pS6wam+q8v
w+kUq5236fZ4E8pTGFsmBrixNtkRek0D5zPqSxSkZw1gRQ+9YCGvJcGzon68P83bawvuHZotaI5S
7gRQuZ6mrMKIplW2v0yQGx9KBScI2QxjN2zb6cFQCnHnw21MjuWE4gjHkdBFW0VrWCUUUtYXjFe0
ZzhjX0sf0R8BZyFbnfpHNVGP9yd4e4MxwTcDrnZKnUxZUMpVf8kt4yzTsxVWrgG7amaHJr58opvs
dH/E1ZLy2MOBI6EloUbC4iZLkdRAGUazKbwqltAh1cf8QRtS01GleH5KW22vYL261V7HAwmmP0bi
+aev4/oTYhNpar5YlJ5Bh59K8TQC4K+MH/dntSZzvQ6Deie9mwvkC9fvehhDbcyUwiHDxPSmYMOo
PaKMi9p7XJbObAzK73ZKkw/9gDalNE3Gky+poyvnw/A4RX62kwqu9tHyayALwarEbIioZw0NWyX1
ykiWG09Qp+YozdHn3Ig/6RriK1aQqQ+Cj7TX/RXYWGeeW1gBVMRY5zVikWdNgPmj0ngKO5jmYyFE
GjccCHPmcGcLrbn8r9PjBQQlxkCAd2S12GqRKag0yzg1hVJiHPHz8eHedjSwWkkkEORHeoK2aVPX
X8Mi6c2DIGHOYReKEPz2sV791jW98D7pptq0s26uEYvF0lpB+Twt6kON9hdd2nkuhjYdxuUO7rIu
Rr3+eryzlMUNlvf2JiYdeDeMymy8WkrLwU6CuDoHxpy5RWHgRtj0g0B9IsiPTacXp0QYxZ9QHlvZ
DrtKOApVjPSdKHSPcYQ9tOojV92Xfr3zOdcJ1OuvXOooiyoaiM36eybJHE5hbjSega4Hwhdx/b4R
AshhYzo7gZlWR6HpUkfTQ4syj47VHyaLOx/69dS8eWb4EUuSDJ7x2kVLanV9qorJR80TMMyb/QTL
xkz2tcCVx3lpEPaNkTyriJovnG+/O4aQDbtjDTe0tfNpDH4Nva9AMBvaishM6qsXM5s0p9a0+BFR
ljygXmJOJTnoiAywGYZ6/iuaxr51cgTpyRP6QPmEji6hlqj483xIx85v0AsbxU9/e3QkeENo8Ckg
mAs9+XqWdTRPejJMrVfIUnHI60aiLZnUodesXZh7CbTXK8q7QnzMDUz1Y7WiXbUkqaLIWKiQu36Q
yjgaNDFOgJZvukXg+59Ho4BCKYTTuVY6DoI8f8eLOd7ZYMtA6x/CbYGAyyIgjgzV9aSDoo5KQWN/
FcZoYZkTffL1NDnnQwTUE+MdGzd/97i+biYAaXpdF2tkfJGvRzQaVasTdW49fS5RwjYIu9pZRdUf
ReQD+2w4QYVrH+5/21Wg9L9B4TmSHOgoQaxxiKgPcP2MpdbDmbN+T9kwQtYoL1yj6qYD0WBz6qRQ
PYXTFDr+rOf/ZXjCbc7x0p+6ZkaISChlXcfn1ktcmFUtG75jtiBhmaH+SbIme9BVoXGSvpYdsNk9
tsm6ILvMnnIKsRov4sJGX6V9mki52/SF3tPFJvqY6g2WSKqIXq056qcIRcWDMkbTYeyKzgmI3o9N
WwkOYc4HBeKP01Zy5Rb5EHw1+navOrcKfV5/G5k6LFQoezL47PV2ELuR1ixpKL0gAHkwW7o4etVw
yE4kuwK4e29SSHtXppayE8HevpS8kQDCtNXS93ajXEctqewpDdZej7nfaNdBQ7OnJeidePJVDv7O
FrgNuOgHQlgSIAxQm09xPc/Z6MIhpo/EKyBAvE9Ver5UvZkcUyvp7khKLfp6f8svf+HqZNNmwc34
aq+BoOj1gFEQh/EcWbUnyPF8FJaNB/a9Vy3bnNYCHoG1gNuum58p2gzQ0ILG60Zfz5xW6pU6cYCt
SuFd5KczkZ7gK8O8k0VuDEsxHLn2RXgKNZnVaurRDAdwmZw8/ZA0aGiQvzMBHZ+g3UmxNvYnYZS2
7E7ohjcmyUYpWTXZZONVmMS1qeYYenvQMbHt4GuVRnFq8j01gI0olqAEhIEiDE1qgCfXn64c6jzp
u673uJmsr4GWfh31tDiUaaa5oYZhnDUqqdMTttoJPmYOeBiF0UjVsKHs/T3pxY2NhB8KTcqk0tzX
6+7JMS5Kv0GG2qOdV/0QjsF8TPtmD43fuKGBBtHmxDEZhuS66bukwFBFkdx7iZq9dJZ/TAzRnQTU
ieaHokZSzFA+DWq4E6Fv7CNQIzqVYXiy2uuLeZTmPDeGuvfqoOvtEEKO1GY/xCY8V+r5/nncCJdp
jVh0y/CF4q1dayBmBVl442u9J0pt9FHxhU4/Z0LcW07c+vGLHnf5h8Q3S8sOFe5pVywbeKNtXWV/
lEBNjoNYGHbCM/YSlNH4DvD7e5U00pkYt3moE0F61ytYtN7/1VsLhEcnkCrmPEt7wvVWDOCHdWMZ
DF5LV8ygWT2sk/6nMlalU9bp6f5gG2cNpHPxxyAmX+C868FKfVCyOl/eqbHunameDTtN0z9tIP8I
+9ZtSkiZarsX922NikQU7aj0kWhk/Nejxp3eGV0ZDV6tax+b7HmufvfpKfGJQ9qDhqnF/UlubHTu
rAVye+34WyeF5hCXwtgWg9f0+nkMDKRFv+TospbJwVLyU/7Hx3Hu/pDr8tPyyFKoeH3vKMIC+11P
0Zzo+EnEdPCM2UT7JpvMhz7VsT1BLPfUqmJ/Qoy2OAfRlLiZZn4jzmwPElinnVnhSZvMvT7wjW21
PIJcc8s/N+x5Ce+LIM6awcP6KX5CH7U9TSDTJ5mL4UFI570Onq3xEHSF1MH5401c9sAbUsfcjZLQ
8cx7kjq7BSx5m5P3M1CKb8Si7d+fGdiNRDNAcgvxbLWhstZqdewQR68L4u8VEI41/1tq0+dAr3Zo
0q9CVKtHHuwNTipFKDL+tQBjzCMUi1bUeZMuT5/Q0/zcNfF3sepLV4zn+SmQU8sNa8X4RJ9K4aRD
U79g6pUcDDGKsI+OtDizpzL/R+/0qaJnwSo/Nkzs6IPg2mHsy3ZcJOMJ9RT5OIA67Jz4db2Gnckb
R5Fu6SwgC1nHD00hGGbdJIMXq0aM4oDQpQ+kDubHIFCOSd/H5yBr6/dpZAbn0ECgWZJhnQ96TqYb
ZcaxDJURuUtdcVuqJqe6iq1jZ2ntuejzCf80qcWbTvdtMTU/hFksuKHVkefQyeZk3EJuUqaPUd/D
Pu3bPR2Mja+DBzm1FpPoC77FmsM70s9l1Vk7eFWCpxvEouhj3DfBp4ia22EY+jqzw0b5TGvx5LSz
MhxzYxoP8lTHbt8N86GboIeOTd8+IqHtP5pcUE5NgetkaYF+yifNt3MxwpBOqcRD3BXqzka+ffn5
/Ytw9yKywZ21hNBvTk0tyknna9rg+XPp074qlKg0YSl6/3a6PZuMQgDJo8+1iAr+9SgmPeViknMX
qK3Qunkizc+BXAzH1BB71xg7eWdWt/c9cDwElwUjJJxZ9wdJeqM08xyOnp71spOYxvCMgNVsq6HS
H4ykCN22NQtsDrQ9GcatkVGbAkWBRg6/bBXXJT0ayX7JLdSMpX+K5OBzPCPZOvQaCtCiPD23rXIq
m3EPz759cii4KEuDMNiNTMP39QrrWacL5lDPXt+eiMBcFILG95rePErCaSqdZk8FbQENrm+lZTz0
SV6BSM1c/vzNvjEoKk15HM3eUA4nOYpsRcKyL3hfSaoz53vyHpuzowKCjRIhCq/c9WhTtyy41s0e
6g6dW1sVPA5LUDjpmmVLk3ERIFC6U7WgTro+7+ymjd0LkE4j0pJdAyOu5jqCzUBGZG0H+TiND3Ho
9fUP8z8NQpZFqzcCU2saX1sqaZFPKGbWUvujkTI3Sn8M+j8h7mb3z+LGl2M2FhJkCOTDa1gFCjSu
GdIgNrNHu09Yv4jxRes+i8nkoBB2f6SNJGfheTIZVn/h58rXny0cfUEXU2vygprcRYFvfIhCN06c
BhBCddqvbZvatQwxUnN3hl7O2Wp/LrbfUMLZNUuf4PXQvl/0rRzMs0eltXeA6drB4Q0yj+wW7cka
w8oWtAhwTgszdzIQSAqrPtpJPdZVyuXpQx8JKExnDYitV/deqnb12Bj8ilx2la/+J5APV7dl17Qd
GMr3p7z1Xd+OtYqsg6YLzUplrC6aXTW1Z1Ad6VFLQ4c3ZufLbtxypMnARGCbnIe1xOMsjfI4Fqro
gbs8UwAwB+I6jX8riP613+Sy3omob5EccBXutoXizZKuyVVg72ORVJPkRVr6IJA1fMJ4OrLLXNgj
a94uIyNhMYNJK3QNPt31xtHLsGyawZe8Bilb+b1Z/en1R7GlmjUFO6u4NSkuazBDojpKOauIVa6V
2rDSSPbwOWyf8toMMb8RlGNXtsL3+5vj9pnHbeZ/TyFlhhtf5raSaiPQJsWL+7w8UO3pnHE29yZ0
e1HCMwNbJ+BbDv26K2Q08jwTB1H2ul79KOO9IdaWHeF5X6d7DifLZ7g+3wzFlUKfFlkWdODrz0Rm
oetTZMgeKmrvFNGVxGdMVo7BJJ4QWjjVoDZ0u+9AUrcfbKEsktoBKsKqNVfPELpPQ2K1vYKEvY+k
KcUMAXuKHh3MnZ2xkc0x0qKGy0NAKLym1uT1HKRxxvRKvZU8rW9/9C3NfF2ul8esCN5JKq6ulYB4
U2/gnJRI1Wxz/YT2PFcvVdT+pUAaFxlFDOg31DiJbEACr5cbqK8fFF9UvDLJ7Tr7R/G/3N+gGwD2
a5lkiaFZ4hsbFVMLanNuJAV3RjGObalTGlRNfFTD1Yn7S2zk+ktURUPukmeQ1yhancIkhkHXOk0k
dONh6NpRcEJZK0InFUN0n6yuzXYO0ka1Dmlb8pnFt4p2nXWfhFWNYRmPuuIZZaPaaZIapy6p+6ci
sCp3opHD0WZ2vaL4GH5W5q9O6KadbbhxzBAZYwtSXlpKOqsratASoxvqTvVi86fSLXJa59zKjpkv
79y6G4cMPSQ8TTnUiAes4azJxx4r7hoVHf4JakuPg2pqCLpdl2lx0sQyPpTVmB6FtA1P/ajsqnvf
3lpkC8Cy6NAscddaZSsQyriW+lH1aFh6UovIjsX43dQ251GMnoIEAQPlQY1+RlJEHQEFbk3Ck/dd
j9/b/c25ce6hnRGWEc7Q6rMmpxi+NnYgD6rHdU2HiJTZmLo80Uj+6f44Wx928SFbkoeFr7mKlywx
aetYLjXPQgDbaubThAnI0Ado1O+MtDmjNyOtrk85qs0iMAvNS+oaMt3XKIseG/Hn/encPqXkkzRc
U4GhBkNke31p1GVJEbkdNQ+FctxWh3FwcAr9jNAOmgIdHW6T1NX/4VMh4QLtWYMcfMN0VXO/4R0x
NW8cgHeHyYD6YabqsWyrPV+kja9F7YVKI4ktTZjrklsaKnrD/6heUJbvdAs+XSg+a/WfCm3t+wt5
G26pS4yAQAjw/NIwfL2QUxmFVoFzrofp0qNgPJZK5IYiqvLSL6X+J5eP94fbADUYD9AJDUjqpAx9
PR6Uu77s2knzMm0WO7cncpDZ8tJ0krp5rJ2xCq2nADHeb2aWI2TeUpQ8GUJO6/6kVigCDdKkXSrJ
ikS713FxdVJNWQydaAdEhUtrwz+qnIXw8I10KGwhmMXnyTBK3VZiI/p1fzYbWQizIQJnSsTggM+r
2fiSjge4rHk4LslVZBv+ZKdCcippgjZFJ5YwURFfOkjy0zDazHzn621kActdDV7I6PzHGixUFaKv
BdjxjCB21ML/MKT0uDVflTC+tF8N8THrBrttj2ko73H4tp4rEFG+IzEzN/i6+D9WCYQ7lKE8efwZ
zZoDb/BH0rxDmJdSIV3nSuzo8ljSfn66v+wbbwdZFQAwhHPi6TUbLEuW3gOt0j2/h2rjj0F/CLNW
OOe9hUGELBYHszYlbFfKEf10ql2H++Nv3HA6kCmh4UK4htpy/dUrVIyJr3piURSN3WAsUleDQOxU
kdLsZF6vc1kFo7wNyEEiMUEz2Rog8MNZU6aQaC2e4wOytW5sfa8i/yWBsukrzhQ29Gtiixf0R73+
FKiLzPh5ys+ldimDf9LpZIWRLSE73gCioJ4KmHI0WjQqlIf7i7K1HRYUA5wSGjWKTcuV/Qa28Q3Q
I0VPFU+VvvtV5FaN9YdKpGvKzwvm0JX9sR6Vc5PsCYJucLGWCuNrwzGWACzVauS5EMyYwImINjjL
SnDy/TNf7ZtZjo6fQgt7Fqv0rCbayVBa1+/OYdSe/Xw81lp4TkP9w/2VuH2blp9DpMmrzo96DUff
LEREd2oWppNOr8JhMF3hcpGnr8WeFcLmKJwl8A+KXbfoqpHMWogcrIczc+GUMyL8SVyrB5JXchVY
vyAh5l8/7YtiMiTMxXKOO3yVpExKbJa+H6HY2czDyW/80o1lObOzforP9xfx9owvulXE6iKyaaSw
qyiiFktdr1tVJ4qwnDJV0KZpnCErLvOoHM2gI+/TiS7ad/eHvX14GVahIWCJfjnhq6NdhloIk03X
PSH/NNXvwvF3GoC37r26m7N7M8zq3ZCFPJ3EwNQ9JS6O4Pz/SPBVlLx7iQfaRohEESt0B2Gna2tv
cqsTysHNs44QwONdTc6j4RmP5l5JfGNbsoCo2ROz0uawLin1YVdXho6oa1UvwE2oB0/hWFYPaZpn
rimU7cEs0c68/9VuL+Tlq/3foKuv1oazboQJMpU93YguZSLg+L74FlR+e7g/0sYtx1C0bpA3gwHe
wMV560/akLAvc+tnhPWIYZ25mRw5Fc+5/JTUj314Dsu9/bI5wTejytc3XFX2GiR2RuUyhzRMrNvb
wR4rZrkmr5+aZWpLvzJfjjt8tYqlpAthkGk6lQ1Xms+7llXbk/i/v3+16fVShbHU8/eT4tlp+ymQ
vuj+nqzP3iCrPS6ndZML3XKyRsmtDd32Y+25VP86FWCp4ONRo5WgwK+RvMCKdQTpLC5fKwgODeih
02X5H9C//nh/w21+FKINAky2HSnr9ZcP+nKsZCE0vFiDWKlLceWUkDX+wyhoKy7VRsAHmvCvRzEr
sU4WJSFvyKXiwRwkCsAm8dv9udzmGkjZUrAn8l9ojMpqgyX6DNHYb00vFzO007NKdFIrNXH3sppH
pHZmeyiqXylyNzth8tbAUEapoi4PsrVGNXAmmSZBHE3PH2a8y/RMP9JTmGEoHM2HMTbSs9TKzUlL
8uJwf8prrzjQraW7DCkyQgJCo7VokaIMMNCFwfS08tMsfsFF+JhFw3nO0GSMfowwchPprGrCodce
+wXXoUBKu7sdq5NtNcWZBqNHE0GsSIwejWYhNe7WmZdXe3Xu8bB5DdnAVlHGu/74QZbGpREJnPs2
jf9BwqX81AmiT+DmVy+qoBaOWSmJC4yinkp9BgzFKAQxztBBslBwzVDpjpU0aC/UQUWnjlXzc2wN
OlxQvXI7Sfg1ZnPyIRKFYWfXbryi9ISgn0nyQxq0Nv0uu1I104lb0ZglJ540V8zdov8aig9z8but
3kna9/tfc+MwEpEQAlGsozljzQOeoskqJz9HUUoTuoOUGj/8FlLd/UE2SA3k4hz1xWuac7KWFDaq
vkAt1te9dKq8wjpkxhNAfouPiZ3MdmCFx3n6pfv/5HFoZ+FLQKOR3z4F+kWh7CblwzEyh6eGdKi2
k+FQm58681zJz0VDc+ghCSmo9nq9Eze9GmGtNhGLAosE6iFdgWuRc0GltOFzK3riLBXs7bT2P0p6
bX2KWr3NnDFRxJPcGX2GAZvKAVfl0ArgBufTv50a0XlZUeebj8iVRdAawqr47tdWFNiG7ItIfRtp
Dst5QA4qNBK5deUMyaRQy9rf46zNmJwNSaS4UjKrv2MIHKErK1EuOg1xeIMWqd/TsFe0XXoQNJRR
3TKMuwyeabxY++ST9UOrGsO0NSGrvMWPOoHQ66MiIKca2h1tKc8pBeGpeSRm9D9ghSh9U8PEB4Jo
ZPCLQkukjrvMFwy7S6UkdpBFtU6pOahfg1mpB9satfpzG2ZibNd9k39N8YVp7aApApIWzeoQwgzK
xIW7CaHDl4XAEayIx7HJpqZzpwE9vEe9N8gv6xqQ9qB1hR6dUHTSy4embbofYi9I8kFA0UY96dpU
/SjAwr/rQZ/lR5bIDxyjy+fhjJWsodjpLGvlAT3V/KPYUSrauW9fe2bf7gYadkHlKAPD0qecsWap
UUVTBIGLBVvQeG5tPQnq1PYb2MqOLMfSaCcdSKqChNJoCwIlWjW00neGgDuxHc7W9FRU9PuKsykf
lR7Kmy310vDHqtPgS5YVzU4tdR2z0riBCQwKC7zoS4/gKjCJGsNq50YA2IvE8lRIaLBK5Ri7VtH7
T9Egtwc/FP82UP7foBBjAY9wgDZWCY5YS5FY9JHuTcm5+2IWqjsXB6k5ttHfwhXLSEga87jzFNEH
tJpeLYZ01CklOY2l2H6of7Gq7gFc6C+zC6rhXI3kTfTOLv3Uqxgii0q1FDMROEjgwGqu7KMzNpwU
Za8F5Ab0WkbiiuE5IRelE3gVDad56c9932reFP8Zm+ZFiavT0D9HeWa3vfYymspJzN+3ifUzGfZU
KtdvDmNDOYNkuuwVZroaW6usWZh9Ij9/WuTG4iOVVjvPtUcjrm2JFk8Job5uJ3BavtD1cboedLVX
FPhaSUqjoKeEP8P0s4D1XfS3OdQyMXY/y4p2KP+xGiO19CaBDKh7XRXbYRu7NT0lASYzO6/bOtpg
HGSeoJMCg4AhrIkbXRf6klxLpicVuXlKG5NGcdjjDm1p0lHuWtkNUj1wkP5ooMOY87dGb8qj2Vvf
EkPunqZskLzJJ1JKa6SBJ61VPEHHmlFok/hB7VHX97VcP/pSuKdivDZLpAsTHSwqwqjbobPA3rsO
lKIZc0S1iX0vSgNbSebcDoXscx+IR9F/9s1TpT5ZteGIi0KJLzwPU33IywmSXeeUmasJH40hONSB
ZNdwQmJz7/fdoNHAv8CE6DLy0+Asyavf19ZJIIKn+54k/RPyEePq/5F2Xrtxa1kafiICzOGWZCWF
KsmSfGzfEPaxxZwzn34+ajBoFatQhHtON+YYaIxX7c0d1l7rD1upfo43aum7mTjhi0MxTOFuk+qH
vFr7ssvkaI4O2A8joLlwoy0h+HKD4Y9SJ95jCuXNzkNBtANPX8nAro4R0U16B/MevHAKEKTAKJAU
Js/oy3fFAHAQyXvvj+A5ivAYevWr5vdbzZe2iA7jm7uG9l4+Lxkk9iMK1mRUphAjXzxhglym+UMq
+2iqme2L6VaESF7DWbm9S9bCLI5sRfcC3+xG4VEOR7vRdkLxW8K27naQi1rGPJiZu4ALAq9Zks7z
9VwnOEfEniU8Vma8k/vORmxX74EfaN+rDmHwpPYcs2icZExWbtwLNsMcenZS4iEILQDO9XnoNGoE
CCiRf/QkdPkMV1CNPdE1/cmTGqSTK3tStF+J0r0IbfOEA+u/PfrGjUqKNtzJmU4B+ylMHHP8cntO
LpLvjx8GrIsCPpNDj/j8hwWUyGO9TP1jV2+QH8G9w1EQASrzbaIdDLju0IT87EuKyTg+AQ36j3L+
ZTYRwoXNldK9BCq3jd6ifGNZX9pqK0fZphj2UdRRh66csLgza3XFzO7yTuK5wCOTW5G5vFAwAY4W
KZ5c8JuF7Qiem0i0vtoQScfIcEyRqStMiFQQpW/P1uW9NAee5XJIK2hfLycriFQNBrd/tEL52Bu9
PSImgSnjJk6Dw9+G+ujzIsImU+IHeHv+XRLJ8KUEq+Fj6Zmm2xjRtlalaeNnPyB6bP86FiMC4gvh
cq4EL3qUCZULKVWnBGssYAn09/Z+5t3R65u5lysL7vLboaLyKdaipG7ISVFCasLqfExmBrvXu/k4
uhZSBNssML9FgjptAzEOD74Y1fv/YqAWyRp4Ytozy8S39FhOVC6SoxA9iP5Wzx+SKnStdq2LdSVj
A9E7F8skSBug+hbnGdXsKrXSKD3yNnNaHx3f6q1Q3yk8bCY6vUln98GuzARXy42VtPTyWtLwjPig
y8xv6qXOt2IOiWc1mOPyy5oXRH2l+1SLlefbM7msMPHgQUWfNw9MGUSDlyygEqkN0xhwkNU6L7wb
6NA5wGsLAEWDHDI4UXlLqSPiZF9V3spyvRZ71ktm/+H/Q0dysTVQx8oGAcNTD7HAHvsvtYydQECn
BsmqWFaeC6X49vfDBUxMWYu1MxtInYcspVYWrFbBtBZ35XBizSo7I/rGPG/juoGK/PV2vMsXGpgV
Oq4QeNj/iOyfxzPlMc+UQUuPWQfxnbJHH/iCW+RDnz1VQx7JOys2p2oP2ig2f9+OfW0BzXJXWMmy
eqkgnsduxjwp63rCtTaFRziNDd1TRc3cv48yg1ChGHEgQJk4jyLjbQYmScRovMlSzjZROlmFNK6U
I6+kT2BXANbCVQR0zl1xHsZPezGNGy890lm0DS1wmh7qVLcX4RAEwbAVNH/T6HaQmi+C1z4m5lpm
cyWJhvsDuJckddYdXq5W0aDFYGkj9q7QNGxRj5ptaaRH0Uh/ylrrbRFdCuw4NziOhsZzMnX6aZTN
PqrEcethIbHLmuQVcbDUiXmM2TNG0fEbud0YSqpuQ1qvf3/zgI6hBM9DHbT3ksNYTnjcx0jsHBtL
2CIMdRq44evqqVpVZL52FyBwzzaG0gY0c7EGStGKrVKdp6ba6tJdvfM3YX8Xwerb4E17e73NJ+75
k1KDYWHO/GD0ZcAxnC8EuFRyK4pdepRbL/6Kc7Dn4jI6PPWJpbLyNHll5V3bwbyW2cNIB8moK57H
M1rFyvSUXSQmfywrtsH+pFzm/V3mrzkVfziAXowN+C7PNd6yF3oJOsqXoNUF5hG7vue4Q8BG9iVx
r/lW+hDA13e7BjqbmArVxkoFTmlUdF3wZtEu0qt8qyip9UCmHzkAjhXH6MPOTfxKeE59H7K9VJv7
0WoMt64D7d7XynhH+/bkl4WwUaOs2PWR4t+JSg8cvym7P6oZjDxP88TBb7NEZlWpDqNc89DNDXNL
Vc+DOhk3K3f7tVuBEhzsds4TUtnFB+4S8KyUFPFmFKY/JP+vgejZkhRv2UOOWvvOKILp/S8WFa3f
mUeDYueyPp4KpidXQ5UdUQq4r6QRo58HNcgejeb77UCXq4kTjPOYtybkVNbv+WqKmyYUsAbCYpuk
CUv4VErchsMjnoxT2k2vt6Nd7ksudaRe4QhR8kH15zyaN/GmtPQiOyr6v52xnxlCaWVX/bvqJ/dg
1b/gln474gfG/HwJExL9MMAPYGSxsTkP6Q9N2IsSZihagPsZkOWxye1YCK3fDWJIk51Dr+WhplhV
7lBzgEPQ48R2UoIh/0eMc+1NRpxotI2umFrbyHWltQsxVg5Tk8nf89YrXqxAK3/6oEg6V0xTHxqk
Vmg/ahw9tyoAzpUBXftgUANA3XzgVZbXW+dnJbi4PjsKDRyuQrSph4NTG19js3e0NlpTJb32yXjF
0etjCvlncdwMgV/HPL1ywBT6YYSb/ehn4zbBXzbwxL2lxNA817xmL3cchya4UKTY8Ixgz51/s7HT
8RIf/eyoIxlWWNtM/1Ga+R2whDoINhaP6duL5EpWTcCZdQ53ZQZvLrJqM5VDA4Q2luyi0NCLQB/g
WwpA/87vC+8NvovZOakSmy8BaHOdHC2hHDp0OfJwgTaAeb79e66OHzEPNgjUL+gF5+OfpsSizl9m
XClx7KgRXcIg6zBU7OKMFqKVP/sq6l7Y4VorkeezbLlbqMnyWsHScc6DzyO3dElEMWaDmoPqdrrg
xPFOCcS/fmYzzST6NKKYOu6V8yieNOAQ6I3ZsZf2qCnYSfSlo9XT55NjiD28kHhDWWMFkH+Zfc5B
Uc5A7ggo1LLgJFtxl4jjxNnTo1Oinngdr2Se1yYPqcKZ/wizndrm+bDKzLc835rt4xGJyMn94sdk
tfV/bf8rM1obgAHQwOWTOjA8SSFny44+HsgxHItS+DJ4Lx5IJH/6cnsdXqY2s0ICmkUziYIn/CLH
bfyhVMZBYcqUZDN1Kglu6yjZtJG7ek0xcP7my5UHHgwVLp6P8z5cTF44Vk0wG9LHQn7v+S9i8Saq
turj40Jq83M0f9TWmqrbtSUBOo1FCAcQW41FTGjHNWhIDMLpZHrb2tAmN0IcZHt7Fq9UBykMIobI
lkL2gJz9fGhjB71Qkev8KAUF7ip0jZ+CrHS88TXbYwbvFqZmx2sZxLXFCK+TLQz5hOt2caR1ShMb
kwx/WjXui/Q10e4qca0ace2c+hxjcTdQx8m6oMNAvo5GhGsPUwEZHk1x5OMUCI0rq/Hayv8cbf41
n9CgyORWhlL52JppyaaNZSczClspvkZ1s9eUNauVa2sDeA1gIVTiuRsWm1ns2ygSOt53mgZYJGrI
85BnX+vAXdlh8OMQD7ZIUoDTLcaUDFLZTFlcHH09yzb1ZCgl0PdW3o1DGu4z5KlWJvHKsBgTr2MI
hnBXlpS8yYqSIkva4oglSbD16XvbqP38pV00/R36UcCH53eDCYphsbEG0wyj0cRPRR1k79S1SDWZ
hWC4KxvryoqYufSQ+FHGIdIijACoPcapYHZVoSrbvxZD8BCLr2rV88AtnhI6z40yHuZ/o8G1UVA3
CbCvwYHCztNuSynf9QJ1pUz2ASQ7O8moMlLNod7Hj4IKv/imvDs7rWbMx85oh+/JGIeRU0Qwnd1+
VPN9Uyqh6LS0BSJXCWPB7SJN36kKFDpXatNSs7GCN37GYCN+NqOHM4hfNrLNKqxqZ4xG9Rk5sQqO
QmUFGw+7IWOjNkE/OGUFi5nks2wgSCAa/FtoZdXfCpDJdYfGZ/8nas1h2Ca617df8kxv+n1VVLFi
l+gX1bbRW3K48Y1urlxmXswf/VEHT1Egurvy5eYj72KOKLFR7mbRX5h1ybFV9FYR6GSxpXLQ0+Lg
iSlV77oXDxmoRseYGmO0wyCoZbuu0CDpLHE2FuzDBxNTgRX9lssEkFt7ZiMBuQFYR9nk/GzBvYm3
KKibI5+psfNEOeRp4yrWTkoU5Gv9O8SrtxNkLz+OnqfeW0mILg7rj/AUu3hegohdCh2HWSKZrZHo
x772t1mpS7xTQifw8nAl0704sedAVA1mP086b0tdgbKM2qibCv2YmxlgGDRnkooXRGpXDaT75qH3
VvboSkBjsUWt0lKAeeX6EaaH3aLnaaEJXBeupKm2Ef8RrK8rK2vOSRYriwsdBDaQcy7bZdspNI2g
6UV2H8DwbsNJld8rofo+tfA6IBNg3hjmk/palzAWukzJt0Xf6zthdv65/UuufVNQ23xUzkLiLJYU
dttqh28WYLJKcltrp0obinUr3/N6EKAvfFSS2mVqQYKW6ohK6scGYGNNh5OeOOf+ynZdi7J4FaQW
JRvfy4hS3zUUNY1sp2orCeDlQmHpUwinUUi9gz+e70AEXtF2yFXl6EEZhQsoS3svPqBt5ijJVyk0
V9blR0fmfJ2w06CX0EWZd8Oy8BGIOPZUWqQeSaFSBxzwhDL1qImbNHyW46dR/S7KX0VK1KKaOQ11
q6obtzhZP/oq9KFk7ca8NvxPP2f5JGp0f1D8mp+jKA+qh8yn/tBYXxt5O0T3fbbSY7nMSIEpkXQA
I5jtLpjt88lm7ceRoQkGFuCi/jDEmWH7BXBIj2xuC9q0Osqpz13AlfLcacXolLieb2/vj4tMhN+A
BxMaJ3QBEbRbFGZkJYhBhhrGMeF+pNPlxum3v49AB4A7GCwaEmDznH9KGM1ZysqaavNYiILqxGx2
V0yKNXeYK1+OEgXwUuoxaDQtj9Q6r9scs1uO1LbfCsofAMAPQvioHjC+dHmm//WxQkWEDgrADaBu
ylLTpwsxbu2EmGkzxTtNpoSe4deq5vqaI+3lpqfLx8OF/wtyFgzt+exhxFxIMqYGOAZ391ndhPTn
w2fJs1Z24kUKDPb/c5zlxpdrGhUiceJ+sk2UUOLwK2DkTbHmn33lkp8jATmh+cCfPlo6n9ZDyBI3
u1mIKONQ2Jptrdii7yd2CxbZ9RJPOHTN5O0RJUbZzBuEbdtmGsdPZm5uL8wLHQWe0yo2erwvNGVO
whe3oojQpGD4Hoa3o2D32K6l6ddA3mSp+upBNy13xuSWxXCKtOylGIZX+oMz4DWJy5VfclHdm5lh
XJZz6sEhuCRF6H4JIraWrSNvFPrJUlYfysTo96OSxRsS7w7yqSdty8Y3Dt4oS4fbE3EtPERwlH/5
IgplhvM1FuhlEVkZ4YXeQlLVr93CIA3MIgMveeswITauZ3jXaivDvng4fOCqOAIpbM4ItMX5V1e5
qEWolhzbn2Vsg0Dx7gfVTlcqTldHx5z+X5TFtRmy+UN/jiI+i0731L51kUOf5E+51qeZt+LiLgMm
9p9A81H7aWEj9NOo6UQgJbcpFX5N/tz+TJfTRXOAZzAFDCC2SPuc//0RFzN0D609quPJC79pFCXD
6Y+ZHTxt5fF0OWUq9TmkbYC+Ica0BN55oxCjIFYNx8lCTldo8VEZHMH7hxJr2avUPgUH7eyV9Oby
BCLojNzC7w4T+CWpZeyVoNd8eThK2hfwYmQfqPw/Zfq4kqxdmUbewnMsPIvQaJz/90+fqW5FbLEC
YziWsC9R+7FbM4OmDzRfepHCciWh+jhEzleFSm2LQicFT/rTy3Y78lleTKtiPHYup+l3s7QHkzPc
KVW7Ve1Yd9ClsXff317af6qdcJf8AIXf7MJtMNjFn+FP8VzcZc7ay+9yqfKjWEjIolDnuyirFL7Y
1l4fjUcISg89iI5CwJgqW5NavzbV1C7h86h0Si7ec4MZVQKtyfFY17DX+6cgALuf2Q3a238vHTC/
9z8HW9xgrQkBA+OW8WhMAcvTEfPKtUT/UUnS90z9WdUPnVA85MU+FFZW1LXZJOmYNTRm+N+SRiwK
otp5cTMeA/0QGsIhi20dBNJf736wFP8Jstj9U5bDIRbL8Uj1dmeooZ3043374AebSVj7ble2Iuhr
/ks9bOZ9L1K2AV6jZcTVdFQiQK/hd6WWHVH8ZSgrSceVDBjdDLIAPEdAawETOd+LlcG+y/R2OgoV
9AhjZ34TG/hsbk6Oj7z4JktW8rZLwAiC2p8jLu66uJdjNEKIaLTT1lTzL+3ThBibQz0K7+QhfxjM
Yp8NttytRP54BC4OglldH6w/0ruXj0S4OG0oyv10/PbtMbS3j8/3uf3jFNony07t0g7tx8ElxbcD
p3T8zSHexPMf7GD761dp17Zkw5XaPH355+E1/+aYdrf57tlvgT3asl3teEDvgg11bTt0Zft5z3Zz
DfdlY3/ZPTzcvT/fB/b77/fbK/KD33hrRIubtbLMwah7RqTZuX3a3t93W3kzbgAQO9YWe5R7YC4n
a+M96K71o35AbVNzwlPz7Ox7+w7ou71X7JXL/vr3/TTLi0s4iqtB1/35N528LN1UxS6llLWltq/H
P6tnYHn19GUtxZj/0sVE4GykzqRWdAQu8jdU5/uxlLCIiyJq4qGwiYt45Ur+2HPLGKhRwGMGlgdN
ZDEwaKZi7Gm5eJTs3PmFqRD/wdfPSex/3n4Gtmgf1S8r3/fKMQAz8D8h53Pv002Zhmo39RYhVeW7
7sT7xBWcxk6d12/zgv2BDoddb9NvClN8dN7No3IAr2frmxbZRnGLPoee29wt8vZ7v6apeiVDOftp
i8NeGqM4NCR+mpgoG00oePbh+h5WTU2eEm7qMTwqNbopqrhyDF+dE2DJOD0p0D6W6CmJrr80KpV4
NLr2qcv3WXqozV+x2n6/PfmXA/wwcYQLOh+P+ACczz2wy2qsIl86ovpbNw9W0dlpgeO3O8qdk0nK
xqh/34545TCGy6woWMJwRkKvWmzndFKTRop16Yg6mzqldlRLjhy99wkaXtm93t7FXX9AZvppJe48
lPOVPXOo4ehQhZ4lMhcrW9Fak3ezJh2zB8HcT6pEQR77lfFf1PVhwDbZS6lnG8nY3I57mZzMYcl/
AIzRnFu25qKk5axuTekY1bw84vtY+NHgsRyeQmGlAnJZmziPtMg4u0JupGgw+JZNZLc/Rf9VFr9m
ZewGdx7KnLeHdf0zgoUjGwK1BIPtfOWIndGgY8646nEznSwyBTRjPA2r0UhCBdRDCuu3zzV7O+y1
MTJfNKhpHas8q8+jhhbaa5qayUfTgNNpbYPmycA613Pa8KcgrkzotTGyROm9z44gaOQsTqZKDOMp
MnP5mMLA7Hs3rG0VUmVpblJu0vJR6GI7wUbr9hgv9/7M959ViyiMKlzh52MsmkAfpyiRj6X4CM60
jetNNr76bb+ST16ZS+LMwyMjomu8ONxKL1HCUq/k41DUjpn/DPAkjMIC9B0HvqXdYbtye2AXlmZU
QM4iLr5ekg3dpBk1Xy+P7TjB+iO3s+4bwBpBccqh3HWCq9YW/qCGTaXPFgILroib88dm+LfWynvP
2jWp3Zf4NrHM6tDYZb6+S2TD0RRILsH29i++ugJAeXJczMKSrLrzb5FHqdzqbSkfC2EbeVQPosrN
tgDSpRJl09L2DGj+a1q+V2pXqMCQqlIj4agEGnUeNRilAlRLx7oLtN/4lDmDFW5ExS14I4u/ebzi
IVDZrYFEfWrtbw95/rsXxyRXAqud9hgEhyUfVdKqfmqrViYpNzUkhOp8O3lJvDKxV+4dLN9IUNFA
Q+/GWtw7fVVOZhp4rIQoe/GG6VhOipOHrSvoGdIIIp9ToRperxzG12Z2VqCmJAcEks+5+J56UPWV
QKX8mHf/Ik3aE2EU8Lq3FbJi0w4zW/lTC7J7e06vhp31pj62GYghefFBu1Iu6kqg/wBHe6y2tTC6
g57a5nDQpW9FXLzpwlYOH5CbXMlUr33Oz5EXt20OhSI2Yl875kNZwf/vyVwaXMhuD/Da5+QaQCkE
lze8cRfTqiShkkVeoB0jjw58DHG/eR/Lg4A5gt91m/65jIzd7ZDXtiZwl1k90CJHA9VzPqfipNEl
Zsse/doWN834IqM7W0a7Pn8TE2PbT7EtreQQl5PJ45Fkbi7Hz3qzi8kcUUEQ8HKZjokcKZu2DfVD
LRjV4fbIrkUBi0JqNIs9XuzAMVAnJQ+K6ShP5PdjiDUcovF/azBFPsI1SsmE5gL8jmXmV3nYP8Rl
OR11YUq3ZohYlzko4cppcnmXnUdZLPw8tXTALryTOvzCHwz80TZYvpLdy6ZwsDy1X5m7K/G4Nyk5
gRKBK7kEzA7WJCdeHEtHL1L0H7lmjVupM0kPNC+obFBF0crWnlOA8+OSPPZD2fR/M9rFQTZbgFY8
y0i6gMlAsvCaAMIlOo5CXjbdyjabt9F5MBT7TSynoVSzzZbtoCAbQIriXXmsUtE2Rl7tA+/y6Ivm
/5nMeyVa2WKXk3kebrGrh1LoUwtsOBDHyNGS0WHDObX2Vv09IOM80Hy8fHoBynSe1MYXDeBr+b9J
kTwEYTTZrWzLRmALxr0gaLN0dHtSve89Jmy399ucdVzM6twPQcqCp9ZSyMcwC92KyXOPKfz536N/
0L8XyZ8Y0cjbcS73NZW1mfwF/Rou1nJtJnUYlAJersep8n+l8GO46Lx05Ya7XI8EgeoJFoLXOxXo
86mUcBQdzDw1j1aShg7AXsZErxlqUNP/N+P5FGqRzelpZuoFQlS0j83MNtQi24QDWtT/xax9irJY
hL0/RV0+MiDTS7dNM2F7uyYTd20BfJ6zxfJD5r/OOp8PkxpuJhSZk4IEaI1XU0/QZYrebg/o2q76
FG3ZDpzlgHLdY9okLam3Vuu1rj81L6PlP8TVOK2shyuNARYEPWt0KigLXsjNqlNdhZ1SmsdxzFwZ
fUSvqR9rS9qIkelO3Z3VtDs8UA+q3DriXTwmdthKOylvf1iR9634EnfGHyv2bGXaKRKPH1qFQSyd
UkW3R881kDxjFexGyDi5andxR0r65faEXX6eeR3LlKNILLgRF3fIVIXozYOmQ8NymMDOcrfLbjO4
qnfIVHPtjL1S2jMN7kR6lOSlPNgXy1odksLSIH2QfP8TWXsY6GmOPZdgBxXiuGE7Ot7QvCvCU5DK
dpsKfy0IAat4FgcmqSHVoKFzvoNrYYacC4Vy7FCbdemRK7YaiWvYsCvpE4wLk1jkDrN6/iKX8UtB
gKMX6sdSKeysxvR4w5vP+IoPbfXan7KgWjlmL9c9fTDU5ExUTJBT/6CffTrkrRzGl+9VQKQ6rCEE
s/ynSCk6ifF3obS6lbT3UkoJWD5PC1Qn6Lwzi4tjQ21jBLVCHcxhLG/KbKKzL2c7gF+8by35F+DJ
CMtzE5GlLjmkHvuiaeKdRi/MCw+KXCgIpSTVnSp1491Yab9uL+krgCRYA5jhkHmBniWfPP/IZitB
qvMC4+ib0n0v6A9V472goGDn1leZZxCe7K5et3uvTrboFKfqg6bc1ZK5kbqTvIYe/8hbz2/A+dfM
RGEQ8DNK6PzX9MLQW54HzET+OpBYmEghfLcQT3egmmrtr/BfqXesJ6Pd356Fi42NdCKwLOab2xWJ
mMW52+qxXKMlZh2nLtuMwTes7R0hfzKmV+Svb4e6XO7nsZanbgmMk3YMsRTE9b5679VpyN3aDeRd
adprFKN5cZ3N5xwM2hbtfpAnoD7O5xMShZpmUUMwRd/U+QsuGLaA6XpCbyX/tlZAv9hYi2iLK1+R
Or/g9LaOmf7ejLUNwxNFhO+zC/DtSbzILQiEwSmU3pm3z7o9H5ZU6aOQWIF3TPTRLrmG5eCH1a6p
oF0bzlz1IgIzR5jzKHrvR3hPhN7RkN3YcoHip8G9WawkL1cXBOhYUFUfGthLyH/F8PrEIMwE2uB5
2jeV7adOREurSxz/5e9njooeACsQ4qAqFitdjFo1KoTI41lSIa/jStkvJV05U+bZXyw6SOqMB4z1
TOlavIdl+B+6WPjCUdPT2u21XLCVXk4Pt0fyoVFwEWYGh8iIJYHjWXyeJkrUuA0S4ei9VU/SqyrR
9HLaP5Nvj+P2Tv+idRsIwejar8Sdf/4iLghfqn4faGYERhbLwtAqIVNE4ShWDxEd/lHT7Dr+gf11
12S26rlyAQBPWlnyl0cUb0iTg5oHNkSKpTo7vnZCqBWKf4LlbnfTb6up7a79ZUjfsCpbiXV5atB/
oebLgcHkslbOR1hGXRQL2RSc+uzPEEqvZvsoxq0LGg85R9Xt17yRP4Cf51NKLKph/H8DhIcBeB6w
rYK6mjDtOqmcT2n9s3Vi8YTnGiQshFWmh0b7t0eUsm2/wJbClBb2iNDcozW2C+c20Tdsl4wCGXOL
DVPRRVkT6Lky+cAeKfDM2Rjv3cVSm8ZJ96ywD0+m9xAXPgUybSvUfwrvG4alK+fBheIsGRcVXtYV
zH62z5L+1mm0mD1sPE5Z9xJl373+bRofRgSjPb3e9BIr+ncp2CHvDwjp2b9ZdZKR41T/6QoFqalJ
tBVMaJqZX+GvIbIvdzbZIOt+luLlxlAXC0NsYFyNqRKdpBC4dJ1ROU8Gz1rZYReeCcwASxybGzod
QMyXte5p9Cj0IoJy0mQ2c9O4iRgf5ldkgTifLzw1eXloC9E1/vGG3KaSIgcgUMDZpj6tu+Qf+NCO
wPtiLDZjtG0+wNwDekqam4Zr+3I+MBdLF+T4bN2BMgKaU4v8CdSmZwSjGJ/awKmzFzWvtuXs56D/
auV+76XYPa0cfFcWI/hbHqI0nujHLrkNQSZLyWSY8amy7oLqVWqfQv+uqR8A5a+cA5cvEPo+8z+A
FTGxJZE435eoiZeIPHvZKci7LbBpO4xHu2KkvazZhV+dKCKwDD03Hr9KXvZYDt1fD5a5RfyAFhSo
bVgk57+gDWOj6L1SOwqC5YQjYIsaOTO6HnKyM1cQK5cTi2zv3O+CRzW/Cxaf0tfHuJLNkHsr05pt
mAqATQZNfvByCSaXWqsntV01CLkeFNVNMgCQFBfW1EkwpaEZC8ewkLADUYPedDLLlzZTAvJfHOva
aaAzfb19iV2e8IDgqLUCrWA7X+wwKdc7qZAHgQqQWU1OVoSa7vB8NytO+Lz27Hr0LLqnoViLG/Be
6ZoL75WlhZgpnCeKiKCAMRQ6/7DUp1JV6id+gecHuT0kKMAA/A0eMloDTpexUbskzVwBOV87S2N0
Y/VqTyor77QGNbTb83GZUJoAMLFOAK9IG3L5SOuDMMsMU0xOgThIm0yQB4eYQAKKdi1/uBKKoin0
WEAH1LyXnK+sp8JdBVZ8qgdFceMZWzpUUN3KYVwTCLzU6mFMqFoBtMYPgEN1XnyfXrq5AMg0bKP0
VOAf2cApM8saBdnK6e51chXODXl4Yx8/cIh0o5tVxr5J0l1Rbw0tt6tq2I5p+auGNSyv7LXLl97s
iUNugeodqe/FjEtKlwRBk6Yn0bMww+aql3bdmLpeAQ/mh1S1jqFtFZwLm11j3Cep8NdfHNU7c6aj
4gDF+bLY7JyuaiPnRnryxDs1U9lziZuutYYuNjcEE8RS0bAxZ5fzj9T/0/z7assewPyKvEa9C1TZ
aetnC1maVjvRgd7eXsOXD4lFtMWQNFVoW3/089Nkdgez7G3ROxSD+xahd4qAjXaUlbVM8TIJn2Mi
CDU/kPiIxiIm6VjdWUOVn2rUauxA6vJNJGfP8Ex/VupYb7mswvuoC1GYb9PRVcY6ukMAAkVm0crd
wouEn0EmrPWtr807VXRUuNC/Q7ZkcW/5nTI2YzfmJzpnrKLQgCTedAach+hH0CflZlLXJTFlNtNZ
JsBU8BxBRJWCGUn6ImhlRnrd13p+ynoMmrRalQ++Cle87FOfUlbt703f5/YSBMHV49S7x8X+ey4Z
5aEvG/N9ZTHMKenFr6GMMoO2kHRdPl5Fs+8hPMr5SXsx9sp9VFBWsjt7eFfQcrfDQ97YcC/XgLSX
/eV5Ehi8TjmP1uRHNezTii9EhOKNUs1Pw5TvS0m3/edqLNy6q20LK8ZYv2stzMxcDOtuD/jqJ5/f
R+jFiDhuLe4TKxwRNpn84iS2zVvdjtHGK1HBkLVJ3UWZaCCMOmW/bse8OMoZLOqL7HAKoeYFf1YT
wMwJ05SfQirDkLAiLEaLVnAqGGCb26EuMu85FA1mYHjkfjxCzk9yfRprci2pOBneD0V+062323//
RUKw+PsX+1gSAk3PIrU4yYbrfY0afCzsqnSyZMdCuR1q3geLlQk7biYA8cqk3bb4Uglu6ZGXGMUp
fi8OxVMc26Zbtk77Gqj/z0jz9/u0GHsJf7DEUoqTZp0M85B3bhM7Q/1lfBE0V2pWzt8rK/BsXPOO
/BQtlCe9T+ZxqcmLFm4k7Tn46aevqwWIK59qJv6RIXGjz/8+j1NiJBdr5sinwtYezd3+vSRjEv0X
pEideCjd25/ryso7CzcP+9OwTEsYSQIJN+EoG722a1CGa8sB1B4wGmQLSMKU87/fEkwzCyn9nxK5
soX6VR/vYu/dKw9S6ej4Q3dosdwe0WXuQVmD5zwvTMp7SKYvQqLU2DV+zGKHujwVjyGWPOgqPVBs
/u29IiWSm4cIBYI1ws+1mcQ9CcVNSn3oYS7CyhQtIRyyQMzsPhD8jYqZ3e2RrUWY//dP36oORATj
TCLAKBQ2aeyjOTZSxL8d5doC/F8hIFAbZG+Ls4JsCViLQhS0JqXXRD0oNRzBfTTu2nZlT81reXlW
0ArXEWwnf6IkdT4gPUpGKw7z8uTr2wDJ+eRZTjN7MFZAztfm7XOYxZfpUL3L63oOw0JosrtA3t+e
smsBoF7BLEFDCR/reUo/fZih0ceCB095Ms3akdLHbD3Xn6diMVXsINAYJq9I0EaLYyHBbFWjTlWd
jPYOKxS4Vvqhd2NSfMXYiuGTJO+70Rk2w96q38JA3ch2FNu9U7WuJm1pq6RrpKsrH+/sFy1Pjiwq
03owaHAIzV6MxXkt2lnw3ol/3Q+gTobsAsNHWwJe52Ld+0JOoicZ9WnYRuZb0j8Uaz3DK4f7WYTF
VRKlbYONCRGUfnTE7l0370PyWSnysa55vr1Y5r9r8SUhp/Isp0WJNuLScmoQ9aQs0qI5tRisONQa
A94NUbJPIjAUfx+KRQmLE7Eh2qGLtKLXOzLHoG5OUy85qvwoRRQext3tIFfWAVIUcyZO159NvFj8
xB3NyWiaU4o4dpyihhPHP418vCv7YiULvCwrzBVTa7YxolpFHXVxNkV9zRGLC8UJo657qd6NBotf
fVGMFwPqYapG2xgZcE9Q97Wg74JkTcv5cqzoC1CdhwQIqBONy/ONriJNjZlIWZ/4IeBx/yTyqye4
A4b1t+f0co3wbgaZ+yHJypJfrEdcOMIIx+f6JAlYUWQ5gtzyTsjXKoCXRz3IPAZE9W92Wl+K/TY4
NchZNzWnTI3sXnrNo4M+OaOCP8SYQek83B7VlXBUwKCNgqfnn2UfdmgUpeljpSGh1r8K7RaQXlc7
YvtaOVMprrViL/c0unz/iXbRiR2A+waR1JzKd/8ZUX8j2L51SbKWbcyf/Hw7n4dZLEkJAWo8Q8bm
pGf/jhGsWOO+Kr9LmF16bhiSaniq3US/b8/klXWoYLNBLYt/sSfmsX+6cPq8HiwhVZuTukNJ6Ev7
sAYeukzbGNWnAItNjWKn1cYRARANc3RHsnVX2eVuuL09jivr/CzM/DM+jeN/KLuu3biVYPlFBJjD
6zBs1lKWVpb9QliyxRxmmPn1t6gL3Ls7Syxxjh8OIAFqTurp6a6uCtKM5QyqyOcYIrlqd5hzUUG1
cpgWNsKMwcZLGYQs6ALnxiJleVWNZdCcswr0GSCb6ZEADQqg+58Do1rx7gsrM4usQHMSGBSkfzhj
TYc8rxn37XlMir8T+JYSgOLYJDlav/YmXgh0QYb2DasFgmjOTtzOXjOKeq+GcnuOduFTtes+xT00
pjfNPj02X8F7tzKPCxmoW3ucVxLzQBgSUWrPjdfsEHm8qrvKRb/aDvy2/3lf3IxsnuWrfSH1YlI1
ighL6sUK6cdkpb+H8L/jUZA9As4LOXIkuJCr5cy0mp6VCGPac5+cguSsKeEL01xB2OvsS+9B3ROi
5GhJ22TKQSpf/ijC7eNxfnf2cN4DqduZAhr3J/TYuC+YxAAc2G3Zni0zAxEw6UWFROFBLr1A86fJ
mbLCZgYZI5Bg+w1ycJV1XMOlzlvy0TdwzkSWy2Cchq7FLYBUbXNslexoNvW2ZhTdMdOvSVzTl1k4
9mBi0JFMAyoHFwHnM8tWrnugtduzPG6j8V9RRaQqvZWpXXDMN0a4x0VXgD/fTIf2nPWHzgDCUrIH
DWQw4g9l2GThjuk/45fHNufVuptJgG6xpwAIuwvSSznJ9Rw8tNi2sa1AnRPifsXPQFsrryzaAbkw
eCSRjQTU9/Z4TLoV5ZmutOc4sf70kFA0I+EjT36O6hqD1KKPgWjG/5nifEw7GVkP1HR7rjyEBY3T
mKRiXll6bU+izEF7EGuc4dea9MlCpIejqStzyw6AqlB04YbYJdIkVhiilZTHOD01beFSEHaglOMA
T+P2E8rh+AapC0C2NlzEoj4/Xsx5ZHeLefUF3P4R6oHpMcRTz1nH/ERuLlq0to6L5+DKBLeObWJa
fQFI1RlaC24tRcTqjqq+Mo7vAPzRQLglzFs6ghESVpRt/LsGw/3fj0gisSuDaJ6SHECkQ7fNkD5G
FvUdJfl6W/0rP4rB1tE/AY1L1IAHO/m3ikNZm2DuOlGCKC7DFltrlAunk1yjX5vf5d0L2ky0uAHQ
C92G210kgR/QgCgchNtloqZoMR8ih+0+5cFrO5L8SXfyj8ebZvFkXhmcf391ccUK2I5ifR7TPtsN
nmj3ysqb7r7qN19aVyY4d932sQhNZGu+MtTXjJ7iEJQvNgQHq2aP1P1Oy/R9Edsq+qLQK/WUmtox
1EOiDfVOrFDXVzuiCiPRIPxo9iuZloWw8ebbuOgno4jnehPDp27VUKQnnvVnKb2gf5IMuj8yeeVF
segmgPZFysUAYEUSub0d1WlbK0LYndvmhzgCGGPFpyCeEVryaRp+FEjcT8gB5mK9YZq4HaJqjfRj
acURPwDWir4OBC3ck1AH99uoy1N/FnpGlHBTyz1R2Ke6psyy5CtmqVbIw6DhSONxhEUNCqDUknpE
KUizILX+MdFxJexaigQg5gjmFzAlzTx+t7tXgY4Kk41kONOJuol4NGR3aPxhCJxqcNeElJf2CtqC
0XaKRxpKapx/za1WCGQ9H85C2tl9lGw09OfCo9OmOHSJQShY4sXReXw+l94C10Y5j8sElOGzPB3w
WvsXpZ5hAFP1rpc7PNweG/quc3BeF0ElRMpmNCGgn9zO7Dsw6pc6LBllaLO4tguTbVuxeUX7vBOk
H2rxq2gIjetzjNZXqHJvdOlXFf8phe63HpubCSRuOivcQcrsSgk8CoHd9qWhENYR87XIfmETAyOO
ZACQOIZx95KQtCiCpg/WIhe3beno75CIDAfXGjM7zz4aN/+M0QP/D5x1Q/AZUdKtJHbmyeAn69o+
56fBgT3UAJ1hLyTyjhrCizmUa6H2vHnvbIBvRIT7RIGKz6AaLJYyjdLhPOESgELpb1N50rXmlJfn
aDJJjX6vsv0CXN41Jm1tgufNzBsHKfxcsAZcG9m425OVtVqrKkE/nrPW6m3ZHLciFFTRSa4Er0Lc
fYgKyKvCRtjEVKZuJEIPuzUSZ5ikfmUeFs64BlInwMWRdUeen7uhOgGvniZP8CWq+IuW/0Sr9aFM
bPcCOt9+i9Zag8SC3wLaEVV61EaQ9uFf3yBA1tS+6UaUHitbCoetWrmd0dtDlJEpAjFquAe0b6z+
5OpPRq0z+9OGwT5L1pjL7lshMGTAvSFvMFcl7zRHzKI2s7CexnNTnBNwwbURkZWD0W1Mwx0brzOs
TQUOKjCQ7+aeXjH2RHDTSv8KLVzZ7Uu3FppHgRtBDR3KVSLn+jpTNsJWHMdzXR7aCrFV5VgdmQC8
fJI71zhN5rsRrjHuLG1B1G1QPUA8D8gAd8YCYRpBCplP5wqyrAOUg6MWWjlQeppQKgC40kSCUSZp
OJEKYvCBYa0l5BZWAA0YM08bRFqxAnweX4/LgRmaMp1p8hO8psf6D6boQBOL2rQHU1RQ2YJoVyNB
uwwTtmELmqjwb1cUf6P047F7vnc4YB1E/hisp1gHtMzenkdTGaFwLovTuR0Ap9XptAOzyFpF8N6r
3hrhIjUpLbQI8g/TOWv2JZibKlS43FUy7CUrwKqDOAJcM7i0uSst6npNYQ0Tz1oS2qUhExDcfGXd
63+fMLQ6Y92AEcZ9PbuVq8DWTKAfqglUPOvjeOhlIyZKbj4/trGQYELbO25NvDfRt2Xx50JggFCi
J1I8R+0+GLYQWYuFU5M8ZUGNSq7iKFZoR+paW/DSXoCeHirUANLN+fDboclVAqGeAFYhgzkScFKm
rgGg+ErcvrRMIIkF2QW6xWa+xlsrUWpoGTyTeC7x91kabADfe4Gg958qit3H87g4oCtT3IAmq8jE
JtPEs6RObjeeIGewMpg1C/Pvr3cD9I8VSlVYEEdAC2lJLCVbie3vLw7kUL6B8qhcYc9xgXWUxLLB
tFycMTEpxPxEeiqlaWUgC4im2cr/tjGjG5KPCuKyy9vKwOkpOlDVWXgTtUTZy06xb07F72rF3P28
ISWlIqUBTiogfnicjxHVnYRByecQugwN22RQJX689vezhj+NOAMZTaAtAEO9XRmrFoQ6qTPlLE7A
6mXM7dHhlwOf9djM/W5GJIUH11zwxg3GFyAGhhRt2UzqeazAsCPuGnQ3Tdo+TtfwtAuG4AvQbzTz
R+BZwvlQQ8jlrk8l9Vw01Ev02K8C80up0UvS5D8fj2lhcfCIgyAcKGLRqMJXS/F+K3LIphhn3JQk
En9XcKSPLSzsNgDYgIlG+RC1X4gJ3K5OM6paMTWleTaA08uPDR2f60CC1+4tUidtgSYQ4Y8W90Bc
DCcL+kErH3A/m0CnwAOh3WX2RXwFLkYb5DCpsXWO6lPbilD3OOkMKbx4Bf+7YoevvQ1jF9ZRF1ln
IUrsIE5IB6yvbO267OPxjN5Hs/OAoP2J2UQ5nY8uh1GU2dil1rmyTqO8R6KABCDcbYs/Uijt0JD+
47G9+37feXvMD3A0aaBHzOBWsNS1IgXBjnDWogZ8t/K2lvZi2fvMFNGk3dkgwgFfGHrGT9b0PGUR
qYW/Va8gkAF7DCC08X8P624/aF6KK1dsmY1sZKIpnOVnmhHhXWvILmjs8LXYdyd2ErzHE7Aw4UBz
gYEHVXhIYvATroBffC6OR75RCs4k/ElbZcsE6sYBhFV6QPBWodx3ewmG0NGIkAChI/RX5zzC1QBN
rQ8DOaSz2MeLNUJARQiRcu4M4auHcvrj0S3bmn0ankbYUPKtrYa1LI/MXn9qTW3cx3V9MWuoBTLK
DC/RlGxlMmfndfMqnCld0CQArDziYrwGbs2xCpq4DdPAht85VQtJAX3Tse5F1YM3vUvXrN0lXOZe
4bknBKVJwFlFzpWGVaU2NVhqnlrjXTd+djQ8aIw0BgU1OlJXqmmr7dqE3o8QNhFb4YSivoZ1vB1h
xoIS6RhQXrBuAg8ubXzElhvWBUg8Z6NmaxaazB6v4f0RnceJQzE3mKG2xPvxPi2kqk0b84kyUEDD
5rY09HpThqK0BbbjoLRBcoxSodmkZfGrRMrBBg1dRbRo0l9Ki0IWsvaBRgrOgT5lDu1W6cHuLmkV
pT7cZfO6g9eQh8wYvWDFYN8xnxKhQTcwKMnCNgdNQf6yMhXK3QaDIbCQI7KFuwKdxO3054LUQQQ1
BBP/CeN9m5oN+Ko7KOo2F7TEkPhF+Rp3yCmqzVrG4+4yxRBn3jU8cNEpDEaGW8s1s9SoayuQ8CdZ
70kMjYvo+jNXYsT7BgWYwVMa4SHeDZhOLtzRrLAKWKZaT4bI9N9j2OKukSLVejfkqf6gTQ4nPfah
9T6BoYKSNojTkAjwNZU3jD2YSdo4MrJtNJXdJmdmv6bjsTQNENCBnDe0QpAOnH9/7bzCWszbWdqJ
TeF0hPZVSSJ57Dcr67xgRscNiL4EgIZR6OCmQS/BQ1HLAZrMjaY6TAj+LSKxFLgaaMkSfdLLTWqM
pqumvfYkKYBKF3oV2k2ft65gJoZbtXIGseV0jfvxzucA2DkTYc/ZxZmvjfNwNR2qVEzS/JzLcvas
xpG0CYOseQ5CqbajGL2O6AwCh6dJR/RlgRnj8cTcHbRv81A7nXUmAT/mpz8CR3VbRWhDMnLLKTox
dtMpiJHUpP8ZDqnD25iIHDUUf2VIw9yu9EjjDFRgZuRDHKb/m+UI8LtYYtuxzkS0z0Ttn8dDu38s
w+A8uXPbwPxs5V7kqV5obRaHsa/Xn+rw2kNjGQSbXnypZAi2RdQLBFtQ13jI7m5ISB7DZWGToRsD
HpbbaWEEITeamrFfKCrbylQOPTY1qpvqdUXisVhTobiLNzh73I3cQ1GuwrMdozQOtP8BXdIUTSAa
crR2DlG1x3P6/dS/uZBhDVENQM/o7QC7Ae+1mibKamSi/d6GONzWcjOnc0Dg65hO5oAnFCTmgu31
KIr+kj9zv5VsrbD7NVj0bIX7ipkaU0Q4i65ciMDfbiVBgvhkiwZpP9eQlCsgz5t0oElRtQ9wqX6k
UWiuxCELi4qQzpg7e+ZGQv6YyK2qCrTNMl+Jj9IEye7Jv4z1GuHQ0o69McM5A4nWKpSG8gzCCeEG
XWFGER6kMN6UqVuGgZ2h+t0q5raSzJVn950XQjh3PT4uCoEyWDYYqZD6IsTlteGQZGc6gEnPRw2K
gJRfTyr38U5aWsJri9xG6oW0UXE4M5+NT4LFHIiJhieh8hi05h9bWlg7ZLShJI+UvoHHKzephgAV
SDmWc19lSKh38SaP35S8f5rk2nlsaWH9cMmAWnQmEkKMxZNUmCyxmklOS38sDXCXaTbmMR5sSHwl
eQKFI7tAN5GWoCluxfC84W8PBFDMwGmhZoFmN7if2wPRszKWe2MCZU/d/KaDPU6kRtre8uTIbfKd
lFHCxI0UZ1t9lU3vfn5vbXMraWUN2MBECbaHlwg0gVmxzdvQHn+ujPEOroSOHzxg542qoWLI81wX
SdmYSUpLX5D8WgNJbR1uhuCYWAdkjJETBVOCrwmfj61+P8TvZ/b/rc4n5yo+Gcd4MIqyLP0ODi69
sBftI31Ozt1BdcBSa5cboKqPpSce0Lp7Ho/VU+Jmm8kXf8g/xk3jabu1o3rv72+m4XsPXn1QPqcO
mrYufakRHAG8PNqg2jnbSSKEViZmQ2X01+M5uHcOtxa5G41FQxKKEya+q59DEW5+OhW1R2Mn7p+g
T4hWi81jg3dBCaI0YFFwiOaEPWhAbue8yauiQ8RS+uAGsjtJcEJT3ubFilLPkhVcHviHOw2ZwPlp
cDWRVk1Ni5ZT5SsBQZQl/F7F79xns+ZwE/sVIpFIZwHCeGsiCIcCz/WI+kIA9iQUITqnh6AqUZRa
cRuKn9VDKjrlAOnVTBnyn+j3ye06NKrd4xldOKOoaILEAr3e34+q2w8pxiBG1KJVfqz2eK/Naqd7
9JKAIn6NsGJhVpEdQP0YxNmok5vc2pUVCrVIy1V+2Y6kEAefAYeWoHHk8YDmmeOOJd5OQArjPkbK
g+8RsdQ81aYup75ZZJ1HIxFE1e20piG+sPPRcIqiLHjrkBPkrdTRRFMWj9RH2drTgn4Pqorn5CDE
4y9JMP+M2bSh4cppu699Isi4Njp/1NW+jPpwbEuzpv4olLs0eaMMWTG2z4WOFGwghtYCCL4bKrsQ
hEvIYv/xzC4tIJpssWVRUwDGnTsWnWwMUd5J1A8azWuHxu661m2EcuWuXDQz51iQGkfRir+xggk5
LatSqR8JKOhS4OyExvTGSv/7eDgL7hLI5f+3w91OZhRrPfAO1NeMnUwZmuFfpQKU7ccyO6MvfwXe
Nf81fluaM9Xc3JyKfjdu7cK2zdNIY8wf6qJ5VstEf2vL1LJRNYQcVSlXbiIlayR3S24GoAk8OOZO
wXv6KCNDqpWqOfO1JNqKDQ43JZr0idxqqvwAOxfeV+1UbIRsjbtyYXLB942yKgBKqHxq3ORKgCiY
FViR/EkroaNovnbULJ2hSJ81NLTGjWnYloBK6OMlvT/7c3FAhlG8Q5BDmbfW1QFJAULIM6Gu/dFg
QExIWfRW63ry/NjKQjA3y6QioNOQnUAql/NkBc1FIc5VDC4f020djfpeo1bsKIIWgopHrH+UtB/e
EqFF/7beCl6K9+925SPmu/V2Q+EjkB+CcB00AFAZux2rnppNmklW7SuMygTa58i5MeuPBDrh3TQC
2Wh0M39IoOV2mbWlm4XMQjY2+c8NnHMKCdlJvKZRmwFk6/Y7yhpU9Uia1H6LTIQL8EiznZKcrlz8
Syt7bYWLNDqToWgVI7kICtrexZsFpGtj3biPJ/X+kM5jwcU7a56BqIGzEqCbu45zzKnU0oPSBAmo
nPTPRI42YRhqdqS3KxCfe18HgyDEgEkgtnFebidPpnGuCBYMauIIbfNI+pSloETLOjNWvOr9PY8H
sY43gAzg0oxGuLWEDKeBFkbW+DX72w1vCoQ28wsLVnzqwgTeWJlfI1cHsEDmd1Bo2fhI3UGhBAyF
JIJUMVgOQcRbqCnaQgpjjbCG3xsIR1AURmkJ9zEY5fkM3sjQ8We1GvOBm+ntqqIMCfJIXXkI3/lS
3gw3NrmpimmgJgDtZg0uKJAhQRe7/xdARFSun43o3zjWO3S6lP9xj/B2uWt36qshQ6qY+Zb+1ieb
ZrwMydvjfT/7imtf8m1inkNEoig18A4tVFEZzuqw9o30t1xDfB5wUmixu2hnAZc3umtUjUC3ecVb
fytK82bhOQBWmTkOkPK+3S10yllVBSPcteol5/gi/9Jf41O3D47Fl2GH+xIZI6jS2/UuC/fJsOJS
+L0qozEDbgsVciSL5rLOrfURaoNBEKCsEmdE+yz6aJeYukMlzdFVayV0ukOe88Y4b11lkRzlodT4
VoYkkieCKQBSfsWItrMOYltkEtJxPwzwTlu1GAzdFeSijuymZeAI1QwtiDeBZHVz93olZ9uA1oZp
Z2mM7jg9hmC3U3W1OG1lPQPOR6n0OrPp1E1fj/cJ70QwCgBAsVJANaIqwrNm4V0Z6k02db4ydslG
QPlnk47RAU1IyTYYWbF2xy0s0XywcdUimQcEA3fk4qrslTzLeh+dgfIpzhvhUo+5sdPjPnIDoavh
XqoJiUWx7mwlrQSnqhTw+OpJZ+N5J9vlJG+TqkKuURDkXQJjCL3y1Y4bPgGBeZkJGXV02SPKgiu/
3UqhMKoDqIt7P2kDi+hyedAsVv/KJokdMyVRyIA0oUv1Mt6haUfaMwiUrAAj74/wjP6ay+uAf+GW
5fx70RdKVZZy78e92u+R9nkSQKXwrrKqcWNhKM9tHFyMUHmSqm6Nj/27FHl7kOcSEjw/sul41fLg
90weM9TRlcFPQpmeWRYMniYrI8pH0WQjRhG9VEFLYCsJ3dGaILar5120Bcy7cvOw6v8kWVI8pY0i
20kvgJ4z03okMKD4pgy1QdIe8o1ZROFnK2bsIZJHwdrUpU+gP+ztxlIDggcRSGbLQLN1cfyhx5Pl
dWIXboVOf2El7Ww0fLoC4kPS5w1UqIqiXHl2LlwPqMaCvhfUzXOMzwPwijBlWSTGgx9ZH20pO+EI
MdboDTJaWzOV/SEAGkv2EAi+4AsfH8uFY3JjmrshUCSGHs0IVd1C1p60NHhhuvQ+WOlT3e1TASn3
x+bu4t95u6P0Pve9oyIObvrb7V5X4L4bxGzwpSSBKpnqJCD1BULWzmSFlEJjK025EyrAVkLVW7F9
f9nf2ub2uVp0rcGMYvA7Y4S6GEVjziQ7XbZphT95YNiyFThjAf4OtU43fewZomkDMq1ka9DHpUn/
ft2AjRadJXzoZiXi1NGBYb2TlqALVUQc0KGnb6y/gLhYCT6WRo0rCh+LDACK0tyMG6NVK3U34YAl
AmqPgSZtNWax/76PQPM452gUvJ/QK3O7rqYS5ZaZmIOv59pzF0F5V0WD4F/VAvXLZWUdF6YPRTgV
oE74K/jO+fdXkWJphA2KSProxw3dxpFGmPlGx52KxpyxF4hkTXutts4FNAQj1J0x1tGKSGlsa+Oz
APC7YNnm8SfxsTh8Nx6qSDqgiIXEHD/H48ACraLx5IeBitdpO9RgzQX8OB5xET82db+cM14S/RQY
PC5v/nVsQc5TKaZ88qHj2pMYwb8blErhPLayEHTgKoI7AvcNgPJIAnBz3GmFEMZM8tOwa9wsi5td
JaolqUy13/SjID+PKNyDFDoMvZAqhoOeeMMBu67paN3UbaQsMI6pVRZeGOX01JSZtDHE3rAj1kI9
MpJa5dkCke9KwLsQFyJRAteiIdWLLgueW6OrstHszETxxzB3kLFQ3chprS+1JXrlaaBfG+2EQGMQ
NBixA4LF4n2azx0j1VoyccHV3X7KvJJX2xR1cUPQcnyKvtftwoscn/2BuqxH10KdOZS5vUKh9YE4
GqCMWfOep0dRrD7tJaVQfFx/JHfpXnIS71PZB4fCTl8eb4yFnQ5bePHBlYLqlm9nmNpSDHUJthrE
90X1BkFVZq3Bl+5jxW/xkhlSi+0HcNDtzIEitYvqJFd8ll7A3+clY+1mPQQlo7Wpm93S3dQhnNOg
HT4XBThLsaJQs9FLxc9+6cLWcOlmTDYF85BTE/ZTafdbTSL5Gtn0whlGHlRGQxIwYXM69HZ8SR9j
k8aT5jNN3490VG1NSy33P68U/PCs/jmjdEye8VyR+1gdUmb6jdQxx0ibjIyMHacmXhOVX9gT2Hff
ijagPEIkezscVe4yeQhl0080IXY0I24ctVVzxypBa/N4UAszh45TEYB9UL2hnYy7zESlbvIoMUxf
oKoOKRPZhFrnsKaMtjig2ZeDghIIOt6KIdRKUw2C6ee1wnYdotAYt0ib/GwgafL8eER3thD3ztos
wBsgjYLyxu3kGUJYZVWcWX4ti+VzGoSl4gkyNNEJQ3PeKpXovTmAZVDTVUBfPG8KLgaK0f5mVoYh
INbPiAW5HCv4bSg9pH03fZsTJZ38kXoq+rR1RknIgg1+5HYCypLhClp5vkKuzx5SfiiSAZz1HQre
afjI8oTKdiEXF69ADVQS7eBsT8HKCb+7yL6tzJU/ZDxBTsirDPRiVklppRaXN68kyTly6hPk+3AD
2PuEgIt8O2777YsNSoO1ub7THOBNc0uLJHUYgtOvuBwcr/0XORO6/wsPXBjdrthCs8j+yk7lR1+5
oZfW9soNfncT8tbn6b+6fvS2BySzwcDZZ+2CgS/ScOu92sqb6Oyt1mXec0+eUyd0tmuW+UP6bRnn
BghBNGcjNXlrOVaEKIeuQ37JlM8yIQMaDXUakQTNCvEP03yro03VZLYW7XqZQIaJtMnKi+qOfGH+
BARI2OWgOwFAj/MThpr1YyGy/DKAcMDcgJISsmihK7toVpft8V+eemPiiOlmUnfWJj2x88zLulE9
3dwVR+nflLvAmDeHJN4Wmv/4xPO32/e3AdEBrzwzI/EYzT4JO7lHN/HFkprIEUpT9uhYwHRS2V3a
SLvH5vgT/21u7ojDiQcZE99qMzJJpeD3yy8o8m+nPIOaCmPPaPvYPLbzncHhz/Ncd0NVE0C8O1of
ZUxLtQMD+kWvbOOjq/Cc83OE35Itvkm/AD0W/9XVYNc9qap9umORJzBviu3mcxg2YuWg8TYL3AmZ
UXUfxltJ3qc/5aP6g8p+gxTWYMtfYe5OEDxf4wa8I6yY5+j607mTGvRK2rRRW1yQxeuH3EZuQC9J
1p9EZrcHIdkVlJTb/ryWn/1+6d3NGcIOEc3/Euog81G6OqRQfjCC0IAPDKAUcIQ4wGsK/rLO8cHL
ZWvgg9s0JKoJ/Rtv6gtqCmPnAn6n2Z/gUa2Psbpr1xDEd7Ix33Nx9Unzfrr6JERjUdQN+KTGc0ZX
dcd/3k73NwAwk8/qS91uKzv3RBJtWlteeUR+Z20fTQeXDIukxoioNBUXMOI9p3/e1a9z/MM46Lv8
GNvsECKF7X7ZtWPv85cYMJgnyQ7PtmLj557sxCte5C4vM08F/JdlQRUYoSjftyMKJRjPaV5e1GhM
6S4xWgHpoEDJ3zuI3L01cT12joJSPgAycly8tFMuvo2Nmb+XipWt0Uou+Y1vwDWe2QiLedrWMYJD
qc2pvLRNNHliXSK6V/NPFNG0l46Ja7jBec9zazHDIYGgBksh2C+4INUajKTVaqO8IJer7swYOsWV
SCXHECzNRticE0jorYF0pIWgAND5WYwJeDeok3DxiTxKKdoImvIiZ46Ol33i4kiycqv8YA0JNtL4
Q3XoiekHRdoC8ZYyT92ugaHuWhmw7ngQgPESjylEtnwtTxmjUdbAD3YR0Ax7khnpVUKPNPU00BgX
duuIu1pFZdqVW2+qSPVprPjspZ0HJwpUDVKiaJO8C6mjENq4Gi0vHx+pS+38d/kK9Wsv/njss7+z
y/wio20DYjToFplVgW4Pe1XIyiRGGCng/AQDradXCqKJBruJpvI3UZFOGkmz01AgLQvtaXK1t9Rq
baqt1f3vWNnmaUc5B2ohULdF5M3FDXifdVmoFlh75jXl/rJ/EZy9eowIgpS/b2uZAv7p920NuEpI
IiJjhdvxduisiyCKrY3lJSUITBACHBha0gtbe6IBaYGS9SqBrIVGc9xxN99wJ6APm5FMPGzU7FJB
akWxvPRihTw1HQ0it5K6rTQ0cgklaLKNTgmRsTZfeysMNlMnJitPKHnhYONwYbEReqDiwFdigMJJ
Apx8fEMQiD+HOBT+FgNS9E4hBwr6OFgZWQQBVP9qQUIELwTghoynINWsaEODLk2dNJqKlghDFk42
Hds2OVpKXKeOOKbyz6JS1J8G4BqDLUY1eipVI5ZwZxildAz7DHpHltxHb0Ela2+sgIaBlxuCelG6
ojLdx9t76S6bAeVz+Qc1cvRS3a5xlg0qC6yqupSRneguBG6NbnLKlKAgawv0Q/6FzxFA5kxKv0c7
NZDl+kf/Tj09sE3J7hON6OIa3P2uewY7D4xC+B6Q8CEM5OEX8oDiZRtJ4cVSq43hSuhn9KQn3dgM
qNrtQxBM96h7Z4M7KStPru/Mye3+Q+IQfIcIztHbC6WA2wmhbaiCnK+IL877b7R+7E6T0+wE8rsk
vzER5FzbIIWwSztyzB3ue0LsF+fr+dneB6R3jke4QaezM/LLtrfP+G87kpeXwn6p7IgUdmXv93v7
Ze09cX/v4cCgywhcTzO3J3/vtU2VUwUCpq8S/VWg97BudmnkR/+1pguN1Bszs7+4inuioNTMdhSC
1xZ9DmH2hKZdYiianU8HJWdkZWfeR+W31jjvE5YUF08Ka2HvjHa1MwjEcr+q4+l08l5Le/fvcwRt
2n6wyXH6Sn1tpX914WTc2ueiPKlrWC/O9h1908Tk5H3UdkhCslN9/6fooXsJARVwF3ZL2hUHtDZ0
7s4x5dQ00tm0EXhq9SWl5xQ6WY/nd54+fp9f7xlun4dhFeZwK8FrlF1oS0ncrJykhZsTE4iSG3TY
wQICiZTb7SL0QwAyxFJ4zbeB/28z7Lv9U0+svyeFHDRnrd3gPiyarSEqhzlkXXlgo0h1yO+wVnhF
vo8MzY6COXoUngz60eg/e20l8F1cIfim+ZpCA53FXcQg7lcnYexgTUNLfL3JjTdlLFeOwEKMA76E
mQ4G5DizGCz3Rh8n8JmYgJu+lm7q5hvzaJL9V+iYdrpiacmBYF5UaN6BgAoPrdul0mlvGvUQCK9D
mHtDtU9qhdT1iTb/PWTGiK4McfOm1GqpxRUMWUWPt5tCOhXCkUjlxeJnBnXgx3t8IUy9Ncd5rLpu
1Rq4PeH1oJH0R+/KzwJOMN7Xn5LtFq691w8rycqlYzUrUqFeD0zFHciNKVTJJhUDRNOQq0PKT8O7
/fGoFvYeAkAUb9BVOauIcItVZWjCkuM8vGQ6+8lidqQCijdRnLuP7SycKMBRwEGM4SDa/wZMX7l7
00j6pJvq8FLU5V4OpXOgpe9WEX8oKCPSvPNQp185VgtZKTBiXtnkFmxQhyhSzDK8nLxzSBInJPjf
QP7925HNjuCytfdbyC/jTfuyEu1+VyA5h3hjmnNXEioNddPD9Pu7aL/p7ltvj5tyqxHH83aWi0/4
eJ39P/INDOoLaETRSevYzQZZwnp7qBzna/t4Ae7D0NvJmDfC1QIYgmIlWkPDSxxbW30K3E4Tj3SQ
nJw1dl3LK5O/aG5mZ5l7glE35vZVIlVmIOdheElnNUY3hgShbm7T5lCt8vsvXa5zN/Cspg2YGGAt
t0OTu7RuBtUML+2emui8wIQqpDDJsEvOjV84WmBDDbLJcMGiMxnPDTV4LYn6pwf8sPwF1qXHM30H
/kdoc/M93I3bgAidUkEOL07rSu+nRLUTTzkNX0lNQjtYuRnnvAC/064Hz129Q8i0tKut8FKjj+FH
dxSlwx8NiSTtNFYrUczCixEDg/A1KOZQ80XW8XaihaERc5pm0eWQk9NEJMkd//49vAHRYf/tt4Bz
PZ7I74W7G9uVPe49kQSRhmZm2OuTXdccJOOSHqLOAxg9EUkcbJEfgIRwC/niLAJvlnroYnA1vefW
Tm4OvSuKpBL2RuEaGuQrimMK0MnjL/x+QD76Qi5rM0bZFABOEl0c1abE8lD0KIlGEF7+Df+HtO9a
bh1Zlv0iRBAeeO2GoadICqKkF4QsvPf4+pPQNYsEcYnY+8YaF6OZVWhXXV2Vlbmme/ad8zWI1Ok/
z4eDcdoyZrin56P2utssz8Knd/C0mC5t/VvWgHciy+zy+Pumj8a/GRxTI8RQOOoFN3AtTtyAHbi8
FL6mFsSTqC+vfXGVrDvXRyZixWnhsZN22XPBkvajPAER1cnH1J1Jxk8knG620Bj8htyIB+IfLKmo
7EobHTisLqpL3k61plQtMTGSgjQ8ck8gh8yDdZGiLVlWf3Jlp9QOCe252vfE6xAfhDI+oLTISgAh
f7unQWvbZvEici1InawFvTD7C/fk0cVro6EbEP26dDFzYqeuwmuLo2upizk1Kt3EteR8KWUUApMh
EPLvSM27cznM6elGIQJcSEN6a4wrqZDhrcUO050JBh9RLtKEc753wQ2AhoM9IAWa7B4KqFBDZF5H
X2vYU/X58R6cdoci4EpICCB2H8Ovqk7KIzWpsOQg5pBynVnwa9/5aByaccjvxv4qUgKTs2X0uBRU
nCtJTgW+Q08tYI+Ib3AVjbyWWEt1HMaw35kiyX4HsW2SJISlNDBm7v1JD/mnnokrAGqi43Cq7l0H
26lzrYiJDKd4QTE3sl2tXhw5SIhKAm576gHVyL2hFuww2kKms7rIsx8x2tJ9qi7cNupdq5LPIM1W
lSXrb5WWoK2nOwbuEeh3jU08TUBVbsXhiS/l3JzrHu73sWNEoR3EwLguAAsefUOQ9hD4LvENKIUa
EfpNS/LG03gf7y3LioxASwyX/MLlzYTM04MfMsnAjEOZZIwNawtRKR3oQVkcBcet4WsMtZdmresf
Iv1OPsWZ1PHkHYUg5//aGwU6XiELWSvCXrXW2m3+HD8FermVl8lO0tyPfMnv+zVj7ouYpDRcu6T6
dLSQvvwXZwxdeAA24L0KoP7opsydvOKisPAspj6HC807yrnOJkB1rmV1HwVb55tZ83Md65NR7rXV
0e0HLKDf5jWsujw1Xt937ldlFrQgxnAPvuJlHq86Cl0PXfL0J4lIBNppIt1be2UJOjZinbvLZo6h
ZMq7Dq1B4Nz+w/aOvklNg1KNZNu1vNR0y+e82sTcm8xv3DYhc7M+eOrxJh+cCnJ7aJO9E7AKYift
Q36B9F6je8RZdzsPrK6U7jl0eFL2v7k7EVsqA5oEwuNjOlc1j7KcDxjPSipHF4UvRyY8p6ctZGlV
o5KeFgn1Cp1JfsvsJ9tG0HtnfCoNjeVmqM49vide+UBOA986sJXhpT+aZ5TBssxzON9SS1MKl+zi
2NimP0eMOPjm0QwDJY9MDAyA42oM3WqByOfDjvetulwzPC0hNq537pPSfz8+QMPXjuwAriIL2DSI
BBDf4udXryNOqBSlFJnQCqpUa1uPIOEjVCtvl0NOgnPAG/afUsxgIQFI40AwCa1h4HjHfoOtJTdo
1RB+6lCuO2MOaT5RZL81MPLAeeF3dlzBQLLvN7HG/aQbYD8Q7xFVU5+bzznOvIkNgQEh041IClCQ
cfU2ixEClALsCR2piwv43uJ+7ccfjxdqopyCYaEBbxAdx/ZTxy/rKMq5IvMj66XQExC7aTLxn8tt
vc0Iu8WbuienmqT6U0ySVRzr5QuLNPl5+fgrBiPj7XL9EaMXpwuAk1NDk94SKl4X+pYkzudjCxOz
iRrhQD6I2BRdPKOgpeEqmW2KDECtFhd3v/LQ+gQpL0d7bGZiILg00EwDQ9iLY5eSx3YI1TAMJK+j
F3mB7m02z+doYqYisBsro8HUIIhzhXJAKKmHul7zW9uD4F/0GrK7Lnnle7NoQSE5F4vdF/9Q+bka
2+hOrHIhd3vQYiGyD+Sz2P8W/dHP9rHzzBZ4D638ZvV4MiecyNBrASeyAArqDpYO/ha1joMgshqR
VGUAadJT177lpdFyFUnd49x7/G6PwCHCEJoNkDTGy2XktGqZC7NESmLL63zKtoNysmMKEGZDuxk3
s1HuHPHI1mgJBSWPWtYPYostZA1ETaCONaKiNj271arF1+OJvNuVMIb2+yEtqYLvTR3dLUksd4Xs
AR9Uw1k59WedF9+PLdw/+wYTA/ABXejI9Y9LlSkb+jXL1sApAljhoiZUv76yNvVFw3niNhtmbjMO
HuHGYwDhgOMFiAU63qFROlorPs18LwiFFOVvOKxVrTEE2SDyA1St2dNGQzD8eIT3T/+RxdGKoQ4v
tQHDp9YmbTefDvHMmnr0xzfAwd/p9FiR7yUNvrREf2x4amqHpB8uNXQeAtcxungSD/SDvuNlFl43
2ru6sRliG8ThtI/SVH3te67ecHfsMFCAKQC6xkU68NLd3t2Ol0iK3TaZJZhg6OZ014DYLLQN0p92
Jql5F1uOLI1e7n6kIs0ow1LlfYeSdq4W5NzNibfMDWc4HFehiOijnxTSEZkVEaGjsbCUVGIptjbz
UJozM77CJCbgcpvNrEx3IuL4SESreuAS9k189uYUMO+DkWHmFJBpgGZiYJwdbUbEiWKA45Fh+0vv
yrsRvavFvlp91Oa5IWE9twXvAnOYA98ZQBd49KN3aTQ4qYQccArcpQXcq0w23keWGIWgXaSYnB1N
isgcyuM+0TJYRG80WoIRSMKx3K7awhbSwnOa3EJ1DYLseO2FUNYg7kFG1or4hvAsgjhMk21ah+eS
OYU//VxEeZ9oGX3DaOfUXtTjCVjm1g73jwPqay2FVpRLaQqgQDunbDTM4dijXY94NMdAtYPfVm1z
KzecZbgJ59Zw4hK4mdGRx1wUrsInUpFbmbfCuSbazlAysije2kBb8k/yc27MOK4h5H40otEmFYsg
4KDVlluxuhNBUvzKcNg9fnTM7LVaADZL5lKBs9tmFKOARU5EMy22DZ/swJHVR4CfXgQ9jQz/K4Wa
W31IIGkecUBLAxhIWCag/BugMuLskbmLlrB5ACZW0aYAdSTQCt9uYEgWA4HIRIXFOqeo1UIlJjK7
7m1aNku/Ofb6XI39HjGPWxA9H8B5gmUbjXyjDYQYvqu8wC6sNn8FPzJnhRcRKclogKn7e4XIu3jT
NKRfKwaPRNHjxR7WcrTWaGiBP4JqHpBu0uisLBY174eg87DS6tWvaK1J9TlKiSLM2Jm4MiCNNUAJ
5IFQSB4tMMB+kcImUWn5/qnnlzLInnbYSJCVbGeqM3et3WDUQ6Pi0A8JTWO0/o3uQeREsopB7txa
6BVyMJ/AGcmGs/as552fE4V8rDlkX9CPtyCx6RxiSvXTOf/ZvGZEC8icAtNU/IHPQS5q8ac3MsZQ
QLdNBduWVFphRd3IYIwo0+Ott5HbX6zsMiSV2auboFyJIENwSYN8O6MJe+U3fM2DGWdy3xvyNzf/
PmZ0tJ3e8+smV0pcqvV3sPls9BowV9IbUCQgqHgQEgCX5uoyaTaOtplL3Uz4MnSgYQ8g0ESX2Ljj
nC1SqWbSrrJyiWmJrfLgdU2F2VFOXHvgV0RnIvoFgfX42yFXoUPeRLxdMYMZdFmyS4Z7CfOVZ0J1
qYhAWkXlpVsTqME5vY620gxgaohzoWWk/lCai6tsfGFTVSD3f3t81v6y3reHjQWgGZozwxMTfx+d
dDzm/UqOuNbKIbF9shm9M+tc578CTV6GDOkd0wWBdUqbbIsO8SbRWf4Q+gQybTJ0UIMNwOCV2bFa
WnzbGsvoggotJ93uvwNuruPtjhwXraw33zq6dqIwSALWWbRWQXbYlUgwvKNqMCAHeoL8mv4cb9K9
SM8hRSTx/Xii/nIkjyZqtE2RZfSUJOsh9ErfQ7rrdOQsA9Jqn0Py9HmnkveLR94+RJOlFt1fPmbs
30NcBkYIRNKo2OPcglLt9hJgVKGNlUxsEaahXy3Q+2UE+GGQazFB37Emkoba+DVjdpjS8aivrY4c
V8SrpQK1l9Yq230nIj4LCy1RlxE791Lg78/h7fhGURon9gIEsDA+IyLGQXvvKDRSdQhQkxLwC51u
kaX+5JDBjkyV5oTTckIXGwpvTeby1Pe9KKO5Hr716rCqcdRKGWu3VvQSb/mLQGytX57QdYtfgINT
MM0Q51v1iXZE2UDTZ/uY72/828kYncoe8hccW+EDnOybLTexS0phG1QC4eK3wE8H4GfozN36k+dr
YLkDpwsqckjj3Q6b8ZwEnNAMhk3YL8M9P72vmK9y5RsSST8+IEiVoDHR3vMkNKEkwgCfNnPG7m9k
DHsQpcNtjJ6H8R4XHU/lesXpLJjvQrI7eOgCWjvk9CN8m6dVeDbRKyhS7lPYfy9/aU7nivL3nVvD
ygONs8CrFc56rGjPMKEv2FHUWS+b18PO23zyRrY/oFTlkVO6MU1zr587sl5/FKu9tQ51lwD0e1y+
PJ6IYXnvTt3VV4yWnw1LSKJzIeaBo3V+kYuAJNV/SvM3eFMsJ5i+8CYCYcXoaAN6kMo5WEgsr9ft
QtZBg6c/HsbUcl5bGB3pvLATyc2zzioiyC2KIXhZcXAD02FlTQzw3Owa8tjiH+fDeOauTY5OLtv5
rcrJSWel2stuh2JBQjbd8fV19+7Sw3O2e8YVr4Ej/tSSVQ+dmpVDnvnNKqImIbpuJSyx3DVuO6I+
Lc8+WevxHs2x1m9Mv7XHnzrlWQepJ4S4i0FAYnSZCcxQoI1w2JoIsArx6PfvqaB7kTIzJZN2AOjG
2wFw2TtGed/uQSQ4nKkUufAh9akguFpIAFCUv49HNLVrh8I6WmgA9ILMy637SG0+rTs16Cz8Rw0R
RTQMSlxDamRA/78MqSM/VTSYu3A4pGr0ZnObcmHx7OtjE5Oz9m8s6ui2RY6nSCvB7yw5gCybs43w
MGCDi5PO1epmJm0MMK4rEYKvLCatElo8sGKcwzjp0XLkrh6PaOp+vVqdMe+sWCYd08kwBAJrWquo
8yflf7EuIG9CiAvXCTTzaF0qqM4mizDvrDqoNDYEeNTZi/5MuvaOMXzwW9dWRkvTyG3DZTGsIFW0
jYbHyevusNAPxlO6rMmp3ZxONX2r9bcPgSMfC6KhP+PxVE7GgtefMHKdwE7UtpBjA6ba6yYhsgo3
szOMwwlXldnvn/hjTLYfeqKdl8BRhHTGdUwt5V/jzCBoAnzDKBTtBsmGv/1ftQCJJzFRgv+Qu/t/
zTH6TP63hdHTuEh9yfFbDLAIgFlwNcl5Sdk5hN7/YyX/WRk7DDHi5CKEFc9fRuRllwzohMPqJCIj
bp2apy+BNIg9ar3R9oj2hrlED8aMf5w6gFeT+cddcxXryY0/cOHjI8rBP6o/ohU6xuP9MmUCRTy8
/dBACaLE0blg6zarZKfDuUD3dhGLhp0pK9C2zWyLiZc0ioXA9IAzGGkNNH3cOuAw8AW+4uoeeJdS
G9CO7QrN59oq2BF9Cy41mq/lj5Qu55rLJrKbN4bHwB5X5WNJLGGYB+mlKX14waZ4XzxlNbHRKCcs
1afk8/GUToUWCBIXQ7cmLrWx9syCzf2ST4reigBi6mJdACjAr054J78H/kz2Zpi2cUwBO+jlRwvq
Ao/k22mNuyzOiobrLaUDGX94rthUS3myeGX8o8qn62iWqGzysXdtcrSSfglJBDCu9HjsbTpa4a3J
UWf5zmvPhmORqKIxcA9zmKG/fXg3UNSGJGQo0NMwzgU0XBz4oIzqrT4w1NAAOx1pAwgz8xePIc1i
W1U6ulVXj1dyov7AImT4Z3W4iq8OoFOpbaxmdm/VFe0kEoOu3COyQOvql6Vq9OQ9saAAiF7tOc7l
yXW9Mjxyo3lYZwsuhWFOffLWLHSLg7dF8ubyJtjg4xk3M/xmj+Z2tIkS2YYiZjwYc44N4xDxJ03M
sD3OYUv+1JbvDYFCEV4A1FTjakeAxlon4sXe2u0KujGQRVrWz5nF6Ca6GCk0xTWLpV+doX8cI7iI
apmav75ebY4z3mhywKAlAjmdgIM67q1lM5v3GlXtLWTqecUol7xLYzpbWZlcxCsz43ktkkpQO5iJ
01196DICokY/JipV1JeSmzsik09kCXxLQAYhoL4T2Soq1gOyzF1YLFmtGP3k6M+Hz3cRTaOHz9Xq
tAK5iuEws7jk+xtfHhgi0QOEhDVg/qOXVFZVcVWVTG0tes5ixJSK/JyX+6N1v904g42B+xn1QAj4
jmwkueNmYHZqLEQ0uIklqn6yG9zEJD6sfuLl1yUmIOrZr4uSnJcWiOuWH+sliHNkzbk8dgkT+Zfb
Txmm48olAGGQyqETNNYLT/gDyD8Ia+ABBwhRZAIpvVqszMsbeuT2xeF8zOZwqvc4JhzF65kY7vMr
8wojR3EXwLxivXa/6P2nB5YYg3HEd9L26yIcJPK235cUMr3vv6jWPx7/9Gr/W4mRR+wDoZCCEiuR
dpeoPGTyTK18YhffDnDk+cqmCWUHUnyIX3OtNl4NgfZD91XpkCc9Rplnu6bL5beiq8vHI5tw9reW
R8dVqUB8mCdhg8CyAPUUJGtLTXW0SAXtKYhc5GKphqbLHnLxKYw3UTrbbTzs4ke7fHSz9qWy6JsA
c8uT12D/jmKMqz3zy9WKCJqpL4x1uj7DI85FmROx2c3AxzGg7PZtwA52NzVCM/B8hcbzz8m/6DZZ
U1dfMk9LNMs+nu2J5P6t0dFTKWJkP+ISGG2oWBGt1d53n/X5OTg+J+vVyhT1S4jkdUwWxhuCQ1Kx
Qwm+IdpcZDpxKd1+yOjB1IlNnHh/viXTh+Pc6O/v5bNK6iFBs5Pos6+dzHhDou32LRH1PXw4AfoA
byfze2YLzp3uvy16dbo5tcqSJMbmZ5Yvr+C7yBBbSdRYQeRq42qnH1nf6jK6/DnCWuujqh1nTvfs
BwzH/+oDqrbuIlD3NRa3KzUwkSG6w/2BSfDIqiVmunxiZHrR9TVmINwdXXPmBX1/M98uxsi9dZ0i
RjUD+y7aC+1mo6QWC2oTGyp/2cw78p5z7taV/vWOX43VV8AAqw6uNNMjlPR2gn5Y6dzqSWfXe8rh
ItHmNv3s9I6cG1+kaVWlMAlUgmiw2so9O6Qe4gK8K0+AO223kQbHvUZH/+X7yH9Lp7m+/ok08u0U
j9ycHNiM53HDaQepwWYAKgCtAJb6LRY62MDXbgIq06fLpYLK2RvVwfINZlmcRPuQEkDUsfTL5cyy
/zFoPXB9f0X/q7UI4ihz8nr4qF2jH5BrxN2O9OfJ/CJwfN4TfL6D3T5H8fn3bHhg92+PXNntVZeJ
gsEu6KR3EdHK7c6Q0Wtra6dTe9oS5oitAJQd3qUzR21mp/855SvLIHiWbai/wtln2Qr5KugfJRuv
dKgf9EZSc/pjfzsBm7hZ9jHcLc+LxI1S2Mu11+xjx28RDxKzMVCie8IQz46hzSzqxJvt1uQ4alNd
jglCmEw1e2ebouGt7aVwsDfdnN+8z2LcWhq5rTD6PzfY0Ku129XbPiGHQ6xF1CH21nxCyi2WyJ7X
z9hGG/4/fj/dWh85rVJti0QdTpQUmWVh2ui4j3Ia9ivw0WuPl/G+Of3WaY1T84Fip2muwlZnar5H
XnFFZcRA+QkDXZ2eZPqlnN8S+DHN+j2C3mAzs23/dM/uTgx44QfVKQlaZaNFVbqw8P0YUZKw27xW
SG1m1DgFu5Py7DXUdJHROa5co9zwJ1QtEhwdz6Dxcbislko/YPZmgZwTkBHM/9UnjVY/czwlL6Gk
bXVHIQARyg6unKzkHvhR2/gie6TozhRvgZmpmDzBV2ZHy47WwCiLeCwF6Kk0iabKW+Sl1M7MaE7n
9w9F9WjSR1F3IotqWKu4N0TSHeuv4XG8QPDP0c8YXaBYevzJbp5z7IIVTvV+z2ko/iaoAKJL18hf
thceMN4FyIJq8pOX5MStLpXx5u/FtQ6SIO2INgFux2ylbm6Shrl/9OWjG4+DLEorCFFjVTa3r4KF
xbD8XH1++k2GrTgA2iEPNK6IZHaceaoyhE3ISMlDxIJslI3TL+v9Hog0dHXo6GFZQo6YbJzPZTbb
Pna/F8C/vlDBqY8c6tCwehs39RlX1FAXR6kEIpl+Wa4qm8npwo72nCJDC1EOtceOgB3i49uJvbE4
LjRlcc02vht3lsZwJPiBToOvC5sjo2Ezzpi69663pkahegeeqqB3MbiGLkzxsNkodLMDFxZiFlfL
Zk7VsJXvxoXKLzzMkP8aI+zYOinzusW4bJd6GUG/q0ZnxjNEOPcmoPwJ4C2kica0s16Bbr+uRyEW
9BpD0/37u7MELUFPLt1BqcieHvvYeGxzwkcBOQ8SMfD0o78Q7Za3G0RFza71S6fHHFZ6A8DY5+HU
LyWtMIDzTVaEWr7ekF+fzsV7E7cw0PQQAGVBE4S2hXEfsx3gRcFUYmf51bpr9FSWQE20L0pAusD7
KpdfIGwAR/xcUnFqkq/NjsLMmuNczstgFplTHb87gyBz6zuUWT2e2XsuBcjYXxsaHT0/y+XaRbe6
9YIkW6wdkA8JNs/gyUPPn7op6GdhHjy9oCyyjSF4pQ+rrc5t1p5mgW7YtBJDWtbmel2b+8w4lxR/
rBPjvCAQFUbv7RyQZWp7g+II6bKhyxjkI7f7QCr9PkxFt7fY7hxvssxSPSNo5uQnJh4amJQrM4Nb
voouWaHI1LzBduPW1TET0MXxFRJT1/dDoer3HOp0WRrL8/Ij0OZUNqZcIfKBcMWDEjb2+61pLkuj
NIL4heXYEDJRDzYPPBqEU3nwlguK+Xj1Jx4OCsipVGhfqCiJQ6/x1ppq+6hCJqgLxFtmk4IkD1uA
wePhJNNP1OguClbRJswO2ZPcnMNCDVtr7EiujY8Wk7OLPK9CJHgdiGu/pBKCHRlZXu63gNvKMwQg
5SzxxJTfv7Y5WtladdXaiTBgdtuihTddyjL1GPAf5zzpUA29ZPLx8RxPeRA0IEH+cSA1w1NkFOiw
DXR2+ZCtLfkClw9K48TIBE1Qd7VlRyvc6Y/tTczqjblRsFPlEZM57aK2hLWvoScOnJtsRJniyXFN
u5xh1ZjYrTfGhp9fHRQh7MUyLDA2gcqM0cValr9mh9KZqdNNziEigwHJi5ItGpNv7ah1KflKUjYW
ZJXCJ0kMdkqTZMS1O1GvspxZNYPEkgAG66hyVVMUOmbuGh92xmi34qCAxx/8agOidnSNA6EK7Xpe
rS2v1Ra+KaYDkyWzji7cKfnMPvmGRJ+PV1KaiBxuTI5GHXkSxMhsmBQWZpq/VZ8M+yl4NPU2i5iw
meYFxGNXbvu2wDK3mpjusviYgsc2Nlt1F9ovUXcoAacUwXn7E6gl+F7XSkvbbpfYJwH/txrqEqIS
LJ547N5BXSC1httrUUKLjHqKGcZmlZLm3K95VCXLbx+suet4QbPy4oZf0qAKeJIqyjcrsShoZG+l
VG/llbfO/BocJyUFsavUzSgF37MSQq0CqyDiNlbR23cnf9NWqJHkKJkI6aY/FyxljEo4BN3QUpW4
66oFkbPOK+Bmf4rRgn1p57BoE5fzzQeMnAgSD13Ixx7SHo0mdCT67dxflKij2qykmZ0/0V+AwQro
xEdzCF6Mf3vk6oTxi7TkSlxGFpcZIkm3tZZueQ1ykLWRG7EZrjaKS12j30SWbfQh0oo8tY0IT9iz
/N7SHPLs5p6ZuTcmOmhuv2rkZEIIh9Rsh68CveWraJMdYLMDfJbRXxkQ9RXepnJNmlozvnTC3YBT
Z1DLQccM9C5GwUokpRLohMPWinsJW3RB4wrBEVLKGdr2/NfHx2/iwEN3C92wKMoNZAGjEAwFWCVM
mqy15JLxXmq8TokgtfbMbp4oHyg8q4CjbxB8YQHuuHVtopq4nK0Api+HCYGOgRHamtq6Gqia0prk
stWjvIoqvY0IN9I8HqCIhoaNTIXuLOXrogB3Xc4sU1dn+Zmwe+qkoa9OBVQIZw0dLiMH5CsO2wW9
3FqQaGRbI4+2gpiSY+b+cODCQLESjMJ4SxeazdAsM50FebwEE0/TQeD83weMQoQ68j04ZEDHoxcw
fBnvjf6qOZ8BOf4uUVlZgtc1cyj3Vi9I1G3wb+ZycBMnHSwAA2AaWKxBYO52cbishspMjudUDuw6
skV2o+2CpXHoyeIgHZqt91Ss/PVyZtQTV/iN1dGWKJsefE4cgEub0giBmCDBPiO8cTCeT5H5U5Jt
Y2y/ZApYa7NatzuLznzA1Ov45gNG5wxzgfBUGF7HuAdYA5Q+tdZ+cA4gWueZe3VqhlH4FkAagHZ6
kGLeznCXLBjJ6RaIQNF/JqJQ0b7E/XMfLTt1JStzh23iRoWALxRb8HqQsadHnltCqBAXLdtbbkT5
1+ojAIwCybcnImlfl8u+1tEeC+rEn3MeYKRz0zpnffj5lS+XXSZTGhnWy2wHDk74TR6NP1An6knH
0wyhDIhdgqXsUu7Zzfau/nhfTZRowcwEDDUka2RQxMqj0YdBIAVp2QFaJRvZzmWJ4vwCCLCB8i5I
3raOeOjrpVMSaIE+tjyxyDeGxwPPGxl8TS3eU/6SY9eORDhlKws1STjqJjMJiok3IjppoDUCUKoo
4t1+O8vQe6oYJcezouS39aeg/ubtsyrPjGgCjo6X0ZAWUGQRlCHjd1qGFyJbqrgdePLS0UYXX/1v
6bfdsgbY7qloZOS9N2ptQfutYjYfrLF7NgFt6Gn6gVs629b69g1tDmvd3G71j27F6gJkm1aXnm7f
1uvf44wnm1oBSNqxCJrwDkFb5O2kyHG9aPyE66wwPYKuUs00NUCnTQnBGQTNj1d7oiwEKZErY6N9
lqOpdSF7MLbZHaSPUAPdukXkU7n8Mk0dXdEgkGTAuc5dmlmHPeE6b0yPdlqt8hUgmGxncWaGsMgj
n8bm+2VXoIssfFHN9QezEmc82JS3vLE52nBNkcZ2KcJmRLIXmbz6qx27T1/8Gfcx9VgXgMCWJVCP
IEUw3tihUBZMX2NaEyTAYi2hEt4coJRerPCALRB/2UapK6+QhDwwK/npW3wG7cXznJzPRCkMq3v1
GaM7sbZ9u3MbfAYI41nw+O5LTC637l914cBY9Sd6LVs074HzdXVm0U8ozmyvYfeMHmKAoOMXhC/R
5yKPlliwiwSzgJPXJT+Fvy+U0+Pt+wemvTeAxwWH7ux7BGrv9yimtkVrAc7xXq94rd8KL8oa2H0J
cIJQQ7nAzPVglUFx0LTOKI2o2u8gEgByNeapRgNjCfUg6LSSuVM8PfR/Xza6l/EEzhZRW7aWJy+K
TeCIyl5UwvPj8Q/z92D4f9juq1uqbNSSZ9McRmzujeOc6iWDgLmOrqV4RpN7cjhodwPUHTTsd7lV
p0PjQpVhol3fPWcKeu35uQt/zsTgF68Gw4uFWPt21VovVUcjCEBgSQ+p8YcJ2kYrtB9KPH1bn1Gj
fjyLk6dVvBrceK24lunZP8uv3Hpn8OgzS8yTZyJw1zJNf+OwP5a/6ipEVWUusza5hP9sj9PlUswr
dVbVrVVL4rJZvCzUz4XU649HOHXPXg1QHkVui5JpwU+EzegkP6Wtye2F9QzfjbT/wgxaTgZqEXQQ
jumP2wIEPjXftlaaOlQpPx3eqNNzgaf3YztTjx3EC/8MjbZK1AfgUeG61lLYQo9idGuLdk6wgxIS
o3HbBXA48JBM87lf3pdpCua9ukZ5yhYFI5PblcMJL2obzezgwerdabz6qtE24kWA4dUFlrJHEfOZ
K5TAcMMcQMkS+BPXzYJjVwufOaPwM1DCibc2pgNVD/QQom9THE7W1cmJIA1iiwy6oou0PDacp2fZ
setfxJjbLNS5jPsELB7VHbQacHgBoz10nIhuYwav/gx5WbsAWMbTpJzEKhDjpICIXv8tlGjtW4eX
EkwuoOtof6WI9jyYD2fymZN3+UCMMdTPcMeOT44o1iqEa4ACzn4j59VmBS3k9aTe+fyHLBh+CxEd
qOr06uvM5hvS+uNlHkjMhqKaIqB+dzvbrsvVC7t2FgB7LGiCNPGO2ackerIv7kwOZSqXChpL5M0k
SBwAgzAKV+KurZ2Yi3pLYy8sSE0+zQrF7pgUl2rGB04EY7hBIcSDIqGIOHlkiQ+kPrdj1DL8VVnR
ViuAgGs7Ep7mXjYgjr6fP6Cn0fEqgoVBQKL9dv6qoBDKIEXQr0KxZKe2vS3pkNGtXAP0xqxCwqzk
XJr1ttAaITSrP7NWsF+7pK0Zc6HErUSc4WFIAhdHgia8K4JGtpaY5Kfl3TJ4rmIIG6JHQhEcsnAA
fqeJwAXxSZacAqCjPEMewguTNNwqpexJupQKaqInEbK330EY2AsDanIQmJVaJfGoIoiLTsuFehEf
WjcSB8kxdCzrQ0tpbMQVkKyE40uQLqgQheCJE3Sdp7WN40urpm/UIx/VIX9I5KQNN0KXcM4ud72c
0SSXsXkSsVy6MPsEdZQNiBU4/xDFpZi/yolcJ0+17+Xqqi2BljTzIuRTXO2SB4xo34SCobYhz26S
tOvyNRdJ9lBD4Gxpx7GLDM0pjc2zRhwWzjN8oNueo84Li50riq5Mc3B+Q81OzEA4m+Sej1eeKoD0
XJUEr3wKoib1jR6IscqMElXJNaFPO7RmdBHU7zybCcDEw4WLShdtjneXbK60HmidskVgJUJYx1+i
GAHJTtweWbLPiEs5aJkFdsK4e9QHhPQoRY0qLOUWxPxHOatc9JR1Oc8QruSyRA8LOeww9Xnr9VRp
oiR6j8FYJekeEgbFV6lwTv4lFBU07ancF0y8rBJBbdYOw4j+CxhtXF930QUbPieBzwUZyQt00kHR
IPKlfV3LomdBfsFBGxtqQGiiV4M2Rb0nr1Uk5R2nkj1aF1LMnpykqXotxD9nJcnECn9N1Ti2AhUa
vnqTOrWzKXIkRn5Dh/XCZl3UoejumaqSxDf8NingEZHc1O8lX5Yl5Oti9Tnsw64jLcQMOT2rojDR
7AyEzDqHmcYXqb7c7succV296nxOMp0khEJ29T+kXVdv21qX/UUE2MvrYVW1ZJluL4TtxOy9n18/
ixnMF4nmiJjMzUtwA2jz9F3WXovXAuiE8aIXS3skaJhw51Uemx2YBAkxGxeIih9Fh/lOoGLLkLTr
8sEcwzzzTTb36jLV6yqXYl0t0Q8M+qs6G6snH+qGQgTlFK3PLkVRKHSfKSUERyCgnTC6yKA9yhGy
mBdMWcEkcaRAsqI38C2Nv2mgr5qBrTvLOLNlKiHdlTmbYfKCvpGglgqvhkPrWxOrA0GzpMaQru7T
cpOmPVeewECQKID3Qm98dLyQqdmLpA6AzFBNrtR3v1eU6JPmVSHZ/sjINQofctiZnZdoo87zYRdY
nOzHApZKGMQjlcGShLPRQm4+GGWQVhR8y9pJXSUZGFtKTvtishSCCKzf+pJBoff2W0OKJ7CgYukH
D0FVBMyRqzIuNpPULxuTUcMht7iQZ4uKdCyTUMNHM4r63WcZY4Kuhb4MoPbxoXrUD79XHpmFJx10
yaj4gisNvSBz7ieRdjFe4Zy6YROiqKztushl2Y0SuqhREk06DNl7pz6V8SfwOKQMwu9hKAzN+x2m
4HnVvlc+Z+HN+2/mKwEMbih4z56HKqUZy3NTqdu3mIZAtI6zkU5WCScZamnftzb92OyBRVUdyT/U
jDD6eZN0pnEeA95V1s1kNbUERn2W1NDK2DYyInZMrfvWFsIOPHmQsYLXAkaPueCCUE0OeIcmxjGS
SiNrQt8EbubtvhFu0Qq6QSGiALgCGHpvHz2hadWIDdC+mDBoMEc43hZHrsX0NUjOS08SRSNGQxB4
NWbig1JDq4xcVQ15tT91od8XOs8TgQ0axHm8VLP0UlKGaT406IFDCrElnmeqW2BIk0uy7xz6ypR2
/axuZIPbpaouH2qos9jDYCgoW/q2Wm8bcBcU5nNgIVkQndfckAUXGlAo0EBBjlBROWk2TX4+AEAW
dqzrlXKl912JugUXg/kEh5PwgweFVQpSyXBgypUQaalOBolTMAlLYCEFYT1/u0IaLeOs53oWES7h
z1R9HGp0ro+fyraKbY2zQlEfvge7L3QUeZpj+BSEKx7tkmM0STAiHQru8h/sVCJfVnGMdIGbSElv
0C4dCV+i4bvwujUegqX9CPEh1MrgW0o8ms1uR8tKeHQB5mX/JE6QAAXA9b1+Lci2WDnMCzhelH2v
LE2jvgpO6hb8sgKbski5dSBIAokKmf7WmoPhO7INaU8dVWqCQmnYkS0gjJINlpX2aTTWLrGlzXX9
JbNLLEyUTG4kfAmqQ9NHHNA+aJ/QT1cb+22EvsiVRO5S+u1m6NMlfzX0osEzkgn/bXDi4Ta6jiDD
Oo2vM31d16GsuZJx+/MwzC7PG5uzExTVPi/4LRYWwMXPT+1ob31DBw3ravp2uifuGZpFu2GvtO2A
Bx+9VJZBd4UlbvTU6A7GWhC0cHVKqCBrPM4lGFTmvbRSlBZqB1S0mxM/1N+Dyqxe6GMMBIRHpt6/
1vgVrTy/SztF5gABElG8QwFttnBJ5OV8VQ+sa0mMzj0yVN+e+TW9vDUjs5WSEUZKZQIjyQbSmnsN
p0IHWEQzVp6e6WPnC3U9mNlCJQpTDzyHOxUSN/lL8gbx7OdIOwcPwJyC6GQHqRf4bElkNqoZKERc
OwVLG0VW8Nqg0AMKRnV2AfS5Btdw7DkXbVaNR2KItoLMLrHU16Orx2uNLku7RUXaHTSzCC2lOf29
XJaq2nvi6DI5t8nrHZeyKw7DUs0EBA9/TcwGVCpyKlFGGF168WLwz328W+hM3VQ7EEc/QiKIaAdI
BGbkiLL3GeHFr/sLuoSwvbE/u8fymFEhF4ghqq5UoaPLeH+Cj2irRmjH/XZqJcTl4jC4WzxT+rXW
RLk2wbOzwXJDnyYqUKhFMhxVOXdaBnmg+0OcRjDfstczPDsadYFj2VcKSkO+BaZiE56vWpRW7ZVP
/2AIxUewQqLWJsylj6UqkEQqRMAYBhNwQmu+c2qJ4ua+FWHyHebjQcoINRBggyaiBfz71UMQJuGQ
5qoH5K5A8A5wr6P+Wr0ar0Dwggsr1Tn0xPVvoW6aBYF08bi7uPVJX7uyp3157ytmK1fGShpVEQM6
peIcSAdG3vVrpFBLC3c90NnCJSGHThGw0wMGl5NYGYE3G0nVgrVS0O/P6VL6DxES2NM5ZP/A0jW7
1ppQ4HMoR08ZK+k1dbgduj2iz3QDktoEMODP++YW3eYrcz+yjWWvBlAJBn0MgnR0BQD2MxjoIN7k
OuoEe7DjmO6b9/DyBYcNWkqXc0tWhcIWo7C/Q56n8fs09FORBqjNj4dSASVWcWZVw0e1q0fXsFR/
hK3JxOHaTC8sKkqYeH5xnUJ8d95FAKCsH8ccEr7pUX72J5RJu1WqXW5FdAMGAvQJM72u7eOKjGsg
4KXSzESlgzVGBV9Gie/25ChJkshR2bJu538M/CVPXsJGxDklIv1IQ+il9aegjrdBLF6asNtEjGeX
EzPzawtoW9roauiU6I9pPsogNyT/W6LAA6311y4cb7gJwIQJHFKnaOi4/UhK5YSPRWAmxMPhFdDM
9x3eheFrsBCvJPBVcvCDHgF+gno5ejuf7+/MpSTxtfV5PnX0Id+HbA51h3rbPvYKSZUXlrEG4RzW
aLGt1lQnF4iGIO2CJZGQm0YU+SMrnatd13EyCgADGZVIH3zN9ELPHOMjixyPGByACtyyTylv8sDC
rwx34RYDAwewIvAIJzKn2V0ayWzYBg0z8SvV5utgGfloJ4wJ2mbgFDo0Apr3DS49tzcGZ9cmHTM6
qJLPukMJVCfQtU2v5x2SH7ExfLYxJWqiV0A2Ft2X79tFcWS4B0YwZMQ3st2LdhWaSOyJg6b7a7WY
BddORmcPUtBg6p5Uv283HqRNmIZJQb2HdPi7ChqBjzpeKWotmgCGAB4HkEiQDbs1UTVepFUdDmBK
GI1QR3OH58RdmeIFVxh5w79GZmsKxdS2kZGuQ9dfZfBgOA23qY2LVdYNi1rFPttIe6uXdWhkYEM1
Nq6A8hJs2V12CK21HMTy/oaUNTrsoFUAtrDbIaOi3vG+UrCur4hfURuafL2p+thkkm8I48q9FTG/
29CC/hDJVhEqC96yjPuOBws0Sms/IBNKng2RQEvW7QeGDO1rSNiW1VmZxAng0pQgNUCCjLPygBKm
eE6i0/21WCrvySLoSNG9hSIqEmO3o28TmqpZgLXwoksrvxZI1tvts+rrQQCRBvEioCwk1ixkOe06
gJCD0bQPAriU7n/GdGXOfBUgOREyQCcF+mZzQnCkRgs5TGTW5WUisKfyudKMcFMHhgjZ03EFuT3t
4Z/GkG8SxIlqb85jpqg1FXtk8F1OBUwf50gQkSBfiYOWXlGc0/8YmT0SY1nyQ9TBiFbbg/wMxnkO
mcDu9f68Lb4GV2bmD2bclTUvMgz2z6joivbWdM9ptAuCsyodksHskLXlNvdtLk7flBUWoB6K0v9s
ZPmgcEiOB5wLsT3t2PkrP/9HjOTH8vz9/fmQmrjshpbNeVfwfXkkNSuGZ5ZVCt7yWTnJSOjTbCRZ
lNEPrq/SCwMpBZGgNpOVRoQ4DtUHDfl7IvqQ9rb6sUjMSPJA9NlriL/NrI21/QAeO7xgEYdsute0
iGgolFolwqoltLILD2yTZtoz8a8hTdr3ALX4ngwVxYuAlBKFUvnYD7yOhp6p/O2PcUTCuucym5O6
vtELRBkg02cQCetZkUoPbAfnxEyFRHzOuUwVjRGssWDVlsImt4uRBlYkU3D1elLJvFZ9NQzW/TVb
3idXkzq75OouTzXUXBGVNzXyD4oDUiekpag+BlA/uG9sKWJGlvE/O+RPfHQV/7C9MJZMF3FutecM
q4aaRLKhVuiovy1ebx7oI5SXj+NeBS9asGufIrRGrHzBgut88wXTtXv1BS0rorm3nPYoe1IZSOyi
FvUgCfsyMQt6QvltKBw1U42kstjyVZQ1o5MzQ/TOY2DFDUgV1JOWrLVzLz1719MyhdpXHxXkEqqd
Mq6EpDZx87BUT7wXfhVitPSEX5uZPeFj3aB6W8AMyMojYa8EZqfZAlJNab1yVBfddeBWxannBnxw
89KNRicpYQ4LLREJalpI6+7QjwFxghQ3agQsLbsXnYDwTrKNzv0nFF/LKeW8mgWddu/PK+Pvd8xm
Ni6CLEdPOuemndGcGkhW7tR9RomJovLL/a21lHGd4I3IpU/MlD8EF9kgGdoxzziXhY6rjQZJrkPR
wtDO/uvW+6ofCmhZXJwVo0shx7XR2Zp6tEzHUc45N9jALatJJk9TXAGNYqgPnVsVVrKmnrH4gAmQ
51AmJPUPsDbvBx6kgwsOaS9+m2dGW5t8sPLsL56IKxsz58P3izotONiAlil7ljOTzdwclTAyrrWm
LT5a0PPBc4WADZ1Kt2cPa5ZJNdpAXTWxveRTkndsvuJWTO/ej02oCpMCLLznHyDgJqe9MCBedPPc
LKFbgOYnf1/IhD1JwyZco/BcszabujHw20TIYa3y7AHA9gdvyoPE6PMuVhICi/fJ1bimRby6tlja
xD7fwZKaGA184OBURmbXfaLl8P4uX9oNwPEp8IcnpNC8oZ+vRj9o4De54XfsgwyxCQHpe8tZsIDL
//IeXtuaDSpHaqzP2op36QMLb0ILCcN9Cejd0nI9f6i2xVpaZWkDXhuc1vNqFuU2lJRRg8EYzRVR
5gjSa/L7/vwtbYkrE/OclUrBMSF4MNGCutWk+/dulz2rnBGsJEAWI6ZrQzNnoujBpib5MCSV4ALy
VT2gzx5Y56sPijUDAfkgXtpLGbRkCOXN/UEuejLXxqer8moi1SH3uyTPeDfQIMdlYPGgJc4hDX4G
OGVNUnR1qDNHwgMFUt3xGGpdWUmj58nGL05MvS32Yf5I2UFPGitsnXpVI3Z5v0zUFmDVgFDE9O9X
wxRrsUz5pObdFOKNU3rHUEH6KTpV8TA8JZaUASfmm2phAIYkW3QVc7uQ9wfpC/hRIJ7+RwHo1j5f
54yHM4pMXKNXzSUDY4Qx6JIp5Fsusll5X4ubQTS0kxauRE5L6fMb07OjwvBj1TSIWF3py4odyaIb
HM9qD2EkEDha0K/P9FKPwUi0Uc6iAzKgZMvveJbw+MPYjC3uqQ7gZGPf33lLD+LfGQEQ9XZGIgmK
GshOQ/gA6nvIv6K74L6BpfOLFhIAqQE2nXABtwZ8piwGr684t0dq1S4Coy8IOtn9J2RdVxzkpYYz
9JqhW3BKw6BPanb/jTnYAXxxgC9qcJ+eAVrVLUpI50nN6P8+KDweKM+BNkMGFfvtoIaxSmK/5zgX
0JM+7hxPy42Br82+i42qKgnwh+ANWTG6hHeQ0QsjCSiNsdwPoY/CU9huLFRE3yC5p4AhjmZ9kp49
4HbN+LLLd2u+/VJ9QgaiCLr3KHui5DPtnqvz2glCR0cABSf28Gp/6O1EIaWl+4b4eH9CFx1QVMvA
FoxglgVc6NZSOVQx0OUeB5nj9575zSib3v8l15vMLOwq0vnAYFmzqvTwLep3JbfySC9t0mvrs3Ey
Yj1qXj5Zl3dtbosfpf8Sq5vKf5CQFl5tM164htAah7wQ2ryR/p2z3A9hjX8aQx60cDHVeYiiaaSk
r0JmooMDEHQkiszqkMVO+lWX5kVMTBDdAgnuSBvoRw7+d+ZPDNhv99dg4asm1WJ0xqAaAujv7AGs
KXie8qmXTUMUT8sQzO1rddelE3pjY/bOtWPayXwGG0wtWj2TWiIj7uXa7VtnqA6RfxgYI6hUvch7
Ky8fuOr//QWzowu5D76lMQrf+QiMXGdXFJF6LZoDvDOO2TWev+tKwO69htT9YIlauinrFZDU4kyD
YwG0AoqIWGS23UDEUw/twI7uKHTvg6foTBStLOYCMzM0qK9szFxpVckLpaSY6dEe7WgfbIJNbb5D
4Q5/7IYMj8gubf7QT28vLVlLAS8VHGAeyEegF/6crNvzDGQwtMoHVNghmPTpo2OP0UG36MS6jcq+
OzE1gUfACezzmvTXwoN2bXhe6BsbADVkDcCCForz8lFpP/rsNZFXKgprVmZnRc1p3ncVdlGThqmu
le2pTlWHRsi5sS1j3T+Y/8tkArcO3U8eF/Hs1BTB/0xmqzfG4fCQWbUdmpQ8Eswm6MvbDciwzr/W
6CuXtikCP8CS0H4/STrP1nBgpRFUXQAWyNvYf+QhrHx/YH8uull0iZjoPxbmzj0nDFGFrBaqsqQf
dfUAPV40QT48YXNCT/lZO2iHQW/IV6oP2LcgkDd4c9iAvx11ld8vhNk2tqRzOtLrOiOQfi2BvyDP
Aw27q++bLTOTNJKfhfg+oO2QX0TWL7EiK7fzg3fyJq0v8wgmuNiq7NRKTORv0VzHWJkOp+P+TC29
xDdfMtsCqdprwD1QdNH4jqiDleMdHbkHehyjf9ls12OeXZCyUnFoNkchOMWQ62nSMWR1ExgdASoH
9N4g1IaX2O/ABrPi4fxxBu/th2lHXvkbMW6TVJP/2H5/orANgiUSbFICt4Ng0Qdy+mqtwuxI4/ze
v4C2i6CVMtOTg2/Uu1WY0OJzhQoOx02Ve7APzr5HFGtB8AI6tVpX6MNw8rNq9NVRFC4pxxnAc7cq
iUFiuVlZ7YVML0TW/tqdeUPQwGnVJoFd3oaC4mv929MIenwd4/9pZ7rmrua7C3uh92PYiUljsVtD
oqA27MmvFTNLt6UC0gIwGioo5M8pyToIePCl3LMwI309QD3PhloeGxn0GX1gUH32jivR1uJxubY4
GxhFy5TA9bBYFqdMQt+LqPcJ0onoxu/2wUGTjt4abGgphlfh0QGPzqNhHXXH28lkWFEuxQFYyENn
IPX3HkKfcKPJpEXDirkyo0sb5NrWLNIJkRdW+XhE2NaSw2uvojtfoQfDXJUMX2D+R7SBEfEqTgEH
b+V2VGowelrZcwBZs6re2qWy13AKuW26scnjpJdr1Zb+nR1UcHrY553w9CwenzUjr3EVrq3qdNzm
1wOUaMCjAlI29BHMg9Wa0owTMepD9OqfFZ3b6o096fd+4/CvbFphIUOIgf81Nrv7eyXxer+alnNH
rc936721e1vdWti6j4+a3pFkd3r6bb6YH6X+UtmDm+hOYmqGf1mPN5dQ2Cq+hZ20tlVJmoMk+kGN
E41BLaDpxGw3xqlRaYmKNafoOwS0fivxbWBodMgfWMafOF5GZRdncv4cyhm7kVCasyOWKscuD6d+
s6K30WOlPNT4j4Str63cYIsui6qCuQdNthL8ltkNxtAwKCjjTXkFw7MVlohQFWaNyDHwNmqbc/75
zRgQqti0RNXX4C5LS6dqwD2gggO4xxxtDf4ANehzZOBralLuU+CeRsYKSCGNKw/WmqFpw17dn2qU
CoGHZL/bKe672BZ62J0LTGixxim96M5fD2k2n5Es5BgS0ihKRiAVCH+kRe3XrN4ClUjo4oNKJolP
6q7QGYb8cp5X7pulkzeR7041ExChzpczRVuhn6QwX1S+nigHSfgtRmDvDkM02H3/YU9Gq11XouJI
6mLL+WYs0qf7H7G4p5AfmPpuAY1Gn/jtbDdZ4SVq3HBu5tuT9oH28VJbdgOpGXCl+m/H7fasvOHW
4dbEmriFBwwE6uCNQhsbrsO5J6ymjKDQCujBdhsTKHbXvUlHzDcIdZyzcGrJiru3tNwQhlKQdpkm
Hf25t0MdYjURw2m+dwKapQfyUn1PokmQdCAohWS6ZpS7TBc2z45zf5Inn352xWpI0iHQmFjv0FVz
a7gccP8IFY++td7SsvfS/2r6fQJ1HQDshcgAEcpKDDCN5J7B2RGS+Awdk0i0udEXlx8UrjJkdQ3t
t3BMEWhzLBgz0dGMC+l2UCkP0q+8hI20O4ydSfWQokluhcBgCXR0Y2W2PUU5r4sghBVa6/72ITzH
DmuCyO6L13xoAskO3kQn7Z/ZwlzZLkuZwSmTgBQdWi15PBO3AwzlQAy1DretmkGJQ71o3D5PzRRd
oBkph9aomJIMv8ElPTJ6UrtrGooLQ8flALKnqcEFXuucvCEsRC7taMMDPMqfla8JihGbNqcc2Vcv
JA5QCLXpmfR0f68uaMLcmp2tKxUDJgNNK+9m1VkefYPPgKo7aJbaO1VHVNDkF4qlGfiENPiQHlnk
OSRD3HfPWgzm2BXv5OcdgY/h0ZeO8aOQPldW6/y+jhHL8nD/NiEJdiuF2IVY5Pb3ZwcFKXShT1qo
tgEvSWRlI4aBjtSiLtFdVl1EGVpx9UGLjHLc5PTQdGt77OdBvbU/m2wkIYYuncbHjyR/GU619OTF
hpc+xt4H/YjlB6XXlV85aGYAYL2/0Auu9a3t2dEqlLETSgljTxK0gFtdXRAmPw0vZe1UAEqbYr1W
Spgc6NtrCRZFQPRQuQCIcd491fLNGEtg9nKFuEkA12S7VCFKm6CDUull8RJ7PHtp67Azyo5SSe+z
QIKcfQVSFyKWLLCFXSoJozWUarijaVwU4Hvuh8+Y9uNHzqb0V674ZWren6ifF93tV8/CAgp2BF6T
gRCqxAA8mbIjALgdBztpqPVITVasLewIdC1MwN0J7PmDRITjmkLN0S3lhtKLWG7U6CltrfsD+vkc
QT8P8ogAS0/UIfNOqDZReyEbuwkDA32rOtHHst4wQWwoxbOQGH2S6nm+lgL56ewg3QX06sRSjr6M
uUyrorVa24oiQCJxFYGIJ/kYuoBZcR0XfApY4VFTATUK+Pz+xB9XvmPWi6nvhQHvyjXw/cm2rkgo
HtoA+hCJZ3VdGZG6oobaWmH6WiV2m55TcOdJ0dcafdNC8QWfIggSOBqRkUYb0e3z4ddxK8ddyrve
oXgCe54hmSBVLna1YaqEmplIhBVfbqEEDZMT5BttS3g05ikBJlDHlpVQqhvPOQGXM9QYRYM7Dvox
NqR/8N+QhUZH9kSyz4H4Z3YuEDQpStgnABFAU8AEjLH4xX7weqqDoIODtDBpX2X8z8f+JbLvb+CF
yA3VSMwsEEfgd0Of8O3chqPMeAycDzfICepY4CJ0vE2zU0BjB526xtz+LjfA3bsIHTf3TS9cYdeW
52pZ6MtME58vBJfrYp0pbBb0fT2gmyYFp9waJc7aOPmZC8LwtM8ZBuNkvwujPArGxt+mOtpBvYfK
FNEf5iGB2NhxQMq1etriUbqa4z+Bw9VRalQqpl4M28VpaEhrZ4a/E9B0p7OBqTPgZdlhfvX05R9S
PjeLO/eWG3jwbazAsFIY8YeoJw/SsJd09gkORrKmV7/0CiKvBN0cpAbRLabMtlLWILmmagMQKsNu
6PROI798ySo0A+DoPvig9RokZumCvzI4Jx3lKadBoL7DswsEP6hZeHC3GPIePe7Stt9/eC/bBDHI
WvS+ZnW2k5DoHppygFWQm7GZXregOf+nkYE3QkY4B4Xz+RXP9HzbxJEAvA3/3DDiRuCo0YA9UuLd
UiAqs0lZ9Z3LvmsP9E0WHzmM5/T1yhMwrdfMx5DAigKoKV5RDpTct1dDEsR5wYaZ4Pb6sEk+241v
YT7XfKepMnDHynwRC3A2oQERVibJPPF9MFqbey9f8w3K+GsJ/IW4Fe89Atepzx0Ey/MQfWzwzCTg
A8SQjNQBjpzP9AFqY1/9l/rl8kTjiLzjD/QBHb+BJYDi/DFbi/YW7r2bb5icpKvbYKipFOcSviFG
/42mh+FJ2HpQCv1cpf5diLtuhzt7V8KEjZR2Gi4YuuVftm+TFyJsv3PI3dZrxaiFYzHRgot/pnZK
x94Oi6lGLxomWwfJ/LW6S5Z/HTGcLE9AxT+g6KtJa3nZzzUhF8A8nj3xupU64I6sDdYy8zdsE+P+
07QUzGAwf81Nn3NlrooVFUDcaY1IZdXfvQ1gNZ5D9qHdX1qni/7pEIgTnhv4GRaA2Vt7ksqVRZy1
AiRQItJvO8Hk1UP0GZ7B4ULEU1c9snRfZ6tiXIt7ETJS6KsEDxJ4R2/tttC74fq4510DrJwUoUqk
HwMyuP0FiaPzGl5nAWQ25ajwCkArHdzm4ixGbNS4HYOmALAkNQvWiDXda0MjYRM0Mcamn6gGOIkw
B/uiCElf5CQQzpwCByzozW50uWQX0G0Cluw6dxqAQIp9zENY49Jzuljp8rsABbHRYLtfCeooa1JE
C+w1+HpUGbSpzI0s92yyggKo6V5qefcZzGykczax3jksLkdEeCC/zR75nVEryBeDUef+flwgeLk1
PTvIUV9KcerjzRnPPNTsK6MxvHNnaEQKifDCVqb5htybLobk7c0+dgeI0611ti+5xFMgwKNChsY5
hAa3e2Xw0dWl8XjeBQKtSD/XPQ7MvmgIPff/EMvfmJrNtOyFwAlTmHo2jFdxW/okZgh3YOGgOY64
gnZZEKHE5CKrqE1SaoinZtaQfVP8KsbTKr3WH+yzshuM7kk4xuaTott7DhwyYNk7V+7lIrhuBSHK
l8zZQxZ9ezlD5/T+Si9kaW6+ZbbQyjAKGdi4AMdGpyk4mSxJxHKLaxmLpXMPHlP0uQM7B/mwWaWq
k0olHlUquI30GGkkzWzfHOAaZmYYu/dHtOR5g/Hyr63ZwzAyA++Bvg9Xt4HmGO0CCfbP0GXM0dpn
H9C23zqF/q2vWF3Kvd1Ynd2oHaodddTzgjuVAEBTu/e28rZ7grLBydzvKwhZflCqB46k17/uD3jp
qQKhDbICMrhYgOa9PSeh12S0jWVEGqredT7pL1H/dt/E0i4BRxwSmjygL9KfgPn6eaIhKPNqDC4Z
AcrVQMvb7qN0G6ykDBd6yqawBWwayEtPWabZbuQbX1VSBkPp0U42Pvsv6B0+1WBk6BwCCfMvbFCE
xF+QAWXMT6EmwWhzK7MpL03n9TfMvNBaEgPwPqqCm0vgtiR8XCeSnQlUe9HKoHSbOB/BsSgpv2VP
k1sjbz20i4tMoBwGn6IXUCu7JjWbfgSDYpmUo0CkGC4GkYuY/eRTEcCcvENRiZQlU0u64IMWEn0k
XobGWy5KkKfypewrkcU0sWQvVcyKaT8pWk6OY9AWkNuuaPsGPH67odzQlkaqMZKr8LX8BGrc5MTn
VYeURcMXpQ6u2TLXhUwWfLMGosnH34PxLcqVCrlSrigcRkzhmDWKBsB5EKmHWBISp0gU6gSF7P/i
JdR89VaUQN+fNRlHaNo1WzXjmU1SgBWSJFyhdHrBJ22GfvmE7c2sQh8mAZcAoNNZUH2wSV+xRO77
1tPRqRt/ppiqmkxibd2/eDV/lw5qJrcnoQ87dHZCesONnkoVIGfpooGWk88Jswl2nqn5lh+sJOQW
Xd5rm/PbRpXrMUPJ1Q32sh5cHiLDP3M2B2KIxExsaeUgLtT8cEJQQUYHNU77j44BtU8yLco87E4z
2BuddYAeTglgUk5epQdQoH3kBShJDTnRdSa3jZXXYnm0MnKbqKlM/B2zwyGJoTfKQyq6Ymd0zJnm
5/hZRKNQRdgN9pQigLGoPrTDcVzDxk2/PA/bhL+W5y+In/NpQaVQdLVXvtBjIlQ2n+/zzq6704o7
sHgDwLcAFTTuVGkO8UBPKIhuh0xEwP2qjYe2A2hgpXqxfNNd2RBvt2pajHwosbBRWYcd2EVAGhQY
j789y993UBbaOpdvR9k8q6vx7+LgAJkUOWCqETtN/351lTMCZUbOp6K7C2Hm/jMxOS4/1ujqt2ce
W4vUsSJMvz265tYNAAC8//uLLuGE9/yfj595Too0RGDPhAE1cjw7ALDwNe9Q0hNRzlMKQoVz3spE
y/d9s+K0/fE2741t9jSV4IZNixKmc/NweH+wgNYifQm8D+gG9/tyczxueWJclIhAo/3+sBe98eth
z07d4EdF5AesOLUdHMbvd8QjRDTRILR5THZ28f3ylj4dty4QJGcHOYR/OvR/Z32OSmW4ghX6CEPv
Xrn9wxQAeAYUSseHSwP0ox2t7KLFSwYBG/x+hKcA2c+megBzNseFuFJjoB0P0I2QjMYcn7Yg2vnl
rRE6Lnmm18Zmc6sNfeTTUUIaQTTjraInjw73dn/9FtB38EaB0dAEsMQitz87F1kX+43XJiJSFVax
Yy3dOf9y1qSSF3NNCOmRr4Cel8Szcw8U50KVFNyQYaV739ZnSTIP78KntnvYvHVm8AjO76MOMma3
c2Pjcn+MSx4igH4T5y6kbPEFt9dKorSpALU20Y3kz3L8GPOnlPkYefO+lQVALGbyysxsjIwgZIlc
C7i9XqdbM9C7UwTEVEk+nyDnjfMgErJnzirp93qjyzHYK0NIwTCQiAF5V4uKw/0PWtw9wIYAncoB
UTF/D4uAL1l+VESXfWcekt6W203OG+igkFdq+8uGZCinaQgbsby386vwILvO1UByG0OVLeGT9Zws
M7vYKdZ4oQVh4RYHrQOotyfhPYjC3ZpifJ8p0hSmcrOG0hFzoRYV9GTzfoCeU3FB0+5vf0pOJYQ7
J98mZDmewKWZntCVHBrg9nPvT/FSNQP1ZhAhKQJSwyCWvf0eL2U0zg+wtYxDrx+qfU5Q1terl2SX
7qVtIEN0fO3ELihQYxdf2Zw9z6rkBUyTwCYcDWQ/wL9F3vHGXCxsM2J/kb3ZlLrpTBysZ+N5ZcBL
C4CmI8BXgHYCfHZ2XdSNODEd4L5lLkWiWULyqgaPAniChswE8Vk0FGB8t+F+Mdjda0n4xTf22vrs
jRXDjuaiOk5DPxjVSXtRWLT+EjXSv0F/56yMddpM82cVXoE84YSRH59n6KjqDRwTyqKboh2m2UDE
stKzQDHiqENfuGoMkdEEX/eNLr7l10ZnPlAbjlldwL2Fz/786h0A5SKHh5psfven0+kl3+8F/ag7
jv68dl0sOEjgDAA+AP47iNbk2SmOy8iL5DqVXP4bJCU90rwGyGqGNX3Y6ftnk3pjZnZictFP4gby
B8i20MKmkYo5ZcJIHz1UIO7P5VK2BdBueLLgEQS77jxk9yFpKNGulFzkIslEmfpon2y9IsEk4Lhb
ORrTsbsZGB43WMO5gIIKHpnZKxNTtuwTye/dTE18I2gxsLYP2pVX5mfidTIDjTyoSkzP6bwfrUcm
Xqp8tXOHh/jIGYKTHpAW/w2+LjvUpcNLY4pGbWjdeWV42o/TMDM8O3tSKEUZGG1615ePXrVj/ou5
72quG0mz/Csd9TxZA28mpjpiYa6htxKlFwRFUQkkkEA6mMSv3wN19Y50pRVXbxv1UtQlb8Kk+cwx
9+bo82NT74Bqncxz7H3mNq/z6AKkm2HX1rtP6XMXlDCM7tIPnobefMHvYEx9KR/teGyb99Cn6Ly8
u6j3qsr0BHaGLjTC5pI+DNdDl08X6aPL3ic8rwu4UKruehH7UOa6gR7YQdxH8ka5JlMgqJGMHfpn
GBfe6nRHPeS5wUGA5nvWAATKLrhbzF7B8xY9SngH0SxMytkHHMUz8E9dNvb+pQx5BmIQmu2GvIea
CeoCQVlfBp+YfpPavi2lH6bKN+9wO1C/yXPSqkEzOomnxxCE/nfwUfUN9JAvXKj54WLi25CUui7f
Mq/74Zj++gLRk3LRCIcjwOm50dZ2ircX6O7q6xi1qgqmrW/smW+NcbJ7TQOa+zC2mB/Pgz3Yb+Lc
e2tN/3wa/s9dnBxAcJ2wiaRYZlCrL/pruItN71pMkUyeV89v7B8/7FUnT+xkys9W9uHkbmNlIAuG
w8HvyvD2qspE5uZyN5+7+X36265e26CAwCAHRvAGbfXvJwe3kdTGaTGo0eNurLous267lMN8VByI
o8XABrd23lKs+hEX+nVcxK/guAKaGpw8WD4wDitQvDrGPjor+Goe2DBXfeNueGLtZD4kJ5d99Lnx
LsSrc62SAr4CWTDe/Pqh/1BLObmMk2cO3KTtnZ7NW7e/3xG0wRVuuSob9HPkNY/fMrL+2i39YTGi
ifPv+z5ZjCwc1mAxeN6B3Jk6C1NYBjTsqILCvAxhFq9wEBig+ZZHN/CO58c2Pgwv7usEizWk2KXz
2QWKcHj/66fw5ts4Sf103YxDDIcfTL2hO7TjXejm9ScqHtKcw1joOD7NzUWLRwJzrqhoyXlj7359
CT9m9ngTMdQZEOrBuQPN1e8nInzA4HgkwvlRR+dNhBrxTX+T+rmBFbn4EFZ9thzCPuuOMoS5Aigj
LEvv3Ob94u8sTLVA/gT5JUQtd858tvfnyyg4hm/ibH62lW7n4KZgiSD8tPpv0R0LvD7CRaosOmML
XmB02wfHyOzpsu+aszb8qNOb0L//9dP5sRCAQSGBsCll+DE84U5ekI+sUpMIFoc1Nu7mTq9Lvi7Q
n5bNDfM/LpEDSZ8z5e1cmLMTWGhF6Uc1voF8PU0FQHKEQUECrh7MTh2ktydztyVVrMMRJKunYP+E
GZKwLPmAxHI/7Pm+GXMg1eyh3YEGclndAVlVRJc9oCTh1/9+/UC27eGbZfTDpZw8DwJIGdD8q/Po
ANbut3PWOlcAc1f8jXs+zQFOB3JP9kcfEgxTSzCQgsJh435eqptEigzadmWowp3hOT/3R7ijm492
7He/vsuT3emHwU+CPNqsUzBox3k0w8PwXPH71TlrpkPjFq7ZReSN4trJafrDaCchueuQxBCL19ui
mRM9NPMM35yx4Oqaw2Ts13f25nM9We6wuXKWIQQNsz86JdU76Rx6OPNBcIflBrv/ISyXN+U1vr6t
02kDvAWEFdwIWilfE/5vQiG3UTZePbxNtEOnZA9/lh2DnjbsIoC+dD+9pXDz07vcJI2wVcB5BzDP
7ze1kTlQRQUU/5EFZdjloTmwY+ofpL1BEFl3X3S6Vzhx3erljcf7s3eJGrODsiHUaIDf/X7gtZUx
zJFBP/PHunoXjXbeLx46ajBM8zKf1/ajbSb+Dmad7Og6sT1wYkHD64YPfFVfWpfPex0Hw20HLNz1
OnjALTnhs7BsOPz6Sn+2kNEIB5PJ96IgPcU6L9yph67ChTZ6N+I0rN39UPhJn/96mNNy2dfJvUUa
QJBEG1bqJBydpkrPaGdAEFQV6BPl7AYqnTf8NirZ53lvoHNPyrC8iHfNMdzPBT86O4lWGcRNb9si
PcK1APF6syNvBZjbEj6dkd9e1+kMGVyv8n1cV+y9Rrw7TDujm3JBWYfSj/GMNMbv8/Bfo/7ny/Jf
9HW4+df363/+N35+gUGiaiAkd/LjP//XqI167prn/h/ZqF6fx38MX/5xb55No03zov97+7L/88f/
/P5HfNffYxXP5vm7H0pYiBl7O74qe/eqx858vQpc1fab/68f/uP167c8WPH61x8vw9ib7dso7Pz+
+Puj4+e//nAjzPr//Pb7//7w6pnj7y4HaOR/auT4+sMfvT5r89cfgfNngrq6D10hEEJhEoXgb37d
PvGdPyFDhrg4Ag4f+e+GS+kHZeq//iCu8ydkLxIcwbAs9bC2cBF6GL9+5kV/Yia7W86DaBQgq/CP
f1/edy/lf17SP/qR3wxNb/Rff5zkA+BN4IwNQ5iFwZ0ShrQna9iJWUhoiLNtcVySUTKEFxw+a7cy
0tizvnk0f4/97Vgny/DrWCjLI82HwAM6midxcDvF6aQ7MWcJyGJAZqtkcjMKx9EXPVTTuZ+09C3o
/bbivpn525AJ/Og21iiok96pZ1zYJpwxT0IWI5pNMfmWoGNeN8ffvjFUpKGl70NhAL7NJ+d3B0aj
rEILVXGa9vURmzSs0+HiM+5qr0/CbA77/q3N5icvLkkRpIVAbmx0kZMx664TcWiweKvRphkNLK/y
rl5RxzPxSPe/f4Ooo0HzC9g4pNknb45VvnS9Npmh+NuLK79Pw8/BMMsDFInF2QiD1fSNqXJytIC1
HW8SBgiAMU2wfk5CL0xIZxpaME+nuT53tP201JU4H8fwnWZhesH76LyWuvz1XZ5Olm1QqH9tKQLG
DJ2TtVCbahmihS1wFnVhcsmjJdcd1Al/dxRIUKEmCW4PUHZAzH9/ak5ScIR63ZJJiORfNbFA+UjH
n349yOns8CEcAMkcNDC24xnn8/eDLLZPVqGEzUToqsd0bu1N60XDUbsjP/z2UFDxxoIG2x2G1qf3
owPKajbDFZTRdpNf5sMcZo1v5ycftcK3bNi3mfbtgsaNQSUYUgTofQXYRE6e3twMkg8aMsSEJdWB
pRaW0WIa3wctiWDGiKAii9jivHGyn+5cX0fd2okQto9g2Lp9/k1IRw08sUDqXwHAicxtU63LOUvS
/sIXQuUW2X34xvz/cSqCGIANZSPTIo4It8+/GXBhiUwcDleappJJmTZ+dUhiu7yxrH8+CiyegfgE
pPt0WTdhQJYGOI/Mh71wZphLiyX131Ir/MnDA3vdd3GKbRSvU3pM1a1xvToa/Xvlyf3QhuSqkk18
5jWx/FKPvXyj3PLj3pGgZweDVRytAH2eFgUtnIr5AOxAFvrrAU8ZVNw1ldlgxifB3WuU501hlPtG
G/0nKw79FLDYNjt1HAQnKw6aIR5XPbpGibEAkY3hsBvAKDxUZB0ff73ifnht2x7lASofoqSKJHm7
lG8mh4wEgU6xDTKcffpyXinb9z34er85CsxxoXYAJekYiHyAn74fZSXSYeBV+1AYaiycSzhZCgEN
0fvfHQa7FFx/MMtxQqen0g4MBNU0Ma2f2QiA8GhOE5zQnv7dm0kReKD4uEkAgaXunCxgVCVN3AaY
5KlkpPCmqgbGvH8rFfthDmDFbh3ccNsJodd0MopFcjYlCUTE4yAh8Dxd15skDpYcTajfJIkCo70N
hZoqyC7g3J+2ZpyFNnZmoEaqsPbXzPLRCY5WNPFbGIBtQ/1uw0UNCgELYAAwYvYRin4/DdSUjKC4
rzHcdqPKxZ4Oks2hAY6R5F5s5zU3noUGVSTjzmQkWFrgA2aWvGW28MOch1kRrLc3sMUmD3naI8J6
9Rlt4jhjy7TQM1uJ1Nl7Phe/Sf/Cg4UTlLvtHghUMc7JOiYV41ShSJZ1y9Dv6lTG2Tqu44H6wnv4
zam/kdsiEEIA8EOU87UU9s06jlY3lIovCTpFq7iOSdAfhjZ5y+DoJ08OGp9IMlAfcLHXn+wWtqfR
7HeoX6IIQcuh9aF0jy5e+et7AebkZKIkWw8POcTGNUFkc0oQChvG1ikGfhXYKbOUHc4vXTpzLT/H
ianUB6IbFrRZLBGfFqYRVQRVNVUFdA8CcN3fR0rHfOctEo6aihCCmqy3ELfwKt46F00LznocTr7o
M2Zb9VqhjsDyoAo0z2yjHXVPfT3FuwqnsSpXJpce2mVwZ1dnzlKtVQCWiS9RPdXpFMND07rQ246z
eYDvWXqFTZra5Cg9lja3rF6CaTfrhEZ+gfNMTrfhUllIjOPjoFz7fnRvweg1beYKNk5ZLNo0zSUL
bby3PlMw4GBavAvrwdn7w4ReDqyYtbiugpTEH2o12+7S0TwGkBnmYCFg5FEFgyI7mPTQNqnb36xp
ONjjou3a3kIzupE7VxMg+BFvW86zPh6XMOtnJtL91M8cLTagZSqcqW04xKVZgHa8G/RSoZWpTQLF
vjUkwW3LQ9UUrVfJW+aCXZkFzYo9MRR6XtGqRHCF/kgiQhRJtNc/ebSiztlgwtZ/hJ52vdJcLKrp
nrs6iOpSgEDlZyv1Aah2nXDkhekTaQ4qmGKO6HYY4kxFM/3YshlY6EYtXlvwxW0enboh6zFJBfGK
wLKgzpWnhuYmtnX0mNReZw/DmnTzcVKx/2XV0+IUnS9WtDm7eFB4a5NVqtANr0W+VGN9S8GDHXIe
1+iLRkMLv/qO49tvazI1kKHn0cxQkQo7UAK6aJmzaOSduWprJ0rPeuCpb0Y5+tGDDRJtj1oHPUDV
AGvPKS/VRFlAC+t01IzFvOiafEqYGgM/X31n0VeKBVydzw0J/VIQNqnPDbfrEfKcSZX7okOfrY84
ErMAezUKvF4D3O1u4YlR98LIsflkVSh82Nr0TgLp3dAXxteHNkqJB13BanA8tHi5pDEcj2WXznHh
SQoWFAhzjrkIEtnp11EyJSDM05p0pbvA+u6Vs5lQnWlBa3gWqciVB1yEfmkdtNv3VRo3Nwl35Bei
I+0CxNkYck7nNF7GDAE2H26kS1wTIOWDDPPLCigF3uqoSEqOkGeMpk/OzKF4Qse0A88ylS2EwtuQ
QzR+YGYuNr1I0AmcFVL2qo/IclQT7KPztW4kvV06H3B216QTJDZNLfS+pnz4nGBRTfvaYA2/cO3X
QZ4QCZr6Sh170S0V6XZzIqbk6Net65QWi2cuujqcrswMZ6PzZdMtvEu6IQp2ijPPK2sC84PS9Wu6
FGut2JBVaZWAMFK1kyhbhnJhKf2WJ3twAjiUkIMIJ9gyCjwGYlNw9aOhiq6Xdnbf2W5wpn2Mrwwg
+bHxCHRc122ZBMsEwprX+DQ3vjMOeaCFrNC6mGibVTpuX1cTNwiA6w52H4IPgXsIx7mfP4RtAEWJ
GhlPemiI4v650JwGN2NK5+j9MIxjczc7aS+OUdIlKzDY8wjVO492IfSRTPpehqa5dERKaOl1bHh1
3FHTy1psRIjVBH1TtpUYRDnTIOnupUo6pE7O4G4vaJyfgyk1QFu1Q/0wzKxL817FKAu2WP5X7dLP
AHy4SWMPMR1QM3c1EPIZi5DwH+a2dsOi1zWUMVKsxqcBJsnbM+v4rR5V7+Tt0pGr1rbyHht/DFiE
nxC69z3Iemd9j8JhVnPRPohWQq/Mo8mi0N+qQr1bk4SJawuJkxrvz0R6pxsVQi0BzKmkFCGDkYTp
F5XsAldIlQ+Qca2eKKIapO4DHIou/NQQdeXOaXMcsF9A0N4NGQA5sdf0HwwdawbLqjX9EIGbHOTA
G87RFylt7WSQIewhj6BrKPhUkEzxCjlCf+sikk6jiqSHl+bZOrs6zOjsjGmOQ9w6mWN6iYYhWN12
54CMsRZ1ZTamhvaJm7mpRbuVOoNZz2qsFnenCHN0noz9Ys7kRFWTLZEIeZlYjVq5dKCvmNGuY96j
MUrBJjUOaHrm4CgHDX7mSH8XFIUQo0Q2lTu/R+GmbD0Rf8K2Jp3LCOIuu5GGgcyxWISzE00Vtnkd
D0H8cWLdlOYL4U57ZkdK6wxvckC9ox5RlIBxFu5khv35UIjAAsUUTkO4lqkK6JOtXJTS7DK3DtiB
09yAohn7HTQOoA2HSp4X2XwFiRJKYWmkXgeiKogvNLabc0woYHps6s+HZdIKRt0WYM5smNuQ7gzO
gI+NVaBSuU1gcnCSsBS7TpFrgX6gm3mCTWgUdTEVhcemlJ11rUdUYVPSLNi7AsV2cT1Jr5jk0gYF
So3si8c9xXOTunAgQdvXfoL/sZ5yFvhzUrZKjtjbIwq1r9lxdVKkwtVj6Tmd1x0cLkYY4HoT8tVJ
AMEzepDvyLHpphV25Cl6n5i+7o8N78kIYIvLFboecxXl8dDYW1T9bJ9HWjgdghgikt0Qse7cdCFJ
8ijSwbt4nXoP5lEuElNNweMu/AlNz5y31bxCXWYwt/W6tjGuB+rLoDQxMEE31+wWPidtCs1XeAw2
mZ5bZJxAQA9PHo4+LPl+9ftskir2UHWU/uc6VmhektlHWUtPvW4zCO5LiLzwSZJcrTgMCpWwvoMo
Wds/WxUMFA6dg/swJSnFUdB58kw5itW5S9jclVHP4jKmk46vfO2uyQ61hSVBgNSBBiUFhVTsuKGl
SwEOItuhtVnJG1o5kl7buhNpDtIZN0B5smmClH7PVr8k2N+bPHb6ob5s2w5CD52c2XLvgf8U5gN0
VdhVwIJ12reBYcthBU0d0ry1jdzzyrRpey4QS5iHnqUeoAS0CarmLPJHKoCnrTcqFnqp1eKsO06a
JDgOch0MvfB824QvCio+AuerJ2NapAoHaZRN6KYEbS6IH4iPCFu8oVCr1jJjcq6qIiB8PDQ4EPV+
imgUHhpKLFRUOl4ZGGzGUJAZe6gz4ezopwXc5XZ9ksTS8Ux1SW0wmHJRFR5ie5uMjYQt45jCyTAl
dQMx5wqdtGJN0KkoUPhRokDQ5cOpWDIPj1/iEYBaNYZnRvta78fAdLcOGSZIAKhwfT/UIbi7jEpw
1ahSwZ3i83QW6tZvcsisjhe08gM0fqyKDNhwEcEJNWilytlU6fQ0Us9/sshtMd28dHR3DviOcZY6
vDW7qbHwR8HvrV4eB+igShp9Rq0/iiASaEedW8eXN3XgxBWKL0oIbIA4GjMy9uTKUUAAYsr3FS5v
sCiRT6gpgCnnNuypQodOZYRUgECNPoLEzIe4lci4y8ZnhUN9zkdJPJZNHjdtriCO+l6C3b5iG/bm
PgN1O3rQbO26snfdsck8QDKjrBt4s8FpqZpK6yVqOljudgDprbJ/CInnk8xOJDQ7hH3xTeRQYBz8
rlvA3Gtq9uR5DcwfknBaIMqRdD2U5ERlMTqaM5kcl+TOnRlQwQFnnSxWh4LdDxuJ6bUzEDSAoaHA
MmSSaVWMbIzxL35s3mmQ5F+GVqFkukKwxymQs81f+sSK91HDokNQVYilnNZFtoRcALJ9lLT6wsYK
azVUZNnOG7OojDMUQbNpjAWKnkiHnmdi4vO1DxZeepR1Ubl0YX2zYKcTj2mjZJQvIANiKo22jQuZ
Bu6OQ7KI7FQdtdHOaVfe53EfzkDuww3I5JMnceq1lq23Y8+oyVIcphcxmSg9q1lPHmVEY+dRJF4F
pyLVTterDPybRY+Onyd1QO4altakjJwp2qX1OF5IB9TdzIRWQji0FcOnoKfDzQQ74gUhdtshGfYi
ueYBWsrohrp952/HQVXtvWBky5FBm5rfouYxv1LZ9186MUFUj4PaycsmbD1VpO7SPy+AecNhwAkU
pMf6arJulbc0NEiDY5gRh9jjVI9tGtNnYPo8xm6TfiB25eq2hYLtikusIWawi5vEaR/9nveGZ8Kz
FIIiKQQqzXXdkw6rkghHS5kjAMInsVPF77iCgPgcY3mVXQew3W4UfqeL2YThE9VsegiQCqo8QRbq
F+7aw5lNjswCNmmWJNlZ4k7ny4qgfZPXRRqC1QoWYO6MUW2X0gtM/apAZQ0yMSTr8yL1+JlJU8Mw
L8Wpg3lKoNkpiBw1Mh7a6gxbRn8eRhXMZ3maJAZePzyqyk5pRMAr9/x3A2Qj300Muzc2287h+zTu
xgPre6g2wN7TueoDH1JnnIiozmJE6p/pWA3pPk7q9kmEHXQZjOm7XSuCxs8jb02fwmUk4sZro7lC
5gUYjfg0wu8CNkscTbKPeLbWLVsyS1vWoMJWWbuM0WMtFKSLhol4UUZkbJqi8vk07WiwrsE5j8fw
AWIy47JfEAr2HfZpadJbgnIGO+9jAjenKG5JUHqTdvYoyMoX14YB9raIIViJzViFSJTbZSpRbEJA
PpiAilxJgUxh0kt4COe1izKJeFPDvGxZH9aVjB9plGrQiMErfkpsCMCRxZfksjE4Kpo5mt7NjXI0
FocjwxIzDrEDyqchztpRgA6bQqZpyFAeFga6j4x2e6lF3GZRN/UvPJ1W7Hzo0i5ZFDJIXYwm1md+
P4xLaes0FjkCUO5m8ziMz2SuVXMxhwNQwswmsdqj/VkBayyc8U5p3gw4ppPlqnc1T0tvkCTFIS+X
O5iIue1+BTdKInsmpNlvbkm41TGBeJS7ztEhjmcYTk4TCs9ZSBxXXg0we0XYnXRRfDFxlz71Khmq
oomEMFkccu+BDBHvsYci2M30Em2xW8fUecPHZSnilbB3CPksAtAaZ2iuqhCLX85xS3MV9BwAVONy
J2uTdIzzaQzUSzxAyDJDlQ48Qxa7bbcHPw3mk5iX2A6HJaVuSShPIR5EmdPm7dh0H+WMbSbTNkCY
vTpr90hksl5XjC6vikvontClUeZsFtP0GfOS+iUMuuLmC8yFerl3EBuTs8ptDHChMKlFf3pSbndI
1Gj6PZTAcXJKNxn9HbJex/nIeQAAZe+zVpbKMeunRTbYd0ZeuzcdwHvDEVgu9cEPIlB03alRCQj8
a2tJdUksxGb5fW3HAOtLjpbtZ4GQZLxyRGK9opWr5xbDikz1BYUDxj86LJrcnCpXm72mAmWqTDLk
6g8twjggJcXsReSpC5ymvkdTMQ5YVom1xTqtQ6fTd53fhWkeRgsaLrKdG3GZVNH8ZV5aYnPbLy32
aa9Cthy3yFeaOAIEEyyR11BO/AuC2/GDmNLaez9VYuy+sAXR9w4qG/6cudHguUerBRvu65oKufe6
xNQPkUGzGlUAyd4bau56CFEoJBHGBY4RU8PvBYJdRoBQT8O6qEToHfCcP2ruXsheXfdD8AX5blvU
Iv7cd97ygaWJLnlC030Uz2d6CzmJcPcJX0zeurMXvNAksPX5fwgspart0z6rFXGhYqAbckOgWaTL
0GMjDkkRoGbIiDYfUJYIkcrAJwnXrefw+j+SYamUQvqHBL2nMPwYmAPnU8XG63T03XtkZm6DFV0j
PLVzom9EOiw4Y+T4lqTGD5VUSAWiI+JC1hKKz1Ap/L7k3qdTiJkZESQgDDAJlCjzRVRpoR2yvNHY
PC0OIzFE3wU9JGAJAOVKT8B/4eIvcLadqwysoPaS4hgsAmOX32x5YxS0RBy0vNEWAaLmpC+iozAw
Q81INgaxOkMS1F8A2OK/Mcop8G6zJEtTJOgIztFo9L5yZ76pp2tqVOAZTbJ0JtCwVC1OnayCYr0s
Y93aq8YEydUcO8gpWirJIzCW9At4/wh9fl0M/9kLhNzzht1FwzM4VVabwipwCcELRKA85rOJ05xA
kxVrgvzdrvgtlNVl86IGPXwx3wOovodm/fNavPb3Rr2+mstncfqb3wGx/j9BXm2tpv878uq+G6bn
tgH/4V84rq9gre1P/oW78rw/MdtiF6yvGIhvtFj+jbtygZ/yMeUxHYGbcdMNBv037ipI/9wanvg3
+BxtyCr80d+wqyD+c+ufAAIDqBT+Br2930Bdbe2d79ol8eYBiaZ7iDE2hVlc4/eLXGs0MYDh2WBQ
3Ks/VDVUQkDkcSanJCggIfn0sOlnNI2gcKP8sPucMLBb1tEt4mkcDnPTWmAP0srVOem8ZL9WPvto
p6Y/VrMnPwyzGbOGu+kT5dUCA3vt56jGPoQiHGCSbsdCL4I/rEQBijilS2591Ck7I9j5FLT10xxP
6x1quEWfTPSCJys5OBKcjVghaPFQGSrmfpneiQmlsESG5LYShlwIFqNIn8Ra7sJ45gfPsTVEcyN1
Fpj+k0KUiXto6ceuBgiSBS9oYd6kLVLGd6Kq+O0Aahvq33w6rlTn0TgHnwX1+X2gm+Ua9bYGWuJg
OF3Fwg0/UTt5d2M8rLcxq6OnHulDD/V2j+89mgJsyubolnU0OqZTZM6YoxBuhIk5Ez6cK0Jg+PuF
xIirWXKoBgQXUnTRTlEnKtNxkId5DqunFBzrqyqQbj6JQvNl3k9olO64ZUjCvGS96lf2iASMoMYi
aTch06mXC1+K+Zx787pD88cUY0DrC7RUqn0FoZBIhy9uG6IHNrvLTQ+RhcvJ5/0Fkj43rwLSZUOA
0rwv3ALF5GXniAo+3236zmvQtV6Uk5yPXOMWOlgwRFTrs6FSaM27+iziXBSOCj4TtK6OqJkC+hD1
DyQk4WWK2Bq0F7PswUTuLxYP2XmInur7eUUgPUehQpNKR4+sCT9IaOLcEFNVOYJw/2KgtdhXDSpt
c2JTkSW9Dva2ly8VQzduttw/tOFKzlCCqkpf+cPzyN+h+mVpjhP/NiKjdzn7BiJDqfkiUg+w5E6M
7jW3UPCGSYi5XHBd5ZayFFG/OufrEqKcMaCycZfQDbE9TfyAoLHfT+sIH09L8T7MYt6htDe/g1Yn
foQbzXtfr4+IeqZzJ+bw0eu1PBP9OO28kMwF7YZcCEibcek5eTJLZFChMjaH5tl8hlPW20XoOHwU
/iz3urYpnACFc7nWcil906z7aUAnIbBRdc2GRF6KNGEmM5LxviBs+dB7iz2EbjdeA1gQIDexi1tM
xr538CcgUjSUHrmPNFIDJXqotjZ617g0B5kzvlbpEg05SlnDuz5Ybd6iR5j1Cbelt8J8EqXV+GxM
SQQh3VWUqmmqRy4oZjTT9txDmr5rSapeUPAfMiNQf5aKuo8B9dWxqhpUK2KQLFF9Ei6Q2MrfUdZ+
mGODI8n0DDG7dErE03cLlNSmzBFz+hmz5zllqA6BBjKewfwDiGmdoAcKMm/uzMGQa7H2+zpY8H/O
QHfoCX1ck5qNpWNJWtoZlW/HY0g6JymRu8HkZYY0UxbGkpsMzjFtAQsY7EAtQS2sXvV1Pwt1z5tm
OnPiAfy3oWWl10zTOQQY+HnlBXDHnt30AcmcPPepIhmiqBiPiVgPBRCoJI2zRyBAJLxDP4/Bc92v
dT74KJenC4jOnashuFZ38jwB3umeNMj6aBdceKCGAU/XfIAXxp0e2g+kQSVYDK13FQdEXCC6hUV8
S+9Xu9pSRBGSfw7pZpRWsw5LOvNmFIiWeQK9WLc8g3C7KUACaFHQgimcNwx4g6h0X6CjkeQODeJP
QWvt46KXxsl4EN/3WkPVSjn0vKqqsERnZs4kDqILxVNI3vaGbg51G2NOTM7RRs4NdSEf6R2CgOgS
bY0dGYOPlByiiNdogCJ99tt4twj5KQB+dNjxer6AnlV7qCVvWQZ6MrnzTLte+yg7QYrRR84yl8BH
ijKd1IgCEzVFiwpcWSsXcuBiVkeUvZDj6vk92nysdBxkhiHLe6RPIQpq6PJRdhP5/5u9M1ly22jX
9K109B4OIIHEsCVAssgaVSqpStogSkNhSszIxHD156Ht6GPJPlb8y+7ojcPhQSQxZH75jt5OOoGV
uKIy15kjmpP2JQHXUyOuom1874XFPdhfEbfSiP0I83anK8s8zLrInsEau70W1uex3+iIzGT4oOvS
PQy02BcmfWlkAEU/QzGvIjrPXnRF5cYZOc70PtjKgwNkc7Tm4BRM+N4yy74OIv4uXQHi9mB7xCWs
fXvIZuu8uNGbW5YPUlTVHjgFPcCSvdpR1u0tZ3buyqLvzp5f9ElQSw20FW5fJzLRk3DkPS19zr8C
rxzYb3VjVTYmO5H6clcjrpD92r0NovqELjHbAxVzSm6G7GCDZGETn78XHqeLKHDyK+Ol6moTlvxU
+EV4Q39HsLf8YN15vXdtuizco4um9l6zVi2FkeeWrfxUhkF/yHBf3ISdvqUMeD0HNcd8F1FCFh0c
P5+rWBREXQfbnRPirdAKJNHvJ2ffwr6d1m1uQH0zZzyEJuSEDSRnH/wud3aFavO3izr7A6lx3ZXy
MM0H0Nx37aw+t0TSHTM7C07+OLsnPx/eDDrkQ5hHA63KBGa8r7rUi5E82/HYF9m1FY7WcQTP8HZ2
kFHXYKXysd+kd5dFunsgmTjYZVNDR2iY149yquzjTAPfWW9TelujBD30ve5OG8zrde6k68kqEJgs
8zjt6qG0PtgmF7Fs5/mwriW73bQVetrZhbd9iLICsjcMu/E78QpbAUkJPTT0FD0G7BNfqhT1R2BN
3jlqiOlV1Fp8LDetH8qLYgD7wfytgQepQHK87LqE/b+tyyrc+xYQ/2xuAqHcg1f7ELm2fVDK7k/2
tHaHQOjEK/P3smu9b9XscWHZsk/Kdusb405mr0dvodSXdDe0VRQawyj6e9u10vulXOVVz5CV5JYI
r4wKs8+jtTHqhSfijq8XsV77wbKrPOsAH3mw3QB9Afbxyk7PVUENZ9lcDVF5rUMh4n5j8Z4BAw95
qW5lN8dFtrpn+CwPNfwyJq5yk6LS6qZFsnbox+ZY6eW8RWn3bjV+8E6nfo1MYW4PfrZ+tWzrlHbL
bqMZ3l7wFk3XBd1HTlscXU70QZl9WqrR3culvSVV+i7Mli0erfV6klZJS0JqjloOz0613RpKpLy2
ljvfBmZbIZm3AVSynl6jahWxVRmLMznqnbaPA1thG/JOat2aBPE2qHX0NSfuMwF/rna8I4eiZu6z
Bh0d8zDb62r+0lufp67JYQFyZ7kN2coSd4NzHKL1cV3lY5gOB3/hSi6j4x5U6d2UHOIpmlYIvgw0
bMDElbXX4aq6Y9HcR2sOy7xJEBhonrWth7jE4LKbVrtOmsx8GxwxJ+48dbFtNR0UQr9b3TDJAuZv
fGb1yRLpV2IIP0r/vAp9WzN2gyA5+Cjt+hHGh++PAQINp5m4xqmCILMDFpk8YG9UzoWSy8Wui9It
Xr3i6GXOU2UFV04puwRiar1P8+kbBR/XSz4ZAPva389B/nHy3H1l68+gie/bSX0zQ/ZGUv1+tsur
vAEK7MxwHAqmFTR8buLK4l2azjreSKS5sWy/O7iGwVcbfbOuU5Q4dn32MnHINeh6n+tiP87M1oob
v/MrSfMP95rTAMw3x+pDZp5zt7NgZ5z+47ZmB5MXd5nM2CwFfF8b+uzO6kODpnu3dv3HLBD4XROD
ImS3ynp6RxRXkjrZadJee3b6crmHKpyfxWXZtEwcdV+syX0yW4OpOneKG4s3OWTQIRuUBV1fDUP/
1MkCAciEm6UuZLyUqrxrZDOcQYjk1ZpnkGE8ddFLB/q0G2tLvKmtlJ9RmyAmsOJ8rc9M+9zUdtr3
2diCZqNlWDrUQ07E2WLJE0lb1q7JM1A32QfDd+NG2yHTvYrbnqccA8fB7YNtv9qlYXiDDJuHoksm
n5p4Jzsry7ol6NFPAn8097apwg9T6AOo1kDvwSBThqIt3PeWPwBcwOuBKFK3Vuvx2SlHam8ic187
cHX5ptqjmXrr2pKDDX8Q1bd9lKGpqmzoC9/vEJAE7X7qHld34WtHLHRhgkUgHksB3EQVRTm9mknt
VETVKLdws/31Jpw70FUCnjxx10KtdkUPa0E17XkMi+Nqyk/rMLX35SQFKLk5V81lZVpNdahm+MI5
vCvgua5Hz/SHfOidW2YSMOZ5dngJloOv2ts10J+rC0vkLdvtGCHXW2wQIsQK09W4zeVJ9+EDWwAi
oy29nuap3au2X5691OFc0c/fG9ghTjsZVX9TejYzrHc9UL4wZ8Yw8g/Lsc3d27wYH6dekechJv8C
qHq8J8WLMgF7xyWbs/aH9N7Yk/8yrmPG4ZxKI5SZ40WI8kUVhR+HbsbvQr90iPzsMC7tk6fqj41d
sZRH/ptxoveirR7ZDZOmKDyijYNT6CMkGoRvk+ja9TsNghyval0B90D2Cy9Kd9vM9+yigR7haXtX
zzNSyUa9iqzqWMZWi4genwEinIq9XWziK9aBY8MpfipKRf2PPNpNem6qViUQSPU+C7tsn8mufsaB
tr9Urp1HiDJZ6Y5dOGRhLYOPwskKokzkuWpJtVbRTS5mZrXIXU4QquT0bCyqW249mhW93yblrQoD
iFSNCMLKqfNSsoAODj6lPH3sNb66HVp/3ZtCfJ2E/shgdK9rO32AyXonZHEtG++TKHsvUQ3TTy1F
EoZpylRSOsfcsXFxQNUrr2EuB5Xe98PccBRqP7YRjNyS5/at6xcZsK1QR0bO7nuI1O48uqhSCk9f
3C7QVIGU+psunZCneOmWbDfSVXlaG6t8aaG/bmVAp0PQqyzbma3kie/W4LWpN3EcfM80nIYqdRZl
nb5Ym3Gft3VcceAX5BGU5RxnOZKzEn3MriV78bjmdXQahq37IDTvWIpqDQG0f6lzx1tXPlAelLNV
rUW8RLV8ri01ewcdFS95OQEKbKzShLMKn45he13v/J7SJtM1zQfKXD/rZaxPWdnW574VgJbwrIlZ
GY0by8AgZiKLBaKeG6vwvFMDb5QEUxu8E3bawh+39olVr3giLrU8cMKz7qJtZdcNpoAeH4Szd5Mr
SMAIbet1TqvpnZ6iJp68Sb5ZNWc+inkdor+i5akfs+bKRnO2E1JCp9Azu+2MLPvnAmnm1WRvFZqK
xdzzQgkvtv2UsW4LGzrWCU9578iUFN4OCHPvd03/OA9t+VmPvs3Ja4Bzy0XJUzZaj23Ub9chR4GY
9GMnRtCIVbv2IMaqNDxkdmofw3K0kokW0QOuBWjDrtvyd5FQDI4D+XPR4rTXyhpxbrmj/2Xo3ODa
0WN05iqiZcqDoEGcZ/jQDYneDima2ut+YxsngLQu0LSuqbuzwm7hHovlMEP2Hno9h9dVtYTocww1
HKN1EfPlS0Afuqyc+zDv+r0JQqovm3Q016qQ/id/re3bIZummBJzlQR91dNiHlnJUDvjSTQLsrui
Sg9oqcsPvpe99mB375ZgfZUW6B9KLevYR/lwkmnmJipCWzjnLFdVj+ifW4jXO0JjZ7eJn+mkd+tb
7EIyKWwgunRD9tYAkWyxqDne+9sBvQ9fNn/CxjXtwipHVKKdb1IH4ZkhP0qsQG4oEPvwSnZdR9an
tk+YNdxPCNtiEnBVbDc1nGjmMlWCpVkPSP+mKEZrkJ8Bt4urwfKir63ddlcRKtEvnV6Lw9QKfYQG
64ggIl33Q1XW/ntndLNdaUUsV4FZkAJm7uNmgyQZ4Jl4XobsAclzi556sRKnDoerPljMw+LM/TsP
kdszy4t6hiQpnrI8peTPXvJjK0b3MdUZi4ByLJBL7K4nshTUx6b374RH7DOy6AZxVT2n8/tKeYx0
kBBWxHwlFuzPRVnfOUvnPrsyd26XsK9zIlI8jl9tWtonWATnfnG9mbq3bK1uqlYPAWIyqzwGwdo+
ZEQNPHpANmACUulPc+tZFe0fMnuZ2beoYGRNeJ/7JUI8GUKvgjG5mYCJzKZr5cIk/46G/0fEwP91
kL8t/g3yP1Lk97+gMIruB9D/8j/9Afq7HqC/7+NUsfFFub9HIfxptvYwW0NvBRwpsVqTBPB/QH/X
+Q1DMtxXAG9ECOrFufUn6M+/Ekh5xMW+hhXq4o7+D0D/n+oxAtgpApCE51BFbuPd/rnGFcmrH6Rd
puNRKsRU2gqaO8O7ELVMuW6wnK2UvM0466ITckmkKfwjQtOGq6HVZkmcvGcRGCvh3o5GVNeyj6z1
4My1QTjgbuMOzr28H921Rc/TZKgeEEyj4kTVQ2z6Yln3oz1Wp1RZSwX1C3hzbEb2v7TznQz5skbf
EzSts+OsNbZ/UGL/0eP4/yZPdXle/meaave9KX4IFLj8538+rb/B/1A3gsk/JAQgvMRF/PG02r9d
nkXIzCC6GLxleIn5+5OjcsRvWJQiQUwPjzmlhDz9fz6u/m/CBZaBVuIVcAIZhP/R4/pTLh+maxy2
zB5oz3Es/90BiK8rNaFFYU2Xy6U4GjmEHrS92zvNYVuFz/Cr5z42+db7WGFmzGp7A5D+fbY25eyq
eVy+erUDkp3P6OsSt+NBjrHSIEoaQ1VgWLdQnkIksdGBV/QC9UwYVpwKaoe1XzSh8zQt0r/L3YH1
m8PEpuJOhb24HpaB09asddXcgrJs3o4P7qBzZv7Iqw3xWBvLWXGiDqSa22vaBeAvPD1k+hSMhcgf
yt4ibKqbSuw5qDiRNAfUAnbxGNj5s8izivc0qv3wPM7zEqEXG5n55mlAO2Z15rA43aASNiVKEdPF
W6+XbEQKD/RaVrFTFsVbHxTlo8YUREf6PHsjCkahZZw5C6B4T2TAk9c40Cm9N6Qf0nwsOsx8S4Sy
UKFZ2olxGN+zi3VWvGbTqnZeN4JTgivNr0WP3mzXp87g7hfbbhjJtu0C53ij80ae96D3+PaYG+SG
MvGYW7XX7pfSQuztaXSL93VjSi9mMAtBf1NZ6gOKpP5LVAlQkQb5/7obkP0h7e5093FivGiPDAw2
qmzPZMwem2lRhYkyjDNkHDKxPGNtAGOUFcBMrSnExTCO4ijCtSoQbHgO56UlDT6jeplvi1Lo78Zu
hLqWA+q1ew6U5RgvYlCa2yDVeqLXIZiutKnJPXI3zst0B9k2FWloPRBV6jxYE0eDkR+bUKdva0oP
yXHhir6sIp3ku8Lk9edWyrkgr9+UTbjrbOaIDxh4KrUby8AtjpOYyizeimDiRFeMKaMSch1iHT1T
P8glSJt93kblJx52VJNBJUE9dG7wtwfj5H5u0Xe+lgLzJCIlt3+gZM3YOw6WAN6IVrZLNkMHct+H
VVsndWH8m9DITiX2aFhrlajUsEsRsQ7YUqsWlbqVqYyyj8BN72FtVxNzyqRVYgoBEfrwq41y7wMa
Mf1eG7eNCCWrsmDX1hXaFrUs4Tf8Pd5zObco8MUQXLKqujX/YjvauuszCprjSGcLGbvGLCKOjNO8
mE24LwSlYmZRvRXat1a3uFeTU6Rvc6bya8+o7FvTr+JxkqF4nYybgio2Tfplshr3rVDd8Elo05+R
zHkf0tRvPtnuOvZXLuYXh7cmz9ZDKzHW7YeoWc62DyYIL+jLut95Nqa7ZDIBoUGQOxZdS1lbfAo4
Q1oHQVQtIXWDyLskzDDD0+Nh9IKWvY44GyOM6uJ0vDR4hFZIHXrm99rEJJmTetBHZXcMMiTptDu4
QVLCyz0UQ+MaQA2SiZIOlPxLm4fmxQ2L6QMdWcxmHMvqpM8HwRtNP+h3//dbPTn9eJfVs3jg7kKV
js50wnc2fMHfNNWJWLzhi1X2/KihQL7Ho+FSjTjMFtK7cAzkd1DXqYFMbHnB826Jxl1lCufzBKB0
PYmxR+pUeTT2gl6mAV84C6JD5ciqiOdA66fCnoj28K3RTW8wveQoZPvNgMWVJXgQSxYBcZ41Tet9
OC1uvR0WlgVONQ4oNOziGBTFQyM992iVbcUI4Bd6F6hxJewxH4cvBDsgy7bwAHqJ1ZbVcNiyrL6N
tOX5N2PGHz543eDFs9845SNi9dY5SMyT3dFvc0uf3H5jdcRw77j7Eoi9L2OtWqgqb2xMn0wYiw+D
EWW1h3DwP9TgChFfq3T8/kO49bWNZDOEXiuKfLnFnxHlx64Iw/zI8z84z5j4nPXrSjDDJ7cf6C4X
itXtKvK89iGigWVAPFiPQdxOFtholUO/5p2/YWoZjYX6B1ACItUSPb0wEZmuWYabDiijxyaRzqnI
duzfOelgc9V9KMjx+ZylZfpRKD994FHnZUmFU7/NWBPv2HILBZNrAudG5Eb+0Xnw/0ek/+0jK/uf
R6Tke1O/DtVfZ/rL//DHkOTI3xwGEKIcwPRxvAeI4f4YksLfUK3hsveYg5wfR3qJWIfyJDzyJKww
218iJ/6ckSRHBMn0dOl15i+O5/wnM9KPQq+L2szlk/kk4WHkJmLsRxFP21TWUhbbHON/clnEIwTL
E2DAyn529Zdr8g/hST/68H//qNCRFx+3zSHFDflJfw19qApO9Z4G2MC0QMTa4IpDsY7VzRKY5ia3
sw4ApFYfym4IeYFM/gtxnfujUvCPzw9YLIV/GUe56j9+PhLrNa2zbYoLr8ryB0fk4V4sYREeStcw
A1lFbTwuwZpjLuHlDmJoc+d94Jrga1YG6QOB5EOQDArOZFdSbh7RvzTAZKaVVTsHsaGjOAZOOb/1
M7ly6ELynqEw5JIOFqLxuDStIGFp6Ju3JW03tasFAmFOSX3+xPODw3gghelLFqzmGRGz+GCPVnMb
mdWa9nOjfpmT7/wYRfPnFUHTeKkj4o78zVjf2engr+UUz0VkA5tiSnptDJUQcBkSk7aFufQZO5nz
qkYcvwmW+WIGBuvsbOczL3zb2FQYZfJUHqwcoRKG5qz7OgJCYLgxHau+bCB7dyCVnNVUrd2vzsK4
cSSwa3pKJ8BaoEWlvkid9+pgmXBYrsKpa1/wwbptXPjp+ij7eqDlMswxtC6+VaokIgDla6nX5Wms
grHeW/yK+c5ZdX5nlrEX59Fj4L/PU11WB7sO6vGErr3B61Au9baro47oxsUX08BEHrG8DtS9D0le
F0uAAbmZXm08BCik/dUhcUjToXG7hdhDk3F0w894CMPqqg3yGXEBQuvtgDM8CBInjYogoVtteu9L
L8seSOdlSiH/Jn8N8LP5VwIQdDlyKgbL8odgFLuRJKB+X00pNSzdKMcpsbcC1yMiebti18fstdu8
TaJzJ+VSa7i4SHsgcovN1rTNlXtjLKzQ12Oaklmder56LPyosPfBYjVkD+hshs4N1UDmhbNE4is/
2JfXK11knBe8ICveAU0G822aAWgdtiLsCoRtBiZR8VSQz30Zck8pOCOt14bBGvJFRM196ZSXFF48
ylMi85nZXZXOcC/QPyG0UcEcxbMcG1iS1IzpF715eXHwJjdg71yIBQBA6308R3Pk5UlQIbLfAdCF
2Hqrcuj2nlbzwarSpTjYa4iO+T9fjDizhsgafQKKfq4fIYNrrYytYcLbAFl27hDQ7o/9fUUAyrbT
M2quzVjtwdglcjHFfP7vn38RDP93KMnvrx797YgwSVtBI3DZFP66GE6OlRUqVNCMZdbsp6H1rsWo
i7PguHlsnai8+ffPc/5hoUf6RNZKCFuHXvOi5vyLtNjHVMyE4yHmbWYUVh7euWFpMDoMbfiq+2W4
SsVGvDKNScnao9FRfed+QfPTrocFvQterVQdNmm5165VMrT/4vtdVv8fLwj5QgT2IBZH6+q5P6XB
idqOCM5QU4yUhezGaJVH7ZIHOtuVURf7g4MlcMmvGlMHtJctoOvu5KFPrC18Bdqyf7Fb/X23YK+2
KU6jnIbYmJ9TfBtrbGzH1chAaq8XjHtzFuG8Kuv4Fz/874swxytJwAmpzvTtyMuN+8uNcbpKznaI
czZvZ/MAroYeqk+N9b32xuC7tbQr3upS4uuzB6RMu20t2KmJr2hJRNVzuSbVsM4vvdxc56D9obcv
dJ864ihL60SjUvhV48ffn13i/1xyPcgmdC8RPj9+Y7TAMjDp5RubrfviuO14TJeU3E/6+94XqE2O
v7hEl3v/388GWVEASILuMdLEbMpA7Z80/lYAVJ1ZaB6NpbyPPSEkuJYI5tAwSJub+P3cMG07CoOu
27qvzbRJjh79aP0BAf6QB/rX+McfnwnGFgaXi62BcGeJ2eDnlzbfJKSiU/Yx4UjzO0W01Q6ue336
xc/9p48hv0dKm5jMgBHtx+vr+g4bY5X3FPIt0ePa18qJ6772Hwut1q/a61LST4cN/aQyN2nWIJVZ
SGeHNy79CsIbOUmN04Q+hZ4clV9EPf84xV2uAVp0pkaPhuGQQeqndaQLSzF6KV9umOv01EME4NF0
8mNTmQ9kmJRkSRgnSfuK1MPVjO///dr806eDPVMFTc02Lp2fZkjO0mPmac7NwTY5EPOqneHryWLZ
oYMYkw29w21lxFwnTmfr/RBs8+d//wY/vq5//H4Bps6jz7otf4bAEfDkzHg8A6YpG7KjOuh7guf6
5aHtEFKmpSquxDqa/b9/7E8ZyZfPldiQmfsli6THG/bTQ9G3vhi6mbLG0m2LPUJMqPisZzICgK9u
GdVQ3o2tc0+ASSnjZkFLcyhkUamkJTWmO/i2zJfk37/V5Un864vJlwLm5RTDI2HbXJMfv5TFgjaV
XapjnGeXDK/QS19q2IM94QvvUg88k8QNgnd3Yph/1bju2T9uab9fEvKgyDeB2fAhTH76dNyEYlxR
BaLjnR+y3g3fFdYy4oS3ld4xDFLDpC4yxw3NmqfvsN3uo6pOZGkdsX1CIfhlWV2TriGJfuDAgnPa
HVht3S31+52jJv9rLdqpiEd8wNAQWQkQQ2xL/uLnMir3amSY69JOHbkP2wMBF88l4sKbgBUsxRoa
5i4zdRE85PBp044hTL/JPMpfCC0ckLBOeUFVAbhFFtfEPzWHZumQqeVpD9M3h+I0a1kT+lJPcCeI
69OEGBqEqyGK109eP9v3uMhCGlJy3/Q7ZNCZfV2ZcKtjL3JMkNhTWtwLa4YhGTtHnGA2o/HEBIcw
gqJsH5tg1cn3cxvNaQwOXiLo8wAUqIHFUw7775uGMbKmOZPGiWk8rwB5BxyajkoY5sK3sLesdRcu
fv/RdzR+hJ5jxJKQhrWgIp364Tt6nKCOXVnLLemUVZybcmS2y6xmS5TR09Mi3fYFz+H4PcwAYog2
rxtEHuNQfs8dBtIT+wGNFu4IB71bh2X+whBBcv/G/vxke1mN+GaL1EALCKEY8LpplRFWLlLquFtn
vW+0cr7rcFm+hE6e33FUM+5TlPvFcwHpyUBajN6tRknFIa0VCO6Kom1nRiNBFU1tAajt0qmukKMu
9lTt/aBF9thlvFKQCvTnoavw+/BOdW7xUis/WhPQHm7oZOfIXijxG/pkETkiFD9o0Ax3XQTk3qwb
8SPSPTUD1bm7YdXEm8+cKr6tuto+4p8XNsGxMj3hjnZKEMN1clBPrIgmcKpE3D+8lR/DdtWvpYGY
jt3Stj8JpqRvDLVrn2in3t78Kshe8ioHvKvsxVlOKHaku8vBPZ8Gq8Jio2f7HSZIHMhqtoF1yf46
UzqSdTsUUCPOgmiOFk6y23I3UfOFUadz1+DE7wq+0sSA/Cqqg4p3rPXcM1nFfnpkguYsObSuHvai
kxkias9wWLHIYxbHcaEu7mCYy8ekziufppipqgxiuaLlGFQtF3Vw3qHHXi2Xn6FDuzi7fjVUSWEq
zbOZ9nh0tzTnkISBs38lUWQaYwkvOUOHF4Jkma618VN0S//mqSV/DVt4G1ibTYfxWlSh2ddEHHW7
zACIcCX1UO2rMdPhmUgJT8V9VVkns4rcusBx6CUntp0vqeVtC4Ki3u/O/PJuudOrzJwjDT7MAdpl
qUyGbintZEodmufN5nKS3GEALscjzAfaA+bADsXD5HtjolN7bY7EvuUVAqsxQ8Up2ogHG8XBC8fH
GRlikVLyzpu3IKyffLxIuHfR5WPa7vbpZqdkjzUhj7Ou0bGiTo7uWu5RmHCqQ+5neLk77mAx3eDa
o8cp8xvjYr71Qv7AOhMvWRFe2kpk1PVM9qX/cR6VMIk/aYAL1aTlC655gnXwpWvrVJEp+JlcF4tG
OTDUr4s/de8s049trK018I9I8iPu+Zo21wP2f+IMiC95bH0C12Ick7xKqEKjT8Jyw7cpitgqZLM9
tbUCEw/Yunnt3Gh8WteNwl6xdWGzh0SL5E4WGeTLiD7lkyMzdv/JrSL22ly62AiKrT4A/9MagCVO
3E6Z1yFy3rg0e6iKIMY03XOk7Yz3GEm1yIQYinFLWo4bl7ZuPb/vVrYXwHn2KuwxpYYCERJBeLaZ
+qYoHNnxxJLxBSfS2teu3W8PZinUe9ueGyRbyk3VroJXA1RQedZeRSXp77HGQbfsQ9lZV8DnhrzO
xXfuurZEMAgmkV3hkePJh8HOvsGyZipeqoXmCp6IKKnV4Hi3DoZwUlWmOoJU4kxgHcLpIsEbFYJX
khG2d9Ysmu/25pbP/AneG/yaRty19M2nsB7mCFtDVRRJgYMGOt4tujxhk24TO/ezZufmtlugHhkK
OmIif7v2IwRt2hVuc4/BZEpRf8I1xPYQ+Y9L2q8fSxxzQcwhc3k2ql268zrysFx5JIJUe2nwa8Xh
xDE0wTul1NXibD7oAFC3hl2dtzdWTucuKlPOk/0YYi3RJs+KZCtdwrR0Z/sYYC6qJGfo07be2a3a
9GHG0dLRD5Z1lbjHUadnDC3++KDylJqdzWl9g/pTjXU8DAt8add09edm2wISE1IbSCQeWqTRsXEG
bz0S3la7t07fwFM6ZVvKhLSdwNq7YiPpZs1luMShwcx3aG1tptjrnJx1w8nHM28OeYrI+827qiUb
3akK/2OPG+xxa51tOm2qrm7FMrIT5iK3QfxcrTF0bNUeBte6odK8K0hHga2Kx+GxSH0wfNKz6njr
x9s6asbvNY7KZzKqHgbj8+/c8Az/1ha/OHT+eIL7fXIKAB3AP2jho5T7p8N2R1MlCl9LxylCvbhx
dHHQ9qI/esrbrmu7zH8xNP/DnEiXE9qR36FX92folSpKgZYf8MFp3IhiJEvuKxbGnUUwzvu6C8K9
0+brIW0j/xdz89/PUhwdLx7m3z9Z/FxFvDmqUWHlarRYzIOZTGFxgkX94nr+hK78fkHRLHgMIxHX
lYTXHwfhOZK+IgrVxKrL66sMZcAtNkISNrTTPGkVDBeI4oseWcYuwbO7vAiyD9GU2bfe6kTnsW6r
U0mgxKs0aND/fUj/3TX+45RO7mzo2iiUKVjhcPzjl1O4H+tiIIAIrxAhTc3UEpMyr0OHwEAO1Vd0
NNqPBemn96VYnHoHb8wUyIEBK4rbTKTDzEj06ALUHsV/hGHrz0OnOmjmnsjXBBlf0WChW7EmAhIp
/YtTxt8PfRLQ3kf6JDHh/w0a0q0VFSptL1kJo9pnDtvXVBLlOXWBdQ2G1uzFpGzkxaV9h9NM/OLU
/w8vC4HL0uZNgY8hIPvHy+esaDPplB3jIY/WO4QZ3dEiZSzx9cVzRODRL5Cnv58wL6m9BFbbges6
9s+PbLds4VyNbCDN0mcvYbfiR3L0cgjZkj5EQzmz96fq3b8/JP90jZEagDlQGEwC+E/PCDD0YErj
Iw2Niu5GRYv1XI62OW+QtztUWPpk5Tr9UJlO7Bue2f/8N9MEcmlmuIjMPPvyGv8FBLMaIlowB/Px
bWkBuU1YmOfZ4C+TuJ1yB1vKWtmnf//N7j/8aIA3PJGsgsRQ/wwCVx68PfV6Y0y8kfnW8AigKDF0
QSTEjDTTYbLo9YkpCmvTY+MvkyR6M19f84kyGhaUqWgS0meHZk8ERXboHeo4KQfS+jYiK1DFIhiY
O705nCeChRwLXcHI5CM69bSt5INkOQoWTa7Kvmoj9zYip9BJmimYMHoEyNBjOZrW8AaGy3+xdybL
kRvblv2VsjfHNUcPDGoSiJbBvmdOYGRmEn3jABzd17+FlMqeGMxKmmpck6sryZQIRADufs7Ze+0a
PraVA+41ymgNW7JBHiwnXDcRk4p252tVS9sfusZqEMmIHr1zUQH/+ev6zVLqQh0ALo04i/dwWeT/
8RvRmMQM1GRDUBSF8S70ODIDs4Us+8V1ftPqoNe3rFTMk4RpmSftPjnqdZGPZFf4UoCAInxpBzOY
X0XVevdDuPLOSmykTDFo5APta/GdU3n0Y5mtPCFwML9CjHBRbu1kBQUcThuS5BD2kNPlvYvZ3MoM
PZXvc+A+63Hic7gZ6DWCClmEKHXi1+vc0JJHV8C9C+omk16gQ/V5LISJHHzw9P4Gn56AoRphnVvO
aA6KnowJD4pHPf5pG05crIFr9ohpYq+Z6CUZ/bRccqKToWnxj6FzsN+E8WCVgaEQKnCkq/M32cBQ
OJtLX+KQs11trwSr86qH4NGt+n4K71Sh9xUj3im6DznJvLYiHM01GFHznXGQeMnnCP9P5ktkOFkZ
ltUvf/S4ZmiMTbiep0VFgHFZ7JH768nRiQrnIU9GFQdxaDYvMWPqO1PPCjtAlyUbhmBJucP9Z1C6
d50rNxZTPO1oVqk1r+1I2bD+HBwG+Thl70mbSmdVJ5R5kJ2Y1K0t0wKt1IbCORdM1L95fTO/9ily
rk1TNQhp3NYXGsY1G69aMWh9FgC3S8O1PSUdHDGF5c8uwRytClEBCsNy9KT8hnQIZbs1PLaO4U9Q
YqvAcqwijol2lW80g2BRcElt9u5Qglv7XPUWCvBq4JQ5m3W8Mrl2HSQpJtEAcml35c8umhga0Pk5
1YnXBlLUdbseszhKVxy8gBWNIxmAYaVlYDp9xFhfvC2fdyci2kyyUuiSeyiDT16WOQKz74zA0xyD
UDDfHocNhjAPfqk3nWmp/1VO7m+uR5g8nEWPV0FYp3MR0TdEczYFbsfIny95/mTCcHoMrzr2qCQo
GFdoX9zi54WHERnByjDW6DkR8/Rx4XFVxT+v8SEMjtkEMZYQiVnZxAPy5wXu83bACc5lssHTihLi
lL6jq6ptoYd2gTu1yTW7VAqCliI00hvtWRV0XWyKgwNHwB5Th5Ze//nyn9uZlPUckWnxsmpQq368
TZC58Sx69Am4B72tUqZ/rat6DAohquc/X+o3PyLAFnS7LCoOx+OT3V54EFs5SHCn7jwhG4uMcFVF
+OrwVjQrO87ax39/QY+5IzfHIAf9ysd7Y+8QWgPyLfBw3m89Zgf7kI7GvXQx50nY5l9czzgdGQEv
QnNDkBUjz2WudtIbrsoJFIjgmWkKCr0Az4mJ47qAdCENz93pre7Pu2xQ033t2FqLdNC3HrUMMP+C
dxBp4GRpXG/93FGXkDQcbfEHWxguwALepp1mp2tRT5QwU+XXYj1Erf5Vy/83jyMR6Tz6NMyJdTp9
7AsVt/pk0uyK6EqfNWrMrgpgoCtD2qJZuTYEyxF39KYtU/OAA2T+KsLn80GU3j4MIZhX1G70+j/+
aBHtPVVaAGHdFm5L4xXmbhSgAbowc2hpRLiaBIKFPz8pv3nZGSgYBNCgNrE/5T7VvguGtfE7pLQ8
lDPDnTMzTucvpli/uwpaJOaYvOtL2XZya5UL4y3nKoCm55uGM32AiKL+Iip0+VNOjg3AyYA4WWyN
NofMj1cBYOIpAWwZ5o1XbfUJtk2YgpqcSnvpUjR/O2b+r/PJ36wgLgda2+B5MeA/njz0hV0LeyCT
bmFV20cI4skTEKViqxN19uUp7TdnIsCBgN4c6gbUXCfLFWuGSxOrGALaRd9o3TeA3yVDBw4Ah6Tu
yE/XNfeafjsDig5IZprExmVfFtM2w14HSbbPG/HFCv7rIHbyjXukeOA7oOC1KBc/fuOAKH2ZAOIM
gGeEV4j9671HGudjp9eToqIdnI1XhwAbweikLzzg5co2lAr+/Az/7gS72HSW0kKgpsHG8OGoDO3E
jBOE36iVpeWuaqapD3BVjDtEti16Z5egROYrlqYHohrHn17T+9N1nsT6d0pZCPukqEAC+POn+s3r
DLaC0TUDRIPv6OS7afvWI6m7RQGiha8lFrADBkPzTPQjcPSE89qA5OGLb2K50dPfw4a1DK6BSSEa
3Y9fhJdrHiziWAUWmKkDaRz5Giiwv6IZj4GXjY6ck16cx33ffv/XdwsEjTODSSXNJzh596KRDScl
OotTbyauY6arV5pBClREK2M/gU1648BYvf75osbn7/iv1Fw0wcsmfrquVEmBoa9FW+M4VeMFmq1g
fXFowyuPedkDc5p1iggP6TMhCynV1AaO/gw40ii7J3eBUzIjsuIymERsNFt6up6FfGsB2zNOGFL6
x7V+ieqMcNHMs37Gnc3abOohlVJkj/Z2llYBE5oC1NnFQ2KMbOztBK8hbL84RHxebRA4cGIh0sjk
XT8tirQ89wD40qzVVG/vGivLyQ/wAOyESXX48/f66VK/uj8kDuLoQfC6eN/+WXpmRBqlMbDgoDC6
+1lq4y5sBjuo49j+tw8sRxQKPNQNuOZI8zp5SRKAVfh9qD0ZoQCI02V4KKnAoGLo9Xps9RCjat3e
Yjtut3++x4Xa9/Fd4WH19EUMhqQfcuby7/9RX7MzLCDcaA58Jxd3pR7nKwgExXnjOdUecJNznZcI
ADUI+WsmV+Zlm7bVDZ46LB0dSJssRebfgruPv1hVf/PBCDhDImz80h07J5ul8Auz4tbnIB2d8CL2
lHO0o8z8In7O+NVj+rBYUL6ghl7kyC4Dl9MwP5z9RoFNfAzGCsnfFuKCFgedWxNb7zIPf+7cvHoW
I7ga/Icj3qWwTAdm0ybEXbQHzjitBubCeeDHbMorgmqbb/6YeW9VWo36Ji6H0rswaJ6VmyET4k7T
JNgJr4WwZCciBeuH/H9eh0YKIhhCOg5eHWRFfLAGaShQ7OA5Aw0VMyM+6sF4g7ldNlu9Vx4ucxmW
tEYZK2BcjynzoZwItWqHhl5RNgNQd0HVvLS6jurTKBrUTBTXsOAY4s4/lVSAGao4j8WxiRdWSISf
BmRWo1piPBBftIchc3pn5fh5Oh2ISwEEnbPWa+t6MFW7V8yh3dvCm5pwPUc8EO8wBewHH1P7D9ur
5nIfFwWMYdavGplh00zsQAlu4S19JCaUDZLkcl30ffcW5qHxjdFd6696SMWcm9XIIMTuC3ndFSRh
rfihQrTOrhb9tN2IpIhWAEtiFi6t74m0IEZPnVQvWRVa70z4DXh4BmJRrclqf+OA+YZRMOXlBRM3
PT2b04ykK5ytAgWPGXV3TFoB65IJA17FmPIm5nOkDkwvZ8rBypQtpZ+bOBzKx8HED99aYNdKO2rE
Dm8GuBdgvahYh66cH8u6FA9Qsr0UhNqi7ph5GLwVYzRQ44hMZbhW7VBfRdY4fPdwtYtN6TfTt24O
EwxqZJ0+aEo69ibOOg+YipOZEn6R40NJ8+EUIIIbwLMNCHzjvTvrWbZTxgIbQIDU7OnleVDFyYcR
MJWExJ+qjQv6B5NOupLZBHuOGYjxbiVd0wLrKBHTsCFLbQXfGOzwJHQ4O6UNC8sfjOoCUV7hA03U
mDAXBaafIC7KpWVfVFp9kF0NNAMBG4woK1XKWodxKSyygiLX3MX5ML7VjNdNMBmhvxWKII+NmhqZ
nleaA0EkTazmuWGVu66c2KuI45XqAsFR+ZTG0rhXyCGqTQtYRq2VtvRvBqPxb33wn/dQFnwnwIMS
vgnmt2/t3A8G3SHfeS44rIHakPqMbh5tKXOfZCDyV8LZsdceM94YjlEIWECnGbOEAhgPps2MGyqF
/E51ow5FhukJnAxElnWMzek7Z2mIlW0vuy24QbpA2HT4Yvq2QyXeDK4Hp4XxOz/xpFU5jLclEM/H
UQg0M+OVXMWF9H/YlSOf85kmFLR800I6ZOj1UQcU9HMa+oi1AAcVL3TrxEDdlSfVCjxpzDzfIsIS
RJwvynXn2b3YthFi7WPO6fOS2ibsVo1WIcyjKoiML/aoz7uhy8cVGA6Z3aErOBk2eXqeuRlLcsAp
vz3kYONRDsHxwuFz9+c9yf5UwXA2wT1OYC2HKNdwl4/yzz3Jn7TYoiUZUFZAcU2Y2o8r1VjOyzD4
rjoSWdO+UADk0c5KbVpBjkiS8zkMecWYmFu3dRypp0RLjbtOi5BDIPye1Q4Pof7gaHooocLZl7gQ
whvB1AmnoRhJwIDzXZXsdLV4m0vTSuD2AM/OqecfytqPX0NhkIZVcl49Dn3pX8xJ78Vbw+ohqE1d
Wlx7YUranTO2JGQapGrsBux6yTrNTZB0EOzJiQFfl2wKzazf7JaNhlbkYHFwspAGdFqK6jshYMgI
BqHF9s41o/6dBhdOYKOdG2ZPg99EFz3SBXnTFzFjsWlOk2rrmagNAomn56vj++/OB5jvdfw6Hp3o
Tz2UlkZ/j2BABHyvbrklyMF9KB2PRmnKMO/ILDmdV64zjrcsreEtCMf4UMosuRlKrMDHRUpHyonS
myfar6n64pDw+aHEoWIId7Fa68RCnhzROGXnJa6XYeF1mG8dag8IIGX7Ajryi0P25+PI0oFfwkMd
xH/uKfGb0MIiTwaqXCuSkMJY2nc1UNGvjmOfShdaqhiwCChFo89fTopp2LEVOrEIUYoakGk0rJbf
cjIHVzH0oTOW0vYaXHx/rK162uVxJV/QNrFkVrkX5ILZ+jwbcj9OCPQM5H47lCsvdaVpDxWrUPPF
t/+58OXTUuYgVvdoajDu/fiiIlaqci0EpRWjqiBxEqcGtYaX/qTR51yp0ScHSk1kN0UF4WrJWB37
wVL/tt/Bh2BKwiRtCRFm4PzxQ2DsNjkqMWhmQKTtBvLPACuPL6bdWZe9qvXNn1en3yxOtKeYVnIl
fqjTex579KWey0Cqj3vzEoNt8TYSbHDAgYKfzU/Crx6JT01F7o/myoK9dsBgnMomkj5HDw+QKSCA
0dujw67vK91iFBA60Zp9vdsTzefuh3CGwspogASpEc7Zv79rGhsckg3D50s+KRMqLyKzFvBqYIRN
/2I2s/tKMtxPxP72szGH+tO/vpzOlRzT1QGHwxT/+JsyCOxgc0gKojF/KQrHOB8LFlWtH5C+oagp
//3t8fDQtKXOYyT8a2b7jx0HiEMyowXj/OLrAAonK9QQwhEQhFEYNNhINtMX68ln8QZlB6YYelj8
6fhjTh5bXFs2yNR5RLwxz5cjL/QqApx5iTKpfa2I0dnGVauvETyk5006oumjpMay5DzXvpj26ASh
RqTCXKdakTZfPOSf11U+HAudTvHL93IaTq/JgZh2i6JI6mPyZMY4x1P85nSwHGf+osz+1L3gi/AE
JwpGrygdTo0HnSqGWAPjEuA+71eJlPK8VtCsUfVK/raKdyEynS9u0PjNaww+hNH/4nUgSebkOKOq
lDBVmzvsiRbsAzk5TngsCQCxtrVl9A7n8zBKti6Uo6dYapgnAXyKlU4edreOgS1P5xwEWO+mlH7W
qomK7HvthXCxRnT5T0jiujubFtwcNK0lx+1cSO+KP9NyN/Tl4EzY5KDsIDdV70ixmdgrre+8L85s
n1uC1PWkXHuYvizH5Kf8+B71nBfGkAZf4DmqeUxoSG1pTkO+qfXS30QhQX9IX7Qg6lEKxrlJhziD
7YqzxmnPG+k3+z+/17/ZRfk8nqv7lNxCnHpZGp08DsTqqOKIKkk4xDJ7WjEWi74o67Ejn7Y1Fj8X
B4NfgQTidEDZ4D71a/AhYKOnZA+BAwol4V3RzeSWwAacEtEsk700fp1pAHVrncUV+Kgqotd0pHMN
oNqMQcGHRGFYlVPcCjYZomAsTt/U5K0uA+VO4w2No/EpyTUBjDUZgOZZ5NwmaJ7iEAoiA9RjFmWz
FWjw2n9Q+Oo/M2N0qcWFXd5i4E3P3cmPr7Mc6fYKRm4L2Qxch87pKpRP+lwjncpcdIMBs33nPQ9l
Pm+nWEa8GkZqfzX0/NU//9ANQUXJmJV1noa+hU/84wMTdS5xCUltA8jzdRhpGq5YyJHmwJx67lF6
uvoTvTnj1tNsv1uP6I2Ls5CAzfc0N6LrjNSQ6Cacs9bagh2p1LkWjsUrwEU8t3Xm0qcACktSJkkH
fnXnuimp1Rzkk+Yv5+H/hwL8F7/OP9659Wv3+neSx+Vr8fN//9dDmXQ/f/yvY1KiPSn+CQf49R/+
TQf4D60ujzkfOR9LpbVsTn/RATTvP1hbUGMx+eZADR6ZN+tvhJIj/sM2ZSCI48xn4h5kJf8bD0AC
CCJUKmr6aDC6qNj+BfAL19mHt9fGKYrGw+UkbGA749R9smzNWRfPutLjwDfcCb00bW3X2xL/TVuq
rIlS3jEE9Y+NBlcWI2KsP+oFamtPqyEeEyaXXM5D5IHsrfR3qrHqTEucaPEhwHYv3OTeizBRj3Qt
m7uZfX/nlrK+FprnHJ3JsJ7LQTY7JqyEW9hYrRAk25P4loxd8s3RUxddTa05T2ZHwbNm2oNrwhhH
qgKZZwhoZOL15s4ZNOtuyFLlX2UocNJ1BmV2PovMvu4PPkoWMgSz1Hs2lKeV66oz+maD0Q7hsRMW
/s+a9ORh3wH9rTYhJgBz49OUGXdNJlI3mFpGHwE5J0O5QfmCkD6SxWgfsEb13q3hA0VahRivx4MV
Fq4bJH1bZKQDaDlfnIrkeijMcVcW7PIPoWUn5EfkEpYZrnQu4Y/FSwwp4ApviG0toU1av6ej1AYz
WKJwXXuaASUWX8hFwXQB9uAc5RnJ4eRo7QrTCvGJNXEclEPknqeVJGF8GTajNCcB1tjavdVCnMyt
6Uc3C5L68trBd1v3JLlcx0MIJwZwMFHYVuliTUiIRr6rEAxdGUY9JpuxrJA7kwo2IhnIRxAI8Nyo
uhOrfOlNO6nPGr+mTU/Jr2/bdjLf9A4c1Q0B4FOz7cjMI5u3bbuNNfP8bdMcOf2qy+L6ykW9r+7n
aoS2hVuf+CPfLfAudXUnFhjQRORZDB/XnlJEaGWTusOxSRsPIVLkZgExM8NOzO0U7U1TmA9gGhIZ
pAWZtP1QmySdVU5yT240dlrX0MrvQ20PP/qYZlA1DWhyXUx80o7co9Iypikq6rH3D35PLRcLjl1+
Xmv3md8Wt/7YSzLVJ4z/KOXl0VIRjWRiwo07wlSbbYg8fN50U8V+3g5R9ljpjbzGHUNIX+gP7Z6I
bYxndI/Idy/nPnylTzF+J/aOgBRiw+YdVjpBhqLbFD2iMexuG5W6C1iiIBGS4IjytaCBundSzXyU
uLDsde6F1U/2y9bCXY6JaxVXxSwwbLqvsF+NOWBcVN3AFK93jWcbcqNDFb2SfgkzS2RihuGdsOWs
FKD8aEPIHV1GZYbpq6fp0DAbwAs7nm6YTpmjymE7YCxMV42elBc57WFsYADLCMgA6WEfHKxSF/D6
iNAjHUN7A6lA3xCYJ5rOf6yu139tjf905/7aEf9nx/w/axUKUtYq5pzecpT+R+kwF4TggNMtgm16
V1zUq8tgf7w5rt/99X74oko5OT1ZSAZ8zhcsy2AVXQqgj5cq9KwTVudAGmzWlRB7p4n+3fnsryuY
zNZRQVgIj08WXuI0ZKMyriCbFTUe8NqvdMa/vYd/XOHk6/JrNZgF5ETY0kHCPbhd+/9yD9j6l+3D
o3l40kLRiUDisbQJJaRgtK29TL86xZ7ofFAdMCmjKMJSwja4+MM//hBRTWlipjxzeVdZ40WsanE3
t4X3BPhU04+ikXXJnUVdYGReeVFaSYgrzc0vaMfYcu0hYCWiYVTF0yhRhQVtJKb5udF7UewlfAR9
FzIbGs+FJlJMxXlWf9XN/Vj+cAc8PRAGaJxRHMDwPKk+JaQpOBgY0XzGwKL74fnZmVWJTTVYX7wg
yw/6P+/HX1eiI70oa6CI8n8+flcQ7NpY5ITaEGl9H3pNeuwRv5RxMa///Cb+/kJAHh2KVmbDJxea
89IpaJMbzFccqHFNYA7VY+IPz3++zOdvzl2kZBQlALGh+py8hCPUdW9Cns9cKF+bvaD5VnovY+ns
tSH74lofS+Plu6M01umx8T9Ag09NAAm1JgmVJYZeFIBliuGswmcIpK49EgT25/vSP5ZMvy7GTQmT
9s4yVz8V42cO8VRA0SDIFyY600daC+xFiLwZmby6/W0TnXnFuUmOxRcX/guC9PEZcSnD0WpQefCE
nD6NA5O0CGUSNkHDVveu3oP1nRofG93StiTgyB/NoJpy94eRa/kZ0SfzrTn0EPnbESq61cRJRejK
lBAxRdBtkMHLpp6tyO5dObbSnuuhyJf+P2QZg633mKJxfJh8g6fFVilQoCnRX8K59b9Rs2EoQbQi
65VhyzChNMwVnKZCgUxBLTxMa8JvGy1IMb6cpzUOrAptKDxKZ+jf8noona0bGcODU3uAfRqpO5vc
br1bnOBDe0uFhY46ktg6z0C8C/MY1YN4Y4SWXOdZ2M4rzQxhRw+ONp8JxqHWykz85NZU0U/2h2ha
QV1QPmwSvyZLYOrqeY2uU78bWicxiDCpDeeM2CZ5J6E/VoeRsK7tVGvtjwQc5rVdxtWByVm5J1kK
6URX6HIFZz2uMM/1RrPrlWNeUOu29EQ4BIHbcL1KEO1aaXBaaDeI7Vjp9VuaaDljTTUTYtJNWTFe
1bNs13VoSJDazdS/hqT3HilUTeaOUtz42BCu9YZI+MoFkedhpg20nmNbEBUqJdvUFtWV4Vd9sWUc
LNRdNOYwoVIpGV07WVuNFy2O1eEYOSDqokAPcTYGadtlatcasSJFKMNcTUZqhbeydCOsjzhNX/zZ
P0tZ7/Y2QaVbJO7mDQdQ/w56hzR3ehRuoWQteXbaisfOdB81Rw/PNSRdhPJCxj6vEyQwZ/yYxhap
2bgevbA/U1WErEc00VLy12l5P/DWEMWWOeO2RNFgnSs/I8LdMGLXPu+iId/NnqM91lTR9cpXqt30
TgpTqZrgfF9zUHEDiSLd2zr4bDH/JlVzoXA/b1pNSxkUmk1yMGriDm9xWosaWuHkK+LBLOcK3b48
DIzri31ZTsNExq02mwirELhH+BXgXELNBJrh33dWAuLQiOZj05UO0pJ6IHwN+wtO1MSogMWjLCXx
mVHHtu2Em5/JoY/TnS17GmGrKgGXcjVkUZt+7wW12wYES6ehbPLz4Q7rVvra4puqjibIUmaEc5mt
yTfKnQAnhX3vZCUpzJ1ZkgbiJzD119Jp0m+EVqVEPFvw5jFms6vvLKq+MejSLmf+qjeuhmVdQM+q
OMc+lZnfWNvEaIe1GZrLJHby72KryLb2ZPXkdgujewV3GG8tEq73GkE51yNjHY7pVv1uwNvdp6IA
A5dq3j5tGvXqSUGIF31XXq6R6cpat3K/WSeJVAQkqLDft5OnPQA6hTtWDoVgZh2p+EelfO+WoUei
BRrj+KfGNId8hXRkfvXjlOBmm7wiWogkUIE/mCNeXd3ZwqXqnonM814nptPlyh0VkEmn64hzx2ZF
6CCUfKORxVniMJt+ddvY1EFOJ9oGHg0536hjx3xdG2NEQrwlYsYvLHL9Lpvz9tyap6eqrOPXAg3y
uc507nsK0MwjIAot+YbqXtLlLmIx7EaNmDnSAsLkAboP6TJ4BJudXYRasxYs4iRmACR7HzrprbPa
HPzbnk6BsxN+ndtHocrRuIrdpNU3OuoOiEDo2+ZzGwUKEgYtAtVT2IyA9liZZkHQXDneUMkO8qLR
01w9FsoeQpTRIrckrcCkttaiTJBdKJbobZjGYgyS0Rjv+dzlGpHX8CrSsa9fOqqyQBUWS0fpDLGz
7TBpYPNI3dLaw9akTdsUab+DPD/sDBwkEtFIWv1wKivHVp4azRkKGqipatLmjZv7pI30UO9u4yX/
cCv8MnmYGWw8lGq0N1Na1mc+dtyIWXwUrZlwTo9ebTrzud4mgF8ngv7uYWxmBtj6srxmjhvvFIPt
t0HpXrJSfh2TkZjNtbkRsFPNB/KeE3x2UX3MmwhE2iIU0Q9giQfQcAhzFtAQXq3hjhoznc9yptvV
1u1mw7p2O6stnrtQDhKKhKGSG+SAxUYUSpwpak39W65iMpy9xJbW9cD58VzqeX9DpTdbe10ORrg3
hohgvd6ILnWrdG7LWhE+MTs1GVKeHvYEzyfL2Hwjp9GJXp2G35VAP4VyhQbFCLhQzYDP6ZdOxmOX
AZfYNc4wHkk4jfZVW/vRxdTrINcp95vDZGgVZtveR+YwdEl+jGxl92tPVP51Hg2GvxkRSGLpHos8
CpgQQD7Q8QgVgQqbVqJX1Pw0CaLJybcp0+iG99ubs6Nmz6SzpfRJbnuft2XfZw6sO/aGZm/T2iku
Gx9EVEIk5xPUgRgRCM2NYRvqfYefSC+eIm2Yn2cWAHeLD6ncthqi3TWrbX+QuaPzljh2CxB1cbhE
olHXpKT17nlRx6MeWP0U6dusHRu5qshqv7U6xE4EGg67uuXtizqi7VfhFCZ3ZtYKSoLQ3Dgp4Szw
IIppBdss37kFASfYwUeOI6uGrBQ6GjYrGIKeahfPM+TtfHbNQyN6XT/PfGfowDlUYXlrkXNRbzLV
i7sitrVyh6lIAVwRje9e2uYU3WoUKeV2oYU8zHF8yzKtp+tY9PjmZTiq9DkjVWO4JFglRWlfyktZ
a5Z3nkQt4pKqyRt1rEjYo73ipDQjutLkU88CT0AqF2FNUWOZDKd0POtFRmATWSCQBLq8+KahpeC9
672B3lE7INAsQQCADctGa2NKVXZvaOD0TTHMAiuhWYu9RfJDdl6EQ2rvE4+ojLXepDrEOEnyR73S
wGPSGtLtFjQ0KmJjkqjQgFU8DhCX2cYaYpcuHR0W5rEZmVwRZgVJYDXSmD6koeCPaPrZfp59Qb/D
izrSnug6wg5AG6bvoxao/yGaYaKftVlGWKEcuhizTZtFt3o4q35NDzGTAZCbZl1oZbTFTDNzgqqn
e68t2/4OpFugJ0l65kWLD40eEOYMcy+hH13GTId3IS6sbdRBVoZCEG0j3n5kJ7Av+YXHcb+ENm1y
z24gRESOd45jWrTvUkMdZfQt/TqZkKJG4FXJXpulCLrCtujRgAwSazmpBv4ej1l3GfuleCnkWMMW
qRShjHM/HYu2Hi2EMT6UEXq447QdkGDlzwN9mnglq4J8yraa9HMDwBen3sTqz8UEEeTCzyxjWI3K
z99AF2LWczU/OjAlIwuzygbnyDTcuU7DubgeJ3LJXtEsRNEj+qQaAczsp2xpDjFHDJq2sVnPZE8R
jGhLTbxoI2PHgP5zezOia83QlbXO0Sh0j6aDl1Yb3x8KbTHQe8bWIwiHRLF4Hg+EQxZqW1X1WJ5Z
sxa+FUbGYbAwSu2FMgqZswXJWruDCgcCFEcgvj2+++m1S8Ns+mG4oFzedFxBwAdcUDtrwfChuEPq
xhLSSdzpqvFjzlo0itcI4nXQTQn6QcMEe4P0ayRL2GjNezUVSyZuLSYARVp40PQE5SQoKs07Z8fA
kx/7uPFcS8r30so4QdNBBamXHaYsOyosj+WEyAjZnxO362luQJ1MMtu6VRztU2AVV4Sc5vd1u+04
yrd0hlaJ3/MCiNHsiqvZ7uiF65kP0pJz5DyT1LdgsJtsdm8GI5XkYc2td+mRbUhqomlfKjA7iGMK
9U7OTv7AK+ft3Drzjq1fk4NK4uS7HvFmBSzN02EQfjicofKWS6xwvcT9TGX03bFqtYOZX2sPyszM
cUWkb2gEVaoDKOKMKrb6nEzjeiJhr3+sAQlThfkpPbuxw0WJ5yldUWY14GSy7Bzui/A2mD1KPejQ
4KKvHsngYRQ/RYccDVgCyKsQu4KwAMRgeU+emeYMrnFoUhmV517uVPCpeWifk4bULwjaYz1sullV
5XlGSNSxig1zOrAsxgeKKtJ48tYUyQZc7vSd3SAlJmsuoJGMsTAQvy51VwLRQ2/BZJGv1rv7NCKA
uRK10+6BZsbDrTdaLs0xx0ivcYbKN+m2/QV2AHsXwhNdo98BLGPILKzOFYrDZ9Ev3lq3HAdlrEvl
dCybUTe6m2HOU3le0a13z7qwTot7ZJu0QbHbKncjzTp7NimKM7BDRX879rl5o41h+81rdcKK4hFy
ShSL7khMkvU6FgZJvZFViPJiHsBX8hp3TXzrIFpz2CathAA+gDlHrUfJsZGWGC8zdKL71uqbYalN
snEVoThdgaxpvtdloq40rSnbA13H7A1HACrSPoTUWfo1KRZ6mF3YMp5fbJ3z+RqorZlSqKKOJPcr
fUoxOkHhZ9vNg55ZQA5wZIY51LH/dKuwNUhOcpqGyF1grJHZuvW5mQ6Dc0h9zvFda3Nm8FW+nnLQ
glB7+m2S9d12IobwttbHaCMEg0OFR5Ug7VJ4Ox+iy7eU7tp9PdWYf8oQoIrs8uSmalrx2OiUrOUs
siubXtQGn3crwGFU4Qt4O5cGnS4JN06ay3iuuOxYRxJgWDz0T75TJ+/IqwbO5KM/7uDGEjfWT9Tl
nUM6nqWzJ8KqSrqrqbKMHWEHevtQWfZ0FrcxkBndM2agtrYdkQEBFaYYnO9OayzEQKnSVYEv+4Yj
afWiet1qOXoRDF/MLQcgywwjxTIRQebvQaSSZqk5xgEhi71z+rE9z+DsnfNE62tSk9ItH13emEal
3w9WfheWHBOIdEtXqZkIn2eDHOf1CEbonYVGP8Ok6zOkJfX2MHF+L1fZXJZPbaNqUqGs1CKn0czq
ddG4C3i/Mr97ws02QyOrwzC7pAeWzNeZUzfUIqFr+S8kP2l76Dz0qADiYdI2W40tA07RTLaWFdc1
B7uqJYk09R41LfO38CYjqHadVR2Mlhz4FSPu8iwxag9HOhGCqz5yshst8cYXDYHFrSPJ/ba1aCSq
bMrPEblXPHSYCC8rD1BVP5kZoaCduxEMroIS4f5V1yakHWd+nyAKI6Ojpd4rYE05wzcF527duUbr
7NOR32vNQwBeh7S8DA2V0PwddD4d//TIBwj+m7TzWo4bydb1Cx1EAEjYWwDlWEVTtJJuEJSD9x5P
vz+o95wmq3hYoTkdGql7Wq1E+pVr/Saqcv+pMkZrMyuq5GF3qFBfnIi/8WjY4484bwMKErt6tDto
rbZovXzom6ts0sZHm5LRMQQhDbYeHxdjFUVZWTsZlmWQKjTxgOywsZn7BkOt0eiz3K2iCbFnEHWg
gNAcq/yu+QOjHNYKTi1cxBOGkjiZdECTM9T7Xa2WJ1SnJhtDyqLBjNfJU2U8Yogb8kyu6oPW9a1n
lQvDP5yijT5wrunKVAqHkgP/EaYt2TO6Y2oCQ1VOJkfR02AtSgzdBwbCcuEQ9wecV0CM922NP0OT
FCtu+vxbh9hrG1nxvd8oor8u5w4yPcHzEyYm5kOGGixCTNDPkh+zZZcvE5Zn/VqaLTm9YzjYPmPZ
T6ajjNDc285K+XnOpFtknAyKi0tucDE1s+QNGH9z2kZxK0+HPFD01yLSQKoDJS+8WvCwWEeRVCPO
ief2atHusD1bAR+KsLWfrKuw5zpqq/5H7xvdCql7rEfiYFFy5CXlKBL2xF3P1jElILjg/LS7Jtet
X8ZEZmrK1EG4rRrOX+zc1774zTTckwTjLWnHeo4ijNIopCsbFGvAv/KEDjuVot9MwWY1RHP04Nt4
bdciMle2kvvRuqTUHjtjyiJY1VPTCVgSYaWj/KGYB72nWOtaog6ORj2lmlNSfyf6ZeU5PMTG/sGf
a6d8lg4UDONsIwP83zUFpf11kvBQaw5yWkYrO5N+tlPno/bHe/yX3wF/Xkl+piDuMoRr3a/n/VAj
L+i0CKCG2yGvm1dTy7QNVvKaV3VFNG1RAaTpocEhy5Hkvj6qKEDejikTZyfonSZ2NsDAjBC+ypTW
v9GKyK4gMcDkx/2umfXrMmoei7J7NaEcommuTvdab4PYnrSZUxapwfpK34THhOW3nfwWPeZaIx7f
YOLafUHUwTSvcPMYOW2LqrgmJz8RHhY8mkYVi3lI9fgr1XplPPM2HK4GKx9WajKM/Tbo0vZnSVDZ
OkCIM68vWRqIgsmdZ5Gd8kAuQnWGXtE/t8TB39PCYB5qg6cjuoAiTD0ICTj/mTJvsuvcKnJ7W9cx
ViA4knQYpKp5dR0OFqcvIZsm3Hie8ic7U0LFiyiT3KKRAIO/7gQHR6W1BQ5+i0PPDcLmwLb71mxc
/B2TCliDjspkN0TRJm3MbqeGaWNvfGL916SLYdWVffIqCc0qPXNQlSt/jkf8s2ERDIiL2bdsy2MS
kjmAUQDTMRqRcbTrTtPXdhOlOdZQPBLWJvHQdZm0+HcEfml7cRnUX7A90ECpNRTbUzvzX2qePLar
dtYAjY8pezZIwsJjmGO8AkVBUdrvY21nZHz/Wh6kDInQ2CJsEr3aTF4U+gMiTalGYlAMRo3G+2T9
JKH5q1Czox8mke40o6XeLuqLynqm5I++kumnD0hrdxvUdqPfIk0mXEiaBU9nSShq5GZBZduZJjs7
THESI4ojhcHsVI2eU6cwiuk1KK0MnUMs25CyBNGBGU0S7xWBCJ7TIcgpdqj7yd2mm6EOutbQ1NkK
I/IucTqtQ2UzDfBGX8dSiKhcrWTUJ1tZ6v3HMW3qFh4VunxrCtn+BHlX9q+twDZBO0dl0mySPBW4
ibYqZhZZMNmwnsjv34SAejHYqfWxoqIwRT8UkuO9i3FDdIgxRtQ9H0KsuRW4sEsbgDrGK1AKlH1L
IifDs4O0g1qUz8kxQPwfzYBM7t2OlX3ozI7vMMtATnb2gLSZW+skWaCxhKUR30FolEyPnH1H6p8h
c3ikVsNrFjawYypRVa89abr5Z8tDK73riXt3OWfguM0BJkCXKFX1qASFgfN8kiuP0hLtbgM0c5qt
XQjfbds8X2mSlN3iwd08dEqikzevZOXXHGGcPuawaxwbLZRFflCUnSsbYXxIGff1KGqDDLQir4lN
omutb/15k0pBfWwCtdsOQBZ4RtX2fNvCVL0jrBtuEAUFnmhi8EBCQTb5Xcbo/wRUBupOwhhSuNRq
g8ap8xhtXLnIBm0v9FzyQqPxn3NhyR7MsdrCRopXHC9hsvD3HcKXuHKwiJ+zGX13dBfx+/Lw9Mue
ARss+khVl2Lf20uLuW9A/tTppCB+jmrSAZzNhoRlZQrvzdCaQ9D6HMxmUhXcuxYVoGJ8pbHEXwEr
qh4kjMuf0qzUqaxxY/3SMjxu0yzG65izot30Bh5wGNq3vIOtJsz2BenCh3aatQFsfyLUA9pD9u+0
5eXqyH6nzB6M32bYCBll9rVtor7ihIhX9k7Q2qgE4UWGGepoQsbIEhgmdd4XG6CI1ddMn/Rrv4O3
Jdvt8CALZCeqOIUf5f+yy1I6IjpWr2P7Z2Q6k63Xikehk8zBSACaukYuFxLlGEX+1SiDjSD1CLUL
rhhE0n0SZuFL7GPytEI0nKeZXLOeqSnbT2QFb/swfUR/NsGowUBuGEmipmQWC5Aq8Kd4aJTxPgsn
jKsLwwQO00zdfspJhByQU7SDtWZPVX1VtkNb7ro4zykZMNU3Wlvl/Srveogotp/0qlOrsxTsYbpT
IczyuT2gq0OCjxmPyJ/xpEhv5Rz8S5lTGPLAzoRoVw0hxsbjRNUK5EpdbmVqhvfVcukG7SKFZdhl
ghIHu/sbhT4FLcVcRWOalaqtohqYNC/8WX1ssji/7c2cSDAh78hQ8Xpbj+RGk02MYRdaW5XF82yI
6im+wvnM/KIkarTHnquZbuui7RRHHwXi/3moXAV2PERYrxaV6iCpWX1PgIJGayhq6fBSonNLDGgP
YbSpS8FlW0eoqeDMMVCqI2tzLId+3od2PCbHnPIcPbPaIL1TWh3V6kht8ytonYXkga2XnuamlG/l
IJgrR85IG+kJLlOrXJ5lHnUgRgl0bGO8zsrZfBHykgoPpNbAiTVPEUyyWx8vvEhe21Pb5Vdjq2jf
iTgZIV1XynpLreupaDrIeEoqWhNWXWPOGzWzrBbL4CBWHytCMQWbHkUpSCzOHe11EkI0bG2DKoFh
TY5hSRzXqdFLz4U/VtvY5ErFDzidvjNxynVkNnHyLaHbkF0jVXqgKJpSXOkB35G4M8XDAJ1ySTr6
jYeuHwkBPa6HeKk99bs2s4NkOwdlWW+CRp8f4db1qQfpZnxqJxF55RSIw0S6+kgVPf6GRmG9jYo8
q3dm1pbJNsQp7bsy6uoKdCI5Sqy4zHqlIZoMsXqqLGcok2L2SEzYD5lMOHCNRM2Q3reFjz9JZqUz
b2NUiqf1ojaPFUrd2CQS8yCViUZM47cE6CXdtUPZUqzJOB9dYafNLkRDqPheUsSZniT8xsJ7eBnJ
wJINROpOsBkW/796eOr7GD4a7ib5UzNgy7KS8ZNMoKgKCQ/miLT5Gos0KTy22DFR+ooSeHbYmu1K
eQ63WliIArn/dH6OGgHHthmTh1AvyStpeIJJzJ2xeD12qlw5cRWNtUs6ppQP7YBe7k2iS6F8H4YT
Kxzse2bC5y6tXZZNSnQVU2XmTRoy+pCq1e4VjGh7oyQD6tyisY1jpHIOY6/QQrMLzOZB8OzXQEz3
8IoR9SmPQaCM3WFQ1XydJkXw1SAQapx+9Mk1xnIkeOA002uVWLhddkET9W6AyR7MMe7tcS/NQYRQ
qBaMDRq9XXQnglTMu1T3q+KlmuPhJo0MmNWQ2tKXXAaB4MhK0z62ulE/TgZMPWchZ5Lsj4ora67q
0JttSc0cW3QJGuIzbwjsFBKVZFLZZQcSeumRb5cUT9OUVvuRTF2973O9vlMMAhNVq+bnEleo60JX
LU9QcveUOe2vDNImi50jlQNMbmppCjaToVe5M4nUghdTpbE53sdxS+XTlGv1GOed+lOTITBCWxD9
OkkBj36NiAHJfU7gIhxKj+a2Yb/sajQ5D9TczG9K2Vl7dOl00uo1Otp2XvnJZqjlCMaAEQloj7F8
xFqq36iRgdlzFk34GDYpJ2zfcSCZbdWF2443MVXLrFG2agftwYlyu61WoHPtlU5x4jdXlgKvvawt
z9fj9LXp6ho8HyXxYkS0CZNNKS+A61d94eFEb0KkBZLb3Vdqpd41ERKy+GeNNxgFqF+UulUOxqjo
q6rkj6qo3vtuHjU6mtAVJcRUHcr11BQTq0SD+90P8qKpBcvbuqL0M76QKcrXRM7w6LOpbPe1CINr
Uy/NZ2h4MWUGtbsph87eRkFCvTOlBs17RQlI4FMYy4lJKfz/ZC/5q75s7Lu47shUpT4fFBhiHWSK
fCuiDqhmmbaWl3GcvHQYMm5kluYK7OSiMeqHavbbD4j9DvANfTj5ltqEnp9yHm8J0kHahgPG2ung
Zw+x0gzfRB4hq0xitCGqD+xa3IWRXzZbcHz5VdxqxnbEkLVzkKEuWNGylN1P4BsoZ8ZV/EtGm+Cr
2uhURmQqbfWWdOX0VM1yK1+HVAAZCy0r/R18f5C9ENzEL8E23Piy5teeaOO6xSgwSe+DwCLrAJBF
uR/IYRJJkXWDDqj2+RqykuBZhMqMG0TCekIYpNBXRt8h0tcgisPLLMs6DxLnnO+giEihl3VmKa2J
KODGpNQIt3mKje3jFKGH3kvZcFCJ62xnSjjl1oh86Xtwf52ySecsv9MtgpzJV4RF5lVBGZ+pRZzf
WCZu7TcE1bfkOa3gWz9XKhul1pfiFlUEL8j64LqL8EDzxJS3/bNREGbZwdSMjl9J+rjrcCwi62yR
SGOLVzwipVnxTI5JNERxLMNrzdzO0JdXxlRuOC+SO380UZRKgja5D7ucsjxTsdd1c36i2h40NxHW
DTH5QxFsqX8Gj7DM2VdDF98EikGSGqBeAKKEOD1em7nEE5ZHPftiZsBQQiF69sZZqkZnGsP6R90n
Q4bGVNt/02OdQwtrh+yuKVpE9RPqW6lL4hvVNaoS+X1Hq/falGd7n2PshicMxM12rI9KNEUxPJWc
ikWfNWvbl3ivWGgYunNXIg2+hIXruGhgNKFUmW07i3PYxapEvqdwRuK34s8q0IfR/N3EZdNftYbR
ASrvwTemVS2Cda1bGJ6NZBYyB13qRAV50RV3ItbU6zGXQrEHW1eMO2FEpLisWi7upDZPKO70bBUq
/RFvjaq+DWpNZ28M+SYmvtkraNq9+oiGPtQtQEqnm/XhUNvd3KzKLPBtdPsJsNbw6CzLUfCz2ZG5
Vp8NIu8XoO0TGXpdUHbQKuW1K3w889h2+ENBwkxWmo7bBSHapF0NSVTbL+ko14dcn1GrDJkWsa41
fHPcupVKBCO6mKqXnCa3MYIdWOiUiWKRW8obhDfIuudHqhDh9ACSIK2/EPZgoytlVbjV6zD53ciy
JW0yW/ThHU95q990xDOeaFIjc+UebycH6UArg1Ge8iRG2xOeYA8M555jIAG5JBfcH1OZbeq5VZ9M
uORUCwfUFMQkfwXaV3IK6tx/qsdLhoCfm3vgETujcImUSZ9yLGd97FMfaqjp2gXlGjG2kkFqnQAg
IdF3iCNVO8BKQF08Axj3JMpAe9aQGfYSUw1/Wiqfsq21sURUtSusmNeiQmaKLx7D/WQ144uNWryx
jmyjllecuDZALC7D4AXDPetngC5/ssM9jDQS6ERkbwngcVGB9qtcT3ZNaLMIT3xpcy3+Ho25eK2s
Hq3rLMmtbyHIptYVyGmgiGsE1s+Q8oXNEU/9hRTqYOJ2BKaao0uqKROFcXYbtxOUCwVcxuDY5lTO
W1ga9pEUJjAQNbCihz6r5fIm8eUBC54phiA2aUOJposWzleh0o8/ZO7VX6KowsntE5Vzp7DVZZ3H
1vhFxQ7tYaok3EyKOor87RKemVQLSS0hRQ5IAXkLLGMPYNFy1fEzCxGPSLXbL8jJ+/t4DJGfLZre
N72Og3py4p5iMoQOdTmpg57sAb4MtuyVWhVgIKIJPVnNM/LjThJIzbPoRu17mBPgoz8c+lwmXK3t
VeS3hbGjdj4e20Tqis3/acc579Bn5giP0H2Ae6v1v62uQdEwJAN9n3S5tVGMLj5MYzC8qnFbkYOV
5a+fo0PPUb0mFE1wH8qi0yP/Ifq9gdcXg9I3YTcJFBDup0i9zti4tvl3HNQ/2FdqkbJFIRR7KU07
AXTLZexLSDhQjVcxHpDuIxvlk+KGWm6p3X3eofcA+P9tSkVOQVB9wXzuBHkNPqvENICM7hzyYpP9
R/Rqjp838cGYIUVnkOUR9Ec+pSToopTGLqEJUR5L8zGfVyTxP2/iHAWNHATeS+DLdFhff1gRb6Yl
CQuwMCEiUACsvUoSTpRsZGCyM+5Dn7dkneHHLRleP7c5LF0F17r3+HHkHcSi7QWWpPSdmLTegBrl
ZG2N8UdmXUVo6X3e3omowTJBDBn8RzAioMiNU6WHopyTGpyt5jTp7MKLJdC/yutNZF/H0XUQrHrK
vcYF8PX5jC2wZzBsqo6SILTV951UA4qaNtg47EDu1aLb9uiAi271ec/+wMXfw6wxrQKcw3TBuaMm
976V0ZQKgCTE0KU3uM3K2PTe6EkOpkVOtCpcgkzPdsk7upXXu+0KgqyHiLBDYOiUruRRfliZnu5d
Ei483xF8Fi40Cuhv00DD7v1nlThURbXBZyn2LXYQrXXBhVKo/AFn/WZkFyY0XMfTGZXSgCy1tThF
rZZ+917vqa7qkgtyZufffsOTc6mQuuBjvH96DdbSDTzfJZfqlhd20IlBAutsAdvDuDENWVj/sCnf
EoeUoUx9K1NGx5p2EUWJwKPiGTeu8dCslRt/K2V7w+mYgafQefh5adBPCPDnzS/77s0OxmK0L/yY
5lGhgUunHi3TzXffbgu3ReDbtXIn2vnrcvsDKIuTOxCbJuf34MRufIEgoiyMiXfTw77moIKQAoDd
OJNWaUi7m2ONTAyGLggOYLhYvMQ6/ikTzliqBky8lBzRv6rNc0M+hZT0LorNC9qsZ8cM5BSYPNwx
yGeiPXHKGioy2ACoZ/CO1m+LsPQ6ub2fYrwJBkm5Q/UcY7PsH+fy/6dy6on23DIHNIpyjaHIOvaO
p7Z+RmoD2Q0VaiuxfVNXL+VAENlow7GRisOUq6tuMG6o45La1vF+gPx1N1rCbURyyKt52wTBdRmM
958fEx/NB18l0KaSGQxoJ+9XRt1MFDthf+FB9h1ZyL1M6K7HWuX0xbVldG6AzJKUd0+2mt5K+lJa
Et9VTbnAfflwQtCbMrDN5juskwkxVYq86GmaTpWB1NUlz8Z8aagCjwTZNiFzB2jsx+c9P6PbLNPx
psmTLaHWE7iPnCZrFr5OogxO/kCNtquHbRFeOPLPTr2Txk4PYz0AGD/QWA+oijiP+rfJK/TzHp3d
KzTCzjJ1uPwCPZWToxUcLcZSuTAdedIxwJs2mBmRIhIXzrKzaOCPJi+0b85vTM5PtUwCU2pxrRA+
jz3rbsrl31gBk1LLmif8kIrnz/t0NnAWWpyL6BAUcfCB8nLavzm4VL3uG8QzbCcvvgptHxsXOvPR
n0/kxPJn2DgRTpZ/aQMtDQowa9NcfG9JaeA+cKELZ+NFF942sXzCmy5IsdSDZ6EJGUgVT1HUHvC3
6rwWoMTng3W+AGxEPZElZlZQANFOFkCZiUpqsalzpEjeKDxIAtE/s+UvBLXnm5VmbGjNqhCIt5lL
h990qGgDtW9n23dM5bmN12gQazkoHBgA3RcTNYnPO3W+TwnWFYhqCy0OhtxJp3BeCFu7CkhZ06qj
Rd2u9/tVMmbHxJ5XPQapn7d3Nl0m7SGfoHJO8+vpURRFFul0BWFwrfje46aWju19PqUOWhd/pWXF
hcAPNhCdshlEnLLej6O0VILz2DCdsDGP/M5iG2BC4VSxsLywlS+s9PcyC39ag7VsLkE8ig7QQN+3
Jtdj3YF25bzrULN8UPTfA1yrXKbCbq6y/kveD6vPR/JsORKDIe3AErGJePTT86irUI8M8NZwsORw
9QjJA/2Xjw7iX7fCEw5qtuDcgw960i9SuZNq54sqz4iw0lcdcdIkuRAvnK0JJCr+kICRjrV4C52c
EhSLSwvaPw8f6WCRKNPqKzN9mbrnz7tyouDzZ47oCFVYwnVUovSTl2nfignpRZW3XCMpB3QFWq8y
q3GXjiLeT53+G22WFpw8+dyyz7fJBKWxpkK6UmN/vLA6z/YdWlWKQT1iOXUJ1k+OraGpsGgyFd2J
VW0AnAOmxco08Si0Pt3NLQKsgdblF6J39hfL8F18SLMokagIvBGR4If1fplWoCF7UUEJ9Txv73nX
3v6av1svP9ZrZ73bOQ6/XK/Xa/7O2Tmb1tltNs79hp/+85cB/eS7c+9s+Nc7fr3n9/F7V8u/5yd3
+eHyl7f85LqO5x6P3pYf+y1tectP/M/lx/Jblt+6/IP3c/98fN7/3JdeyT/t9/z4uV/+E75zf2G3
nq84zICQWNFRySIncko81jpSx5RVQfi0tpPUP1R5XvvJwTceP19y57MsNMS/hA77GNjyKWE7mPRq
rltQwwWrri97uIj6PgPcVWLKY//+vLGPOsUm1fDTNTXaPZnbTPQDistkHpO0vIMovoNfDch4OPSq
tP28qfNlhHc22gkyHTOIIJZ+v7mjkkDE/RzkppOlyKr6z01VeSQIUfduVnn7AwTC5+2dn3XIxTJb
yKgt7u2nfGp8okQp4tB05l6r95i5pR4QheJqlLK/M+1YDgmawlcFEzVivDNnxagxAk1vEmiJvZXs
FIoNDgJlmTdORhFiTxwZV4E59XtgOM8mKJwL5+2foXu/Q8HyLWEGh7pYbrD3Q9vr6P2OaUZa3Cmc
b/+8qsUtoClnWvEpm34ND9XL3F/DGn6BWPkPsNo2w35wOue59GTn90/LDdamh3nQhV2znEmnn4af
nSDlsewZ9SRWmEFoxmZTWE4nGuoUqAKISzHWeRMCs4U/khDoM55tmLGfEgBhnckbFZFkCVpwdUHO
7DwnxQS/bWLZRm/Wbomlh6nUPWs3UvJt0UuTp09Ft6sB2LrVBM5FKPlPbC8wTczTW9HJ1d/GQMsX
4O+x5MYIgv6kE958QZb6mB/3fIFCSc5FSOVQGAVR3vQlNasLc/bBoQAZWUdPhXwsT/GTFCmMjImy
CU+jtA09RbqS7essI9pq/j/bOXlJ1FIPJxwvRO5WQM7KtQ+CKEIBp0ovBAsfrRB8IfRFL5Tr81Qz
tPLTJOgUUC9VoRyrMvgRm5fW+QenDcRmwh08iLCROouJ0Z32o5RUQg3w12lE7+oqbg+hfsmvSjnT
icB55W1LJ2txRELACgtGrdNgOEZ3Mwsv/NVKCH7r6GXW5IS71wacv3FJnU754AinaRTOUXyFoKef
bOa4Q+8ACCPHivIYBbdALTR5WzV3g7qRATJo0aHor+RxU8IJru/D+gCwqrPXeoKlz+vnp/ufvPP7
g2UZhn+/5WQYNIwYkdhiGPiWqdgE7U0hf/PRhBH6AcK3oW+i8SH1937cA0hZGcl6mi6ERh8sKyJD
Q13cVVlcpxGB0hsCn2uGo6xlhepayX0NXu3zjn6wGZEB5cJE+o0U3WlirAOQj/YE9TK4hr/VQl/D
lfgFSXlVGZcsHz5oahGQQw6V9LtBLub9KVcFQ6WViTAcCvIvfTQdy0bfg6394SflpUP7fL/wQkBn
jmIPtwJeSe/bwsG6qtBQYhULaVNV1g+RqKg62F//dvRohgcxvg2cY8qf8P7NsTn1gDInjOQcs+0P
4ZiB9oH9UUwrcg8Xsokf3cLLS5/yBZAgnqzLcnnTlq1JTVX2Ick50gnWsaTCugtUIQ0vaVtW8VrE
1KtXVCKtF020Ywy4Yua2kqIE4f5FJ3MHKd54ThHBMK/9uhx+oaVnzwdoXnCPTIAQmVdkOo+ddqZ4
uwa5kP6efGiknjFH+rMKKf0Ok0r7iiUztrxHhv6xDGsog6MwcvK7ZZ5uNBGPgADDqH4yjTl4xHM2
/krhuN1h89398s243cEPG+O/PuyXsse/gcDJfm1xBhggEqIQH0iplyVj4MaFPGxn5CNWTSGPj5/P
/AcHBFVuVSEwI09lUiV7Px1FDnC7w4DeATbpGKK8KpPEIeWH6gmIJmSiwFU9IrJxr8V4f4dwk4p8
j2uyZ8J6UdT4+Pn3nIf1BgVHhATQuiVrcmo7a9dznEam5DtKrt1rWgBLuUaPoNnGc/jFmpUL0e/5
2US/IflQ1OLdxpJ83/sgKQ1J7WQJUELkH+LG/D3M7XxhyZ9tYgpHy0PFsv9Y+J72qRrbvIsF2ns8
iTylu5pb1qk1/e3KOWnl5FiakMia+5hW+gmuEfWIDm2SiaoZesh/N0dLdEX9a6kLE/1wXrwftAW+
W6I9BQE1hTA8PIocHz79HvlHdxYXxu70sF3aIqYkXEfIk7f8yXMoApZsQyzK3MF6MPzfABGz+Q7u
xOc9+qgVg/oGJyAJW8M+WQaTPgxNVBAXyMF4RKJfQ8anzC2Cg/nC2J2VLZYOLbq1qDqj93v2lKy0
wADHTFPIRnhjd9WLrZ/AV9hK2l7RXfzGkHgm0/o1NvfYy/x9P5daDuVFaiYU99/PnN2R8YV3imUT
NrahuTGtHVE0yaFLua3TfbX0knyTgeAgKvSyOFkilojS0p5oCIS0S3L/Zgy0CyfFx02YLDS8sXHs
POmLWkCX1nTccvCN25UNwMCoL3/8/XgBr6KkQYi/pNrfj1cQdhFc+RLzIv27NYJS+AqJz5GHC82c
HhDLaDElVJGYEi7g02a6OEE5tGa0tH1R8YzQTE+B+vt5Zy61cnLS20M/CCWilbrMNzNaxrGu/czy
7EKS/aO9RA7QZNzwP/xHNffN/U4aJkYei2YC40uUfx9T30Fxq5m+f96bswD/z6D933Z42L+fm9Jo
IeEMtJPy4pKqzTx+E8XVTGIRopyj2zcF5kCVC2zu84ZPo/vTdk+WNjquadBjRgRFpoX1hRU97+k4
ReYe+QpN3Mu55H7e4gcjSiaTK5pKLOCAUxQLBsJg39okdzm7KGsWsK8BOYhnf7wQqV9qaNlyb6bO
iKRQERMNNSLNHsxIqDvgO8V+qstviRnWF/r1wUgu0s7LI5qXkm6L9811EpJfiuCQaMrkWa4mj0Ig
RlZZTi4ovxbUGn3tbxUlmT12mk5OH5AOgvMns4dIuUQevMtdgSzb0PdOH4Iah218KRnywW7jhKfS
RDKaaTutz0U9HHTL5OjQJRtFwhyJP1AMhUDL5O9XB9kHYnceehoeOO9HEcFlIlhgbu6ED1akPvb2
ETpiVIsLs/XRzcWT59+GTi7J0Q95fgEwdH0oqUkC4wH1NRP4sFsaVwrAwRLhXcmDbw2UdR+JC4vz
wwElRcnUweEmy/O+n7ldVLNQ+tyFBr5SpGSlTtpKUYv7z4fzNABdFggR+H+aOXVc8LVOQbyRZgK0
oTX/2yCqB00uvFZVtkV5aZV82NpyQyI7CqLq1NEjGqtRGqyZTjFfclnsZe17FP0K+saDWbv6vGsf
3Jj2UmGnkqahm3u6UhSpkaump2siyu+kTBzM6vXzFj6cozctnBwglTxRMLZpwcSrMw96Z1bae8wv
158382FHdB3ZFRTeFeUUIdZG+ZT18sDBYQVH2RwfRHShhvTxYrftBfZEppqa8fvVVkT831mhs9hH
/94vZsr4jyZisIAgrAdopWp/NLVr85cclm6etZvPO/jRQUyZGs+PJfYAlfK+9VxrKl+f8A6MrdvY
qNEo/xF1CORcKhl/dAKDveQWBXBHfv5kS8PGHRSVXK3L8wTGOy6eBdLbVDpBsWxAsDhRdumOOUMT
LRuM1z/mbgwsWNmTfZzOQ54PGuqiZDxeYDLtjCjrvpmp2Jetfp2jIOHOWvho1OY9VhWDg+aRsqu1
Qb7ys2qna7VYl20FEVYRT5+P+tLy21zZ8mVY0xLrQcVfagTvR70udWWIJp/QHMUQAcQN29hqXWa/
FnT+ZD92l8A1H00zggggUjjRSFqfxn1pp0eoY+duDtPd776b5hoCpBslF47uDzv2pp2TyA9JEZgt
hZS5fv/Ujnd9vpP10cv0bWlfK+W6HC4UAj46BoClYtyw7J6zUkPE4oXdiVFvZcWuBstDkganqZUL
3brUzDK8b8IVrW3jRrEYPsO+G8yCfE/goR76+aL4aItQSGaalvUKDuF9IxZCSzA8o9xVxhs/RDMW
jTJza8vrNl+F038zcG8aO5moUK7JXqVQaXyS1lW1VyPk1C5pwf95Tpyuc6SeeJZh8o79zMnpkiAN
PVQwz90K4UIdKPRgwFHs69oZkIZRC3+tD1rtSDBx9ThxlfxHpufXyWiv+6l0+2oRsf+tV9WFQ++j
VbqgwfF04W46S5tzzKOsF/Kgy1vTa0vK9MrvpGw2hfIEVkYqrsvM+3xuP1pApH00ymGY2LHv389t
CSAMVdeUua2yGBm8VHMTEY7XiwPBf9PUEntim4d98emVhfZ+4+eLt2tRz9f25DPU8iNo4ofPe6R8
dDWCTVVV3tyop5/WHgRRYiYvr6I51zdmEj71bXTd9L8m/6cYhp0VYq6uYxKsa8ODEo0rHWUpT1Jl
CDYQXj//mGVrnK6zt1vn5KRPmqBpJC5rF0cLCS/sHBnZsDi00ZPaX4gIPjxJ/904p8yIftbkIQ1o
KlC+ltYWJnkNVbvcfd6hS62cbBwDDYux0WnFtnaLQlB528MCGv6LfQCLAGyfzuOIQsP7VakFaR9H
EIMAwQWe3UF9jFxaozyMsla0VqDQW9OlQPSjrWAvqEiK87xXTrdCFKN6UpucPETxKzuFGV0HK8s8
fj6Af1wAT5fE22aW5fvmyG6VKu5QSs1xf1fNJzjHfbn1l9z6qtfN6QHJYAVrKU3AUqXGgwZWqdj9
K2fV4E22gsKSafWp5BISKMW9hQrI89gppPqxd8Q5uIIfhYx4OBR7uy7M7xkitfe9UVNqRGXXesBU
xT6OVKrcPvObrxV/CrpjoOm+pJU1btqwCJJ1gOxT66iIsCNE0CZlf6wHMl0emxZjwRgtBgQhhZys
h3AUuGUPg9asTbhuSBnOwmtqs7wr/QoJgShO4UB2ZQtqctTLNaxwNwtakOyNVuTILOLIADWUesSN
DSkYiURjzH9KnRl9mSrYBjDbqxlAC24NXoN7IyF1UwWAFuNFPT3pTeGpWLE/wFUc4+tOm4w7yt72
uGr7cghW5gjyGdGGzlNLEQDI0RBzRV7NsNA9lv3nsAQmdR1mqpm5MV7Rt0qNRkCI1O96jHuiA98K
uAtQdcxkeh+bTwN6hv/D2XntyI0sW/SLCNCbV7Jc+2611EYvhCy99/z6u9jn3FEVi6cIDTQCJAjT
wcyMjMyM2LF3DUtNG+/pYs52CTw/KSQcNfgU+Di7m9aregRo/RCGwl7ItxDR5PFKJF3ahMcuNHny
kQuVYzeWLarYIGIyu3LvG/cTfEG2GX2+7KtnaIbpOvgh2EpnF2j7eW2gCkVIn6YE49A/pNnBN7ah
uBuKL6YZ2XCAQB2urIF/FnfhpBH7X5PT2I/G1tMTSOMsGZHST5xcRlOq9eEMyMf3y2NbnEN6eaY+
BjC+8zu4VRVjm8bYoYX20PnqPivCL6Gif8qbbmW5lqfxj62Pfz8e05CCnZpSwaN+kMzv4vAEvbsz
mN/UnI6/bRU9heVa2XThkUFiibcu6pDTTWLevgbfl1cGFXp0sXXnFY9Zd1f2Pzz/25A5oUZ3/Q55
LfY51KRbOa/BkG2C6K2OV3KU5zea06+QT5ezk0qajX2+oo1a+HCewcFsgCA5rr/p8lcfzehq5d16
7kBYpNRkTC980u+zEwot9LAP/BrCUKh+80KAfduEdH/NzELyFTvc1FAb1nWZP5yOzO1amD/GjJOw
059Vq30KWp+efN+61pUArhPYnxyYLXCwoLwKsqLYohdorrjW+f1iKpQCLaA/EQj8vOY/mpGVB1Mm
NqiqO+6ySHAmJvD0AXIoC9Y2W9V8+e+jwjRysMjADVClmx+UrgSCTIowmhTItvyK/MFG9MAJhHch
+dYO94N8O4xrdZvFZT0yqp5Ot5i4sVeqOFKvjYdQ0t9qH3bhUl25eSzsVQY3lSAoSICqnGc9RED+
6ERV5APoYkkmcvLPkJWZyYNZQd24Tao7GKpWbonnsWiySRlxmlLO3pnLwjbSWA06D06V/Cqhgwqz
exfWsFT4dTnmLc7hkZ3ZZnSh4kOahbGV1XUWf6+TrdStXG+mZTi93ZwOZXZzK0Or0aSEodTl0ygi
ggM73OVBrE3WzBHg2DBAMTKICPUNToqrKDCfjBhWWBiHLptaDF5H8zXN51HcTnIzpMTCYFLzQTB+
CjB7Qmyt8HRxpdtOcu2qlldMLo2OHUWd3FLocp4j4i1o1xGPJsMs1+rGTx6G4D5tg53S//Uzmzvd
HzvGrHTU+ROxADhlBw2CG+hHtjVw3jH2NpdncMnjjs3MPbuPW7VBgGISzSVQmlsfYvY8qVZGcwbh
oMIwRSIgvFTcaE6c2emKDgoFk6xrHnQjOnht8RmmUvpOKkGk7bmFI+hKa0yp53IaBttIhv0hNwsB
Qo8AZplySL+aXdLeyBUU+HZXDv3Kui5NBOrgEwCCMM3RdOpKObIKFswRGSXBPkb1Ao1Gr+jcLbLn
v/7FlB9NhXxqyVBKlVcDU4H6zXPmSj8rQ90Y2core2lrHE/4bJ9LsIXmg8vCGt2rVUMYnNGAXDwB
fvAh5TGjN6r4/2JcJvknEiPTXWpm0UPdB3kOMt5Tl88uhLH/OlOQdfb1WFtZrKUgBowOHC24IIr4
06l7tO/rKq69bDLVNMot3MWPQao7l0ezeM5QHJvc1kK9d55phdAhrEeRsgfqcjBPOgpK4SKUPjul
3krWowxmr24eLhtdCi5Mn0meBzekl/d0XIJgiUPek+ueKKoNqXbicbhKVHWrp/XKap3nDIF9krWH
foWqPjjQU1MQrBflGMgpBcbEHoXN2Hq2pL+X8h0STWn55V8M7MjaLGloJB08xFC8Oj5ZZDPdKyLc
F1mFDNLKDJ51+UyBZkKnTe1KcA5os1ufMJYxIhRYAiu4MTWa/61kEzTQqFYIjRkQfA+vVgeXW9Hf
ubGBOs6w4jlLi8gHkFVGtmnyntOZTZKMTuKO88/n0e0mPxp4o+GouxKtYGUNl/a4IZEuQ3iYRPac
60BIp0ZoIckoNyrtmziMXWkj0mNUtogA3bdMH6oHLfC62oHtXON1yJXxX3zCxCUBNhM3OqvsBqNu
pkkgTAiXB3RKdmJsW2ijmZDQX0H3bRsw/F92pSXHpRpkAjfl4KJIczq9pu71EuRomdOb30aJS+1j
UsEwIfk2imJe5a+s5sIFnrXkmTL5FNW82WrKBcw+A5IKE4tvcVMMqnkdCqWPlofKOaWQFNnXtVm5
K6NcfL0Y+gTct2hY4w1zOkz4EhkoMt9OlqIeq0BNLD0Xlt2nX7XhIYgecvVBh+i8qHeXp3eavvn9
kK7CaWaJP+K8r1AyjUb1Op37ofBNUOWblGTJanPmQgoYfC3lPJYPngB1DquA8z2B6IpFhNjILod9
BiVU+IT8Ugt7tX6AqBRB4RFZqo6rlfROcufyKOdOBKxi4kGZqqb4LjmG2ezm8aAUATySSfE9sGBi
MH8WAarMxX0YXhnyStPC3Ic+rPHQ5zXKM5SgcGqNFjQFikX0dgVzPCiK+wTVly017Z1KM4Yyuisu
Ow9AkzkkW4GQmBKpE3N2AWdNydRVlknrq2T7zVYDBGGMyPylK4bmvoIzTHdHUsAquFSa3E7HBbWK
m3mwXNpq+y3IRFizjZ2gZJ8vr9X57GGFQI7QEOVHupVPrUQ5Nz4SBp6TV9KPGlyYi1hQLxiIGpRc
AaTK3F82uDQsBYQb3cOc/+DDTg2OTTq0AirHjpF9TnOkgAID2e21yTvL/0wMKoY64WFoeqV1eBbI
Yrkvk0yIfefmLbEj27Ppqfzx6mydp5WEy9luwxJ0HCp9n2xqBVunA/JpRnCh6/IdeV9u6O7c72+r
TWzTeHl54j5m5jh4zA3NPK9TZISiA+QoIV/+oMYpoccJHX2r8DeFQU6/E37dvL1t7qzt3cPOvuqn
ge8ff6j2rWoXG22bb7XtD/sRWRAbGin7db99dg5PP3/erD0fzzfK6bzMVgBBh8grPeZFMNrQCZo0
2KdSjrSfF30ytE5aQQedO/JkjqBHT+jUaDi7BPWSJks8Sn0nbPprGEZ3YmFcU+a86/t6B6J+ZdnP
3RhmB0DJPFOJsmC8Tlc9b+QU7RkyeBAYX1eFiC7J0N3ksrACppzfQv6z6H+GNYsCsSsYtVkwLN/k
pHLfYCbeRhXtAE1/UCCX0LVYsnVfWwnhZ8PjjTFRMVCBIpRTijkd3uiplWL2ReR42ejodGJqkW6b
ysp9csmKxbKBfQDqD17g1Irs+hY94LDkddWtViLpNUbISqzsm2lbnGybibUJ6DgoPMIBhAWnRoqo
yEUl7SKIK5qDBoEwofBweWsujIMh6PgC0Vrn6XRqohm9RolLxjG67QvCLLsK9gUxNv7e5zjeaDsC
LsmtZZ4oUxGtL6QJ2B9SgNAQ7WjE2yh+uzyWyXFPpmviRTkyMntAo/cyDDE9U04fMGdU3K6aKgbD
wflNB1Ls/vb78vmyybPrGE4Odx4NGIRRKv/zBrE2yDt4hfuAXsDgye/knYoWSl+KPyTJe+qjFuJv
8ZWCH/wBxSZQ19AxZ6GDgjyCsBZeAhzizA0bdOPidlLx6sS2sOvO+GEB0P9WKI3kSDAHbeIiHb5c
HvOCy7Cx4KZDwB6OlTkQv+/Qcgj1LHDKUC62uobwL00uwdbr2NSXTcnTDehkSSfAASkDkVsSaAdl
+pajB70fmprUVhI1F2+HJKZNF/Q2HV/cGMHY6KWJe5jNbxFyufHjaaqdBPrafq8n4S6PxCuhuS/d
X4ZxpXVXKx+2sDXh0lJRQgcmxEfO9s1YDl1UqHoAVgHGEdrOQ25RVlpB3+1JenIXDVmgOzrSniVP
Eb2pD1kma49+LAtbMSgb95AEpudfl5wMZOGR2d3APiw/dVAdt5sSsApCb0Iv3Jiok6uOFMFj7iDt
x/u/SArljUIrpLxQRoXNSvw8d2kC6NTkyvOGvik21Omcl0jqRkMakc2GUx7lK8mn/HUlUgkad4aM
nGyDvHK59dMVwwt+hV2V9jyRq/8ZvHks/NQVcsiXkdtxlEjbZJWAPrq0XVm6KWrOfGo6G+hW5y4s
cR0+HZ9e9ZaWlCnNRjGLlfu05z1Z5hdqBBEyQXSy1sG2cK8Vb99mL0gE9eZziUh3+y3Pb9SJ1Hfb
Nw/0GV7+rAWH4l4+wZrYVHQmzWYdfZxCC2CvR15ljxaDLRG2Lls4y1xRLD0xMX3C0WZq+gLwDXh1
J/8BNwwFLqpd7fXw1n3v39f6sRcCkza9UUlBUBfhXDq1ZY1FX8QZtkx0GAdY46uHWlbRzQJjvfKK
WvIbsrNUnqc3B+SDp6Y8Q9c95JA4wrz8gNbJxou0KxTVV6bv7FI4tQIRiKzJPTmTZ/eK2JXbXhDL
0Mnpnr+ln3Xc5J2bO+LYigcp8PSVk3nRHvw3HGhwTpwd/lE5tlKlw/lr+fG1XL97gYyo6U5U/376
oAXkaU8HBgfJ/L4UxBE6xUHFuIbinhPrB9LHe08wP1/2vqXhcJHhngsQn3642SoRB0efq3PoxOFX
SfvZtjtd+Zn7K1eAZSuggKBa0qd86akvBIEo0fckh44nXtXjzxHn8/rHoP15eTALLkdyguwLbkfb
8bznLoxrLreuFTghN+m9EGgJetdqEKC5Tgnwsi15IV59UKVxW+fpfnYGhrDFZEYQhY7sd+ILoqlW
a6d+KD31A61w9gBBumyL4OC+V2kHCheG7C8xWkq3CST2xiPqgXlC7OalvId4S4QxW6zcnxVKoJ9H
34t/GEalHVAIhcN9aE3jXQ0z6dvlMSzNF03nIlcVssoAtk+XpWg4pzrRDRyAPhvXR8mBpkHLtTaX
zSyt/rGZ2X05ld2I0gBm4HpGyfLg1YAFowgNspd/YWiCXuokVyFKm8UCSy0Qm1e57zeJAYNh2qvq
q2RGxSeSNsqPUfe5GFy2uDCDsGyRSyH+wFE1f2+A6JIGMw9ipCGiKwGaeRWpO7cO9pfNnF2hp0Zc
jh8iN8Mj4p0ulFLKLtBkPwbEW6LngUgZRbHrwWoQPKMBOC/qTdP8/jc2p8wimOuphfDUZu2W7uAZ
2LQCuGxa3PYql57KjEdj8ois72VrCwfTR85WAS8IQHHOVgNTjaZnCnraiqnfiFwSk9bY6M3voIZ9
01jDdi4tG5kVbucmzdrk4k/HVrgUJ0loxo43mteiRmu4qW3laiVELPg9XA4SGRxaLnhdTV9xfLBr
6JNZAopZYqbvpyRCmOR2hxYZgvArp8XC9OHvPHuhdiDGzh2koqJAQOlDh9Z7JKHEVrgjiHzv06pG
ckYEUwjFxEp+ZGF4/yGipLGJFq6PC+vR8ATXFArwUrDfd8ptWHROIgrwUycHt/vbBlDuECemZtcW
c4Q6oYhI/EbZS47qFoIHyDy8+epKpFrwixM7s30WiGKtKSl20A6gOFFtjTo4NKP691GDRwq/SGjT
fDm/s4iBWKolwhfMnLlppPLeRf8zDcrd5T2l4l+zG7VKoQnAmglHJQM79T+lLbMwbCY5tPC100se
+M+XDSxMF7VIIAIUW6AVm9d2cjePfD1rIgctXXZqssvQQkY04e+de2ICnBomFBhD5rtV1CrTF3SP
fEuc3cK3AVWReN2kPyH+As+6Vg9cGNTJrp3c/sitAxXRJEtn1ypAleISBXA718ZhU+pD+fXy/C0s
EKYIDwqDYg5nASJoM3rBJUwhDH9lDsYDesQrcXXNxGw0g+a3Xu5iosx769PolSFpRc/7dHkgC6Hg
ZCAzT/MHYIOjhRWzE6hO340qFYxPirD2VloIc9ihrcyiVAw3z+y22pUGFX5kBBAlVp8nTq7Wcg+j
7G+LIbpTBHMtj7N07h7Zm6N6BhMhVM/NOANzVHCq0s+crPUM25OLd9c1d17g7f0sWtm3i1Zpc58S
zzxs5m9Oug60yguK2Bmz+Jq6UB7/kmn0RZAhUSSnMVfMLT1Aubz8sTf50JHHA8wwEKHGntfKNFYM
toASNyVkxxueO+0hIU+soTsbbi87zVntn6h+Ynfm/vBGeKLoY1dCCRP1TLV4GhQkvPc1o4VZKqsG
Bw3cXVNd6WvphkVPOhrzbF/orpCgzoVtqkp4DvLvYi88DrF3J2kdMjDJ3yemT8Y62yFqb3HwZ9NY
5VtPSuAv8Hc6BBOXp3RxHx6NavKso5Uc89BryslzBsva9lr9tasalBW8EArLcXPZ1nlBbFo+MqyI
NpC/gKHz1FhcQ1pQqaRya03IKVyiylwYP9Ip1xe4n8ND1tgqatUIISrilUihOPzm6rrTem/tWof1
gitR8AfUANJAMagxzAKDaCLpFbudBtTMUj6loyRO1RPtBnBrCXcnQsZNNsZO5MqcIqizbpvGbeyw
CTsUgQLz3yy2SfsXSVIIMOfnYivDeEePBjmqoPqVmIj8NSiUxaa3cjAuLveRnZkTK3RhkmpmBQQZ
oMwoO0KNeub4NfhXJY+JnZkKFY0LlOFP19oruOmh+8x2EQbLVjJkrhMr+/trEW8pFDron+MtNU/a
k+XpE9EH7NMgomt6+a0Wu7dNbb5cdtylWeNJAyIUhBMpsNlYjLyFk4KGEycK9fSzLg7xVel6za0v
W8qLlkSvl80tJW51ujypFlGVYKvMfNNvJ8n7YIidWIg2bX1FGiRr33Uec8N1I8R2YdzF3aZyd5ft
Tj92dvtjjB9IGNYMXP3pkmVdqreNJ3JWCsEtyr/qPqoG0RYzrXo062s/ps8JPhNjlR9w+sGnhoGK
SCSpYVSY8tQzwwU4+TpQGs32KouU9Fgbt4LfvwmVgjwomXY7acxXAUra17rLYegIB9WpouCTpyhf
O8l7Ucwyuhf0YdxHaHUg7Ecd4fLUnF+K+D5mBpoyTndxnluLBbESJjkEu1A+1/lrl75d/vnnB/jp
z5+F4TSpfDXxJfKq0j4SXgwZKe2nONlr5ian2eqysfP76qmxmXupYaqi7s1g3Hgjer4dIy+nIlp7
2cpShIXBgv94oU+EVrNVlau6peBFrhgwrq0aL1r0VVG+CGlP5+5tJH8pupuq3SEPLtNHtWJ7Yb2m
HC9khRCtTOnQU1dOjTaLC6XWbFl6l6JN7LJp2q2h/jY0B8BMWXWOpnVbq/viRmD4rLvVuvJHM+3M
qfkEYCZU5ymuzV1G0DMk5lqcGmW0LZKkETLORXBdq1Drwg4tPDR+ZLch21h3etR802zXy9ux2Qrj
plMf5dyp/EPBDRyw+6SFWof7FoGq/rlDSlKcpLcip9D8XWeqzuC60MQ/q+VhSAO7NyEdqr5Bub+J
hLs6/5qov6ry2TIfVGsfDuLeA/lCghF6nca4TtO1R97C9ZCz9WjoM28OAgN2FngFqJVGCIvTZMgT
zBto/kO0aKM0+WYIP2kojl5e9YVNdGJ2tuhh3wtC3GG2HXZNR/GWeXwmB4ezebek2FauTufh8mSU
yiwXOnZdZFYe5rIhRd1usMX4OuqRJW0dGbCiPvwUIbO4PMSFrXs8xHn5PcjrVhfSVrM1mINoybNl
WCmD0VsZmiyfR2Ts0A7DFRSQ67w07A4DEpMNdoaxp30tQeblOY1/Wdq11DwZhmBH1maMNvnw2pUR
8qU7WflJ2sLuNB056c4WKHzlyl3X7ysEvAW6MC/Pw8eRe767/nzgFACO7q1uAot3JjH5GnquNZDN
EZ9XE8yx59EUbX7Fg2SXsbw1vMcx+JrlsKMmdi2mm7S3nCFAlNh6ahSQtMWDCTS6NO7lSl9Jl591
RYAsP7llzmIgeUhxGCrm0RvljWA4VvQl8K8KgFrgkUIUq1Xjk0kJlky6VbxSj236n6hUrszWotcc
3XVn+1EuJlFVl68Q4VVW3Z8FsMG0SVa238L1nsHCX2iZNKrCUT8frGiNeSr1mh0XT4m888srRY1t
P0hsw9o01puRvYtMOC9jfn/T+mwrWu9dCX7k84p3TJbOvOPoS2YDhm5bUZSKL6naEXntQwMcM40K
OpSuLZdLb7mRUPsW5Aex+iSKO2+874cvquBuvPDQUIAMw8GWm2t60WH32SZa7YSoYvdqDSH+G5rO
vDXz/eVvXrj0TbM3Cc/osL6c0d8iC9wZVjdogDrfXHlvGO+CAnS2Uvc9uAG3HZ0aPAEkvNLfNvZ9
OClLNukgAvWen1RoEetZG4ya3cQdtFk0UiMA3/5Ua2rmlwd5fpGexvjH0mxdPNN1VaXEEhU/HgZw
svi7Gp1gvdFXItiapdlZICcsmhthyVPEjctROU4o6/hRbVYuzR8ou3Nf+2dM82NATWFYG3zCDowz
GxOtSpk/xtd5M26S4KkRwq1MbPIkZxTuJXEvK9decKNaXENeYutNyV8Mc+QvX7vhjrS7XTYPKaym
YbHN5BeumoP1dHkNlmPSlEGEh59U78c2PgqduhK7VAr5YF1w73sf6YHSePIkg2d5r+wiWd31cDx5
g7FJLOtr5P4oSwFsrhvsR6vdIJW8Ep2WPf/og2ZxY/TVogdCq9mpPu4y2F0kkeYR67byZccScjI6
N5X42NW6bQR/f54CIZlorZkPVAZnbpLIidBBL4XpGsaJULhz23hbx/lK4WNpiNgxKPlNEMAziLNQ
RRDKGUTgXhNCR/BoLwgHlPPoPAAz61bCjv/X3bsoXzggVlM0eQeKw625RlywcBRoJBmm5AuVLIQK
ZudmAX9/SiUa+sbwKja6XTCm26xeA8GcI5K58x/bUU7txIo7hH6CnbCsvvWessks6UWp9Y3c082S
ac+uBxGMGN1aYosYsv+kd9JDoKo7rY1WimrLk3805tldoYkslNw1FrmZkh3avi2vRP0uG9ES9B6U
zinF5NrQbptkZadNP3cWGaBrmmaBkAcWaObXMaUOKZjsRuG1LnmOVa9UA5ZHdmRhFk+lVh0CMWWW
E+veM1575apKDlH3qvRPSXYNek2Vb7tsZc8sXe9PxjXbNNTmPV81GZdmfJHGV1dw97F4LaSPZfA7
rkFRgG35+7I5/kSfPb1QNIZTgj31J63m1aoPjFTV2Reuekjor89Sa+XROk3Y2ZIdmZlNaAmd72BM
ZnoP7otu70dbN90q/adM0UE/rWQVPsCFl8zNZpJbtoz0OadUlD1KyU4I7wCNB96v2LfINGyTlJOR
/qCfkiqhKbBy41gMBf+MFa350ymNwySW6piwq1T+trPEh1bJ7trYXNkFa2akUzNjHJHjihljrn2q
apgE30b30+UjbXGjHY1kes0cnWjwJPpi07Nq0SjYYlc4rbBiYW0Qs3AWZbWINBoWGt/fKz2Py967
trI1cszJi+f+ACoNrB3NhRMW+XQgXoHgERwV3FtLZRvA8uyad1JRA2y8EfQ1HNzHvW5mjTvAhDQg
SUKv1Ows8CDO0aqQlSmk63b4DU/FIa0PRdY7ehhyAD+I8GYXPXcSI0ZnYi8a1d7sn63m0Gg/LfVe
VH5m9OQrG1V+tOp0U2XZBv4dwfhmQhcZrXbmL4W7kw+eLn3H6xxS+YTxg0MlkqsHORzIgGT1D8VC
8oJ/gPO1SIIXzwvTG38YA0foxAfTb+KVu+XStiUGTVTZvI6BYs6WyWgyyZ1oeey6z5Otb1rFRlZK
8VZykZBqUSu147TrHNUKn/04SRy9G+mYCTSZox4gm2SsbYClkEyTGRw6oKsBp3zM3NHMCCxaadSK
Zo/xuwUhvpa+eVFsG8UX3bwq+soxjGdBFbaX992Cu56sx2weSLHxvs1YD78gBSLrtchjq2mvImSK
0UZsc9uDHXHl+Jli4iWvnYVoL5HNoBYwmozblBRaB3FyGaRb8GFOgyy9qHwxjTV+kGXXm9j5p2we
FNizSA0Xv5LqPTtTowW3uoZqmyADonNj3sfGQzqUv1U9+VTqwtXlKV7Kok4M5v9veE4F7LVKHDPL
06P6c9O9S/JvzxI3ufk5K69qiBGFEUb4Gzgr7EZbOQwXgt6Jm89m2pebigQmpnWUApL2vaM1pk1X
IusCKtI8sTKfWV0vWnfACtRPdhtV+2B4QTOH03ajmN9KE/2T1CZHamQ1PuWMkb8Z05Ck23Me1pso
2GX1m2yRKY3tcXxbmf3pcDpztg8AwSQWA8/vacSp0jRP8oGdnjVf+uEGDgsl3rW0vfTjwRvAXt4k
0DWmK4u+lH5jTiYcwX/Mzg60CA43wUp5SHYWycRoGxFXgjjY1rQOldXGlEwnc7+1ITK1JTopVIMM
B/SoPXj7WPiUyFCyOcg+h6Qha/OmWvu+aeHPZoWWM65i8H2DOD6dlQyi3sIXmBVd7TbhENhR3dpW
8wgbWRW9D+OKi5xrWdGaM7W4/b+9mSMKmRdnQcV0hEF/IIcjBZ3tS7s8v4qF6yD/0prPmnZXdwe/
b0g93g1GZIfer7DfBNKTnq/Kek3Tf2n8M5fVRz2R2nBaHu0tbcarMh53EiGvgVQSXsDmZVBlkimf
i4EvWom5/yPU/zMZc4QJ0rtaPzGXklWtuVPdxm6+0907l8JXwvMp/2n5aKatZDnmoQDtJ3qbwTRy
vNBUMm+1yGjXb33Fr5yinDZj4UCbjBjASmif+9Xcyux8j8tUFaMeK2L4o5K2VbMp/B9atB0iqCDX
RI7OQvrc2syLNYH2XOQfK0SGKnswHK1+FI1N0DabBuLzbNPAlmjUL4G3lrxem8yZO8tNIQoaoE6n
bvZyeNPHv3r4by9HrrWpnLkoUriZlBTYsGQoId+65CoZ9yZvmdKg715fyW9MP+14Q8ym8qP76+j6
oQ1l0LTTwiXmVmi2sD2KcEi64dUotyBLbnphf3l4Z6fG3OIsMOcmLKQB7HpOfOX2tnyNpF1+W99Y
29iGanYXIuvnfBp2X2AQv4a+2zZWXHX+5Jjbn0VozRpdHywjzhPVW88wnDpd2XKT+53P6UT3DGsH
uK7Zk6NthIk0OKwcM3tp/CvDuqmLFz/eQrh5eS7XDE1DPV68nttj4mIoH3aF/3MUr1NqPt2m0dcY
Eaf9e2lI08Y4sqS3IJpg1WB/Zz+yztYNhxuknWUr95bltYEvE5gpCpxzFOsQ0mIU61HlhNQ5EiB+
prpyQC/vrj8WZjsY3i55NPWJTwLu1iEo7A6mC9dQb9tMsAHjbarOWMn1fGBZzifvj83ZjjY137cK
EZtBWrxGMlTjSZwWlFDi5GBUuaqQzQKiDuFrNLwHDWpVUZUUN3pswHueBoLyXW7G6kfTZ8JtSfrm
Vuz6/KtKj8CnVgjVO6q2ZBlMqw0OqEjXmzDXS1oEa/N3TMfHSzOIw3dk43wYHXt1M0TcUJyhFmj4
1z2PDg3D3SVgoTPbzK3ozmi99o5MincViHr/Etb1XYUqj0zlRO03haUEP1pzyK+gT9QOo1Gpv3yR
Fim5i5LC0QVtGyr9s5gbyT4qtGelF6yDSt/lthSCx8wK1q7Zi3uAvhb2GQpLwNNPPVNIZaOknR5K
MOldLWjFgdhGsdXotjf+9vz+iBxHpqZPOd4EZWeZgpAQmUOUbQQe2iYU+O+CipKdcRP5uS2q23iN
7WopQoPCmNq2UZCGU+vUatF0oZCq7IkBRcGyinc0hjrdJIurpXufsteQ0NFXi69/H1tQGgPuPdFt
qPMugxTEbTOYUK25FZvdeGrhcsdBqu8hmAsRvZbL5pZO1mNzs1Dm+oYmoK5cOZH41CFdUplfwvpv
YQbTAh4bmUUxozStMWsn+rjsF21bARCt+KkoJTvObmR3jbP97AH4YY4jwKBHiVbXOZl6gFYFQOwc
JQikdWL3Wwe8FwV7BVRI97lh/9GwMYkHWUMNKeL3fzGhUHBO1mEWmKP4YkHNQzOryR/IP0H1OwEQ
rGIlsi0FU1hL/rExW7QigUYg6ksWzUcFbtx3nrwxQm4Q73LzU11jjV10EbIklD4mjfP5Q95UoszT
OnZ6qii2CJ+y+r3XspX70NIJZP4xMn+0R50qqkKUcV3Oqhc/1XZpaa3EkZVxzEl29XwU0kZgHFUe
kIJCPHKoHX2tP/J/XJL/OXXmIxnc0Sj1ilMn9bZCvlf70U4g1taUt0K0LeF2zL4YIL3btU22NLzp
AP/vGT4fXjr4ktxkXBVSd7Ql0J0uIRHV9r9372Mrs1ucYMTpmEVExWLYalpDlX3nu78u21ieQkTn
J/zgRI45DfUo4HuFpUbpgJEmfPbGvdh9GbV9xNPc9fZJsBOq76X/hRftZbNLu4oGsn+szk40VZCz
CjqQKfJ+C2AJlsKN2t4I7ZUSPUdasmJtcbmOrM0OtdgIwDQoWBOE90D5oUIgMa6enPNkzH9Ozj9D
mp1hQ5+FnmthJMyf3OZBtu57+G2b7HrwNxWc8MhJdkDe8jXpu7XLwWwBcx9ujrHmxDZKF4W/3kkC
/77pvPvSGL4ZVfIvLv6kcmlZQQgXUPPMnKXUVhBQNnVa6aWOHBmJ22AMNyTrbaNdqwcvucmxsZmb
KLUyylmEMat9dqHuB7HWITMZZxvNuPLrv4S5TyvIJYs+Fa4CxPzZqw220txwpaZyFDnfezAHhr22
TaPvl11/+ub5TfnYymxXh2KoAVnm0MqsezeqeWfsI/kx/Hti9dPBzB5oTddD7z1ixhvTQ1yr+6pt
7FIxYSwh+0MKOu0fRKneXB7c0k47HtzstLQi17M6MDqOJ79bzW+5vpbX1IbW5m/mgIFhKRUNCQSs
GqbcwRp8Ozfld2BIN5X06V8MxwDkPuU6QVDPAkdqxEndqm3ldHgCXG3Xnaq9lzTgXzazOCRrYiKc
pJahfTiNwXmdhQMI/srReLpBBGI9ogD/W/GyfdL3+8u2FsIFVQKomDjkFUikZ9MHuzEk6VFZOpp5
eJDLHALWe6RoV0a0cMU4sTLbuOmgZlSgqtKJy0M+1na5di1beDFggPQuFHkGNEEz9x70IRgiFwNa
VG2S0EBGT91lzeexBEfoCj/8KrEr011pUFmIRzQCyJMgBB3ySEOcLpSFvqPilXXpFAa3JtG1e119
MuB2CdPb+jbXwqfLi7XgGCf25meKB2G0K2BPgPe3scMqO8TJ1bjKbXIGiCH0nRiaPd9TX9fjyseQ
VFzl6pUmO7VOf8U2sl5A4cgk7+Po0Id7bWzsujF5BK6pPi9EjuMvmCeOeRhpXS7zBcNwFwNXls1D
lB4uT+dZdno2zDkHQOI1vI6m9YuEYev2CToxlh301W0FqC0ywm1DNPGl7jnjybOyJf6HceQKIVmR
4eCZ7YloNMahkxuonLk0QmcFHecuDl5T9bkSMpvqBLVwOxRWzC5ulEkk8b9WZy4L05HciUZbOkaz
k9CKl+EjqnYi3CtoJSXRDsKPy5O8vJB/DM58tnOVNBFGhlmiOGE+WD1F+pUHzOJUwkMgTbSVdILP
sbyDari5l3e4qxjU973l9xvEcd2ti1buprfS3FZ0ubEtXw5tTR2p3KnZmtjr0jhBtgDPgxuUHsVZ
IE10RDQihHYcb9LG9WRHHu/9teajpWh9bGTmM0JMZ9KIWr2TFp7TR2+xvBfdjWU4Xbm/vGwfZCKz
ewl8Nn/GM3OUWrTK0o0Zj95vPZo+8qdAe/Xz577eWz2F7HwbR3d+/F0R92NzoKttVOhWp5b3fvlD
lmLe8XfM/KcO6MaKS75DSMB1Ki+pOKC5SR++9fec+3BMaBObHjqpcFjPzpCIspHmFzIjVjRngMqF
8lie7S4PR1ocz5GV2ZXIt3I/VmOshFqykapNP3w3xetWvPGLvavdtEayc+XbILqTDKdv3rXotzt+
p5v28mdMs3a2ukdfMfNWeN7EroaaAWHbrYF6aZc5TQFExDdsvSRvWf+LKAAsAAAvPNlQJM0OFBpt
3VgwsDeOVr6JK436jiF/02pt7ZWsLN01gG1DWTTJYrCOp4dyHBb+xPzPVcAeN8W23wBQsgc4YKN7
Cq1Xo11su21w3YR2/JsWpF1wG77+yrfJg3wfbKQ9h9lr7Pi34uFv22Gm0+bow+bYa73sAD50fFhh
PkeuD9XyVbRGELoUIGRxog8AMstrbLauo9INcZwqpZOUL4VIjAgP9XCtjVtJXissL83zsanJ0f+P
tCtbbiRHkl+UZnkfr8iDpEhKoqTS9ZImqaS87zu/fh2cnS4SzCWsa9U11WVTZh0JIBAIBDzcTyoF
EdTlxlnBcNrGFfFukci8Z0GeBSYEZVWbDskMC0U2gVK9IgnvNWnx5DgdBBNd0IWVRWoPE1G80ept
qLpD9hGK61h1O+HGb3bSv1dSAdc3lBxAvU05ldizqqvzbIol6gWqJ5puFe0snonjCya7u2Ww0IIf
Hu3rYMw8XxrAvXBzAGWODYzZTeM1K8tymq9o9TI5nVeSzPFtaNKMBHrxzbpwBc55vBTiTs0zniEU
mYZ+JjqpZW2LiNPIjA31Jpr/xg5yfSoSCkQ821Bt6oMYNxGGCbm5SHfU+FMv7jT58XqopJN1MZkn
VpiALcrCQJnyELBjEV0Iax2aig2vMeMCpUeDg4LOcABUwA6FP58v2SCnHW0DRWnDzG4FcVWjN898
9oPnbiaKVmwT6z6DfdX0rNS1eDttyTxkwVBnBo0OHlzYWkc66UEoFVNjy+NdA5zMaByM8EUbv+T8
SahIODuNfgMOyk65g4bg9Qle2Oa0fASoGnAiIJtjtjn0+5IazPENoO3Cb7OswEyk9X9hA7q9QD9S
2mFc2M6nt0v6pp0sHbXTEkA/adI8zUg4t7OFMxUwWJTqkTrg9YFFfYuDpCd1H7a2FppkjiDVp5La
/OkitxlrEvF4TRZ22Zk5JnTp4ZSJ0QxzwgBONsEEzcdI6h45vTaur6/Q8Whi9gDkQ5Bc6qDx0VH6
OJ++0FT72rfS1h5uCoIuXtt3Cuggk8TpbooVugNnUrifplMR7aG3oX1ho7Hd+cqcZKfYIjHeeNxP
S3N98kHsWSpYqTrMKj4IoF85+p6M0EHIDiEe2gf7sp44F/2lCzEmQKWaeaB3RHvE+QT0gVaoRg57
kkQsIqAJBOS79lfzGq6thLwNGSkMUHJwsqajetzlvP8xy8Qeue5RnoS8kP2cuaMIbXXSrdCRQvyN
eh/t5jX0pbdoWCaWa72jRJ+RD2vz0az9gCgk8JrP22J2Wm+yffe6QyxlsZgPAx1CuLpSbaDz+Qja
SMRbJT7M/yV45S5w2q+uIqbj7wJXAlMKAczVzjY8ApilUHFqVj436wepIM0KzAaNQiSlJ+bL9YFd
tOpiec8Gxiy0Ig5aXxmwMH71jrJW3ei2uI1fm1+R7T9qqAGT4FF9LZFOAo7g3IRuQn7+n5/ALHpW
JlqQBllrT3ZDOrf9lHaqU/y6z/Zfb+VeWw0vvo2VFhyTaM60NTlOt4RWOpsCJnuw5CDA2yqmQFjv
x7vsB/DNtaavzc3Xa7ECcA96hsI7etUfrZVxmMjv68NfuniemWeyh7EGjkiNMHzt7s609VX/KTkj
AWfy4UuyS7t1FbseCa+5ZeGUh1I9Glmx/DiN2AhnJWVUZnPS2p3vNqUHXnVUx8Fwo4MP2hbbvRDc
4OlQjG2ztcX3KHRH3kPA4hlM2X0gzgmg6gW961QapW4MmPe5xeVaaUkC1gsEZVutVoqyKSxoSpIA
muNZfjubtyXv/rt0oIDGRcX4NcUQ2TNSGOW5UDvYB7GQGaO7eJNbAerBz9cXmGeG2cMDmhTkRsT6
+iBumatiJ0v6FzSMHqTW52CrLppGjrsZyGTws6FBBeqj5/EizMNW0qgvWXe+3TqQOz2YbroZn8wn
aaWs++34IOzzn0ftN7IOD0eJ1zgTGe3mhberliPmyacww67jxhgCAbObTNi2Pe7AuJrGXmajcWYE
/YMtk34levONsbk+30t3HJrzgGFEAmM/ihfnkzBOkgiylhiT0IJwzBhXIIeB3iaWdsxmdLxPdyiw
frStAorQgRNMlgI2SuMQ5MHWAtUbk9ulQq1UIK9rbTkA6Pe75/WSLG1bHXIilO9GxGWK+e+Lk2YN
AT0g5XCCCGNQFkbgjVKQohc+Cyr3+lTS/xpzHAPcjfwOpWkJJV9mJsEVFuaGiDfdrElJK1iPVW3a
kZYSM3rvSx7DOE2qrlljAmHtSzUoxin2Kg/sPN1nte37hlPoD8nQkKTZqwrHVZYtovACpDx9uWbG
B8yOmicNAp4RpW5T456ovsQQheoy5XHoflI/gC4z71FtKbeiakrILfHYCrwXc+TGaty3ugZwCBQG
Gw3EFgGR5ZyAGV8cNnIKihnIaUDPPfjQuoLUyaZSOPntwrrKp17EpNJxUDUQ4IMXpW27yWvdaxvF
ncwebVAqmcK36160uCfgskB7UuVg9hWxMaRg6IaixVESAZrY7EYx5dyMl+YUambg3QSC41gZP9/z
QVxMoqiUrV0UEwERJwFDNOQTTDfxi22f5zf+EKD5IFobNUgAGvRtSimKyIoNaXBeEF4K+MC2GnjP
BM/yxduc3GeB0kOv2M4F0y3HFq1m6ESZ0tXoj2splb08Tz1jeJQKHRy7yirtpk0uS6QyS1Jr8Q7d
gHYoFJsONDmd/x7nHwkeK7UOnLJJup8iEwwubYqHc4MTvBYjJ/oNce9RNBBTs3WURJVDIRDx5VL1
agw7ySJy+1aaqy6810qI32119P5fd44lBB0lgvrHJrPrdV+rRbGBzYDSvwJ1kCuCHQxupgieWNyN
1l5KoWrYAZ3odX9RFj4zzoTTEHIDYzzBeDcIv9oGneDmUyO1bpxmZAQllDp9coa7tPVOh8tuvdzU
mrGlwy2BtUSNL8zfEhSkddXRA50MlaPUaxEMj4qKsktLUnEVCYiG38O0NaxvztfQUMOE3LPx0wB5
UtPEu1gaiCO+xkAnoDXujohhDTQA7uwnruHfV/mrCBKjPHmp0m/BfOTYZ4VnaL5ioHgLTnIVMoRs
RUtLpLpCJxvmX36qkeWq4TOqL7K80XT0tXpWAqwh721+6Sp9apO5bqiRJJWj2iP2po9h74HOcRJ0
YileP5akCDiRaSH4nQV7xlo4DYoQWDjUFKN4zRt0RVmtXHNCzoJTnRlhzjE1GoQABIFAn/fBJggi
W9cONcjx8ZLktepfgNdgDc9+VJCHug/jNHFrZOOMU9OKRNeQZ9uMXqQoemoL05tiJAhSubnuJ/T7
GTc9tagxzfBI26S47yhiE3jeUk7XPlQUkvQvKvwwA/yOiqwHbbpMNBBAxT4UMcC8UN4Exaowv4vi
x/WRLDjfmQlm+/uyUg4yxZ6Kcb5GYZToo0dhB2CDG6EVJwuv1+0tegZo/KChoeOlmK3jKGMEAFlR
YUg56QXFa/y7OlqZYMPOJ+e6qaUzGGz/f2wxrt7n1gTqPtgy5kK8n9pyb0X6oZutVdkDHa3IwqOs
Rg10jgMcJk063fuo97igybvp0iy+a80s+8X5poUAd/ZNzM6w+nLorQjf5Gfxs1I075lY3qZp8uUP
zxkeABPfdwZQZGhJTGYVnat+8CXrAS/mLKQEloVyLG674FoEDfT5likDBTDxCtA6MEgO1UfXOlby
koF8jTNcuvXYjXJqh7n/oY5R+WIDTaPWAT1U4EZr3+nwmE1Uoq0+hP3kNHezmznBo7DT3evGlzbp
qW3mwtdbfTwZBbUtJystjaFiZW0y0K1fN7M0ladexuQLRaF1sUkR901+21PKuwZUmeOz0a3/xg5E
x8C6Ckp3tsNrbvICT36wEwW2Ka6MINkUaGHjAkqX6j9HkYz/GmK2jar1Y6R0cNHe/BLDbqVPLarL
vvErCPO1kr7plrmWzJEoU+tkzUsj9/edZr2UcFYpT27jSXQiK+NE3MU4BeWO/34Us28KYCFGcHkj
TlHGvp2K1AxCr5kBqDKafsaJs6hLvoPnkH/MMYsqCEIn1DImu5vwjNA6EGcrAE36mxXFagLJiBYR
9iVyEMe8HmMgJ6vSDo3S84ucaMCxJRLnOF6evD+G6N+fZFVFrPv9FDfomch/q9p8b4BpzPQgE9hN
X4rPE8lb3hB/rDHHcT2ETQTULjaEoqAIQESrWQkQoQARwfX5WwouII3+7/yxp3ABER4Nkm6NHUZv
DR4gUtHJ2sxutZcqdAwz2Y48EpwLNjTkh8gykCJCcFxWIQN0PpOJDxDosY9izsb1WI1EAjIkj0qS
qsVtooxQVi89U/sNtRwt/5bRiYzLFxFzy9G7bHV9+Es+evotzKrOmlyBpBJHdzPEYF0BFMMZKiV0
1ChM1tdNLS3pqSlmSUutSM1YhalkCDZpL5Eg6jbxnNnzKHPufJxRsc3BU1eO8ohuBFuThH0BPfNJ
kde6cbg+oMXc4GRExxr8yZaA16SF4cOML6SrLlJfhALgea11hUAhKZi/EgmgwEFfjQaet/vYNUBw
36gqiQYe3+bS7kSgkcH8pemoOjNnpCkOnVBpcOMmGOwUlNl6a9iNpe2G9jOSwOCbz7wzaykLA/0L
QComipIK+9o8IOGrQxPRVJmUX1bdRaQp4hRG88qpFBnaNIHE2awXo5SADZShnQX6IMAv2JtVLw6Q
NhZMaFuIGy2e7AE6BdpOkZ7r/oHb03u5vHhBoDqWgAWLqMOwXTRUwaufhSK0X71Pb/N9/+XePgYO
jxr7gmqCPlSgcwtk71SiBlqs5+EgEEqlC+cssp81AiFtQnaQria2u+a8jlgXG5C+iNAZRPEThU+L
OZNlX04LOSgj29lDsft1/58fz9t7ewKz+IUf93//hz+syIbgF+S0//fviOsSNye7ne2sD4f1z2Ht
bA/Ph+ffz5xQcSRBPEv58DhLxd/xTAgSFOT553MC0JCm+kUHbVq7sT3Pi+zjzzrknJ6XIBtqCJB5
gNpQe4ZfnRsShyJLsgmT72wdx3M8DNolnGi0tMLguIf0A3SYdVwtmYBfK1aWVVEV4b1xu33eOvt3
b/XypZIXl7PEl41fdDgnlugGOolIYh5IvhXC0na/x7JB+J0T8i6OSxigbxAySoEKYg0zlKiw0CEX
gehqu3ec1733TVZwB3vN2ejHIjzrAKd2mIFIfVaESQE7+/f3z6enp4DM5Amq7kgiAVOg/zzBtLtz
7fXjT2k//jwOhP7zM+HROqT/4gT749vh5RcBjWeZ6OYA5cn51ALcouUhlRN26HbZ3G0wvVTu3l6v
bZsz/ON/7JoxJnUcjBzQ+Yoac+D9xHtYYWfCkrN2OKZ0Gl4uTOFpB5VVxDjgr8/HJY5NMLVWQ03t
6Q7wNnTb00CA4WF8Dv113YuW5/LEpnxuM7CSsWuqFjYzYBzwGx7i8fszRpvYkf29elnd7+53O5ez
iJepF3XfE8P0Zn2yP7qql0MxgWFEwIJ43tPqzb7lBZXF/X5qRT23YgSSDDENOjxnD8ZPRM/7FTz1
F89NLsvMzHAYn9SjtKZgeRh6dbzNitzyLFxiV6gFXVVBCgVlEGivng9FiYtcSCCVQVdqa5DX3utc
x1vdf5Xu1zFU2mu6Bzh3jeXtf2KW2f6J4mcoj8Es9Y+EvHb263PjDjgOJlQBGrd3HAO7guCkVEmL
f1L88QUgGiALwCRCdIJeOOxOh3MwWRe1XWY+mPPCzENI2Kj/WVp6jDr742/YOHTz0BMVxyjdrPQ3
/I6fHf593EzYTvhx6Da+vp90ul8u9vCf6WIvMULlV5149lXHb/Oc/5ze9Cvot+AXTgT6w/uCS7w2
5gUQXCDvIcKJPIaZl6IA4a1aQ2WCGkZGcfxBiHwgLxj9rX1Dw6Rz8HhJzUVOA35WcEygnY8+xF0I
3Cp1Eyq9Cbt9N9Wk09FjZKFHJNFcJeUJyB07ic6mmTHGROU2zoU4NBUcfgW5C0hAwFFn9+Qbf5qB
36L/DzI3F+MlGPZqd28/bB5WG9fF8H9+Dr8xLRuPbqTnw3Z9cA7Pz9vDuiM/gTOQ37yy2UV6jvyY
TgoSAvQlQZ33fOdqyZDloMjAhQQ9bQART6iYurOkoKBejX5nrNC6FG2COk85QXZhSUAboeGWC5Ad
3guZoITetmqa1SGxRwnc5ECLgt2qmF+1SYtvkhykFRznZ30fOBvkzvB+6HtJKnsJq7vCqPt5BE8g
8EwVFNktV7aoWKp73c4l9oMawssnaME1A61QzLiCIRLR5AVDEtoRJR2vOyOIcUIyQ+lD8ULhNfB/
Nbk35i+ysYJWxiQ/poJr6ivOd9DTg/HCs+9gvTAZLbHz8R167BNT9r3U8ozsHnhftURzFpBdOwOB
U3KrHNA6INMFDrs1Db7XPoDxrGZG/9kk4wNUKQT+xAyIJkLdQYMkfC4mbhb4bg3enOvDXnDns1Ez
J4KvlJ0WDzDajqEblzc1SGXS0BP6tTC+/YUpoI0gEoT+E5ltv2h8q5Mhd5+ACb4AcfqqlN20RlNU
7/g8bBP1mYupRAlBhxK4IeH6jr8/yUfMpDDUoIbe22jdzS30hF9mHmP3sgkIJOMWC4ANi56KRbXP
Kxk8muFUAWPvTNJPGrxen7HLRITuDWg//9cIk9CFdejP0B5NbLGBQjgEP8TGFZSge816IN111H3W
QTKLj/mIEnpalsOuLcHk6o6dEG2SNNJ4F6HFTXLyQUyih/fXuYxA7WeHYHYR7TpEPd10NH9rgHQg
PFjRprK8qENJzdhHml1LvA+gBi5X1sBbItCAJi6Y5ysrt4k6G3gMoY/QdivZmeAq6kYX9xreS7SI
FIJjoX9zgBDTl6ptOOtxkaYc1+OPdWY9hEmdtKmCCxfiKmxvZ8MncvRpTs4wvIjoUK29puaMeNnP
/phkZtwakqrPawxY8d/T5GEq95n6c31YizEAXFn/nVMmry4qcZZKagLqOmL9hUfuzLzrZ4hU8ZS+
eYOhf3+yL9WswCtzgflT4um26N4FS/Tk8F+TTzKrxERyKwF/Sd1TK4D1hUDFqqvBtA1Q3xq1a1ic
sE1TsGseyYTtwsoTDbAUxJr5fhiIat3q+m7MVxGEwtobqIVcX6zLJyBmdEzErqBXGncC7OVgZnn1
fxqirOfP9DPYFJv4AaigVfIEh/zUONnw0topaH9BGygK+yDMOF87XanS2i+sxC7R7Tp8BDFUNmRO
0sGxccQcnfhHJydShjdYkIEnPiSOEiKjexayFtencCmTOhnJsdpzYkWGTs2gV7CSpcqTPCgunljF
fkgAmuds3qUjHfk7JOOA7oKyPbN5oail1lYIzRqIVgW1l0EYY3rtoo502nbwV9eHtTh5J8aYbSyl
mj72EowN/uDqwSFWIVzdf143sjh3J0boR5zMnY8IiKwQRgwce3K/z3QvReVd9HmhdnE0EE+iHcdo
WmdvPmabB/PU4AgvAe8pvsZ+IJOWOZrk1pXsmuFjCjkgqcAVIbe72pmUu3D8qDvOZywO989XHOuc
J8MF3KCPhBJfkce7bPgYtRslffQFztZaskLb8yFHqYOb91gtOLFiWTjD9QRS0+18qyaOZd4Ko2Py
VAKWZhTpNaV5hi4VEDnnS6eXfdgMAOfiLWMkvfXWQH90iDm8QJclNoQnE28JULkByd3FzXEaJEio
UyuSCH2cLq1SFWpNBRgq5AqaVIj/4PGBHm/tBonZ7U1zLtE5MEzFftSNBj3XZmpW34OAWik0FYvA
ku05DjvHDFL5W2xSLYaCXQB9xULLxcprJgh4uaqZte2u75VRXKWZNiIzqdVSdVQlD3gvm0uLhQZq
QHEVlPYucM4p0JdCF0Hgt5JkJ/fdTIKcmEm66d+CwehEasCpAuomIdNnzpWylJRKMDCRVR2gMTU2
ftJS4xFt0JjAHl4mSAIgNEAlhFjIj9+poQChXFx6imYbQUE0yENODFycLwuqWlQOluqhMW7Xh101
zxG0aIH1cMbxvUYPlD5qYCqoeLCipeHgvR69mhQfgEaNc1s+3h2qCVQT6CPIiFkc+vT+evhbNICK
nQR0lAz0FzMYcKpqQppiMGjOx+G0iduvvzEArSGwayEWsKwrVhCPgaWGYIwYjN9WKtomdGw4p+zx
gGNXHV3B6LDG2muQWz6fpqKWs6qO8ag4Nv5KilxLxo02cwTdUbTnIB6cStjlJmUF5Fhenr4/hunf
nwS6vgzAz5EmqW1U+QcYRW01kDnbZsndTsfGHFBSk5oQksbYwKqFzmRHGV3B1LxJ45y2NFpezCFF
Gai6IeGiyXgC2sgNE6/sqV0bkm+H1ddIm0aGl7qP760RpCBqnu7EhJeFLQ4PYm/oNFXhI+yrZobn
x9bvYXbq9RDQa8VJYuMzLcD9Ify+7orLboJzgpLF4x2PfZQSUSzOdapb35eKrfs7o7ib9Nsw2sjK
d1GtNe0gyE9Gv75ulu7Ri4nVcXDgOVpUcX8/9xE1KiYkBRihXof3Mho6898VxEfNZKUO3nVTiyci
2G2ObAAqKIPOTVWhKqOtG6FcqKzbIZJtaVB2bZC4180srRkK/f+YYTL2tFG7okWnKsR9lZ4oA2gH
wfkcQbIs7lLO7PFsMYe8moBHGyz4WLP8zUy3ebJPy9uOJ3J9Cf6nhxNeXYFQhIj6hYhKkEVTo+A0
tnEZ+e6a2K7EjhhpiFKxSrKwvk/y1Cmqz6jmCUIvhhD9KF6AqiTU2M7XrFD70KhkuEfV4nrXSDUa
ermwb54R+dxILBo5PANGoiF5HnzxyQAr/XWnWHRznFVoqaT5JdskLEyGNc4CTpJJ6L6rINqUwwQs
sbU2h/eq7jmevnQRATjqH2vMgBQRl3zAlVO7k2Yk0mLnouRKguHDDIUXv7duJe3l+vguYR5wEfT5
Q9gXff+QKWc2l2YoQhYJMFmE5WEAHkkqo18GKPBBUkQGCJZrueS0eVkSX3lVrMmRO9XpzNI1ah6J
wvJc//kUZgP6AJumaYVjx9IGuxKw9W7byu2AKEp5faILE21AFRJFc5wMuCkz7tnU8lxlR+3HEYLv
zSo2nFADRgowWvNd4HUQ8qwxyxp1ZtvPWY5tiPuyPv+qgtcxkPFOgyuTdaPzOOEWggsoUwC1AIQE
+D2dCS5NWWuzPHQ4vjVjhbpfJ/zW2gdzrpzrvrNwthrI4nCBoMjLi6YodQQ3fJ31qZ1AlaV+0oe1
JtzkKvqhGlKDq6wrOQ+jS/MINi8ZbIUYGc7V8/1uZh0Uj32cdOl8P1Z2mI9b2d10sdu3DYctYcEX
0S6ACji6viwZQzw3JQp6HYglzpymM7cj8goydpBW1wBF9BPjXlf/rd4iAF0wiGY3RUETIdDD5wbn
oBj9RECojgd51QkmafGkMWCfXV+zJd84MXN84T1J7epGLrWWmvFxLYqbPfC5fil7o8yJZEtZCWj9
ASGDahs6gY5/f2KosrSuLWfKqVbWUJVF23BC2lyutlOqHoSxiQ5mNClffqUDn5gXiRfGeheiW0jP
K/v6mJeOQTzLWngOpFJiAFWdz60QmnLWmugOnONdiQZ0bUCDuk9zd6IoniAioOE9xao+rttddNcT
s/T4OpkC6OBlYx/KyN9H4VAV2Iih/lyE5kqw5vvKiKGkxpUKpUNh0rKzoTJ5teaPvtLkSmqX8vdY
umO/ktVNYO0Ma2Ood1b7q8u8Ct2+WrwZfM4VcikenE4zE1TRVCYZoIPEcTy+R+L7IHvpTPWVbzTR
DqyGRLwiK2+Cmbg6N34VFToMFpMA+aeXav6VgTdELmJ7yN6lcH19PRdjgqnrACwqkJln0SDd0M5F
QJtMWxGNp826NdBgZtpiH5Ch4ZSrL5kUaDxATQEN4WjXRivlufMkwej3QoSxKXopojYeAQAyTFAk
y1Q0M0v+lxrEpZuEg3wDJsBHATyRzmC0uo0CsIVDPOS1DyyNHiADKOPgURtXayZAWUNZxVquwrN8
0zW0cqvGq7jxTCFZVZA6uj7VMl061o9PrLEVPSieBW2JtnS0Ud11Etg6qhrEMe0BwcsOC9UZstjJ
a3lfhV4pObJtbPToqYx3CNJC9iCCdfR+dARHijkftpByGlgZvIOjfEYVcs+XRVAaASU1zMKId9Gk
Ku9wNGyuj30pRIMVCV1XqC+Y6KQ8NwHC6RDkhTRaJZGROBMarWrIZaGPvJ6ryItGq3389xYBvgWo
EWRrKMkwvtZXeDEzc+jXzVEd33VBgzqZOCf7qpcixw/ahly3R0fALi5uI4CuACMB2mZmEnH50AQg
mXEpbwTH7zYzPDb8vm5j8QA6NcJEXwgnNOIQwkgvWBYZy9geA8FNNcVp44EU/biaUUnJY+swGlYE
sqvfnA9YeIUEU9efdaTrfBL+1a5NZOTzSOat2C6qj777pc/uIAEs8TLK+yzEReLtus1F70Rgggdi
k6oXBK6iECRxDddJBxAsZc1u8Hmt8IveCegrCqsoSwHQez4qyZeSGcAadNo3OzHdGmAfkVfWcLg+
kMVggw5ioPklMH4YzB4wC6Wu9IIGmyC/TxThpgqrx8mM3KDrbsOgdq6bW5w3A1klSOvQC8Ni3cU2
GNoMosk2bdraNnph7fTZfL5uZMnr4Q7/GGH8AbouEHPqYUTTRvQKVkSIE6eSP65bWUx2jszuwDsY
8gU5Y4pkNo8THX6vZod6kOzYKjfREK4Fv0RIUdddaW0H7duw/irPQrnVQISE8ykms69BgBFafmTh
4tFhl0VvEpqww1r2+tAHD2y2yrT3oRhXQGlzovIl5hSEZkebtN8MeSfdiyd7TRo7sCtqM009rHWR
g1xgNJwgelYmeS0I+k1TPtVBuMXTimOpYI6UVWhpocswRoLSGr/UOFyrnQpIz9f11VAuUpTjh6HU
LdEaLl4Izj+sDuK+AJw5haic0DhCFyQ3oVaIsp1aUfws++L8ZlqptUG74ADGzilx6q7F+zR4wxM7
aGefVBBgfcnrUrzPfTn2HZDearRbOulUUgxjC/E4tARDnlVXHEMOy99d3AeDIwvZ+DvNY+h8+XXk
NeoIbpkh0uVPMARom3yYku0UmN1o+0E9P3RWLT2VrZi8+U1FgXFh40Hbucl2UL2x9onYF5wa/dLM
SKgeGrgdLAHKANnsswZ+akD8ayXos+zitXdTlnW9UZQicybT9Kl6Wc+5RV5sdkpvTUmqVAOdJwC0
nS/JaIZGPM+Qm2/LJz9HmUHhgQ8vdjpjgTlPB9DuTHEWZihYlsh6d3p34/P0ei4iJLWh4r0aRTY0
sbM8N9kEPLs1xBiFtBNHp+vfesNTks00cMLW0UXPTuujJTyigV9GBLEWE/E7JTaCyUd20IFQrnUo
VN3wEL6I/BhtZrs8gGuKc5O4rEoxNqnznOxnM5fbXsed0R499SfZDq7pzKtil95WG9BseNqGt2QX
dxfGIJPdplpb60YPg+IqeMh+RbtkM7qlLT5cjwcLTo9V+2cu2bRWK6NQH2qalHiGB/rmxtMwnJ6T
BvCsMP4X5yFq8zS/Gr9mJzj4O/CdCs6/Zlo6n7JjCn+6RoHsg9wYVuKdD0bH8KVxejfyDM5L0eWB
xthhTpVOUls8t8GOepC8ft1uaxdx4TVd8ZKOxW17sjg0cJwMaJaNDPkBDOnievadoN748q/r63+Z
lSLhxauhhCskoh628LkNvDD0YjtHKLOmbyXYmZHKFL076Q++4ZkWZHN+DNErDE416yJpO1qll0m6
fy22e0cLO1+HrHlm+1TeOmpJ5K8rHAIFb99Sz2JiBYYH+l3K/Yc6FuN5UtqljYyeMrvRO7dQKsAO
XwrxFac+gQ6Ra/bgDG+EbgWEgxPMXPrBhRVE0mOC6gMCKuDJZcyXqh9baoEUC4ppg1t6+brYKbFd
bv01rbeuwHiUr6TH4OX6qi5M75lZpg6Rxq2khiW9rDY3c28Lym/gJCATzbk2XWLKkEygwwCNBnRw
4DM5dx4UffsWr2EokPc1lNnDMOz3SA+Gn6hDOUJUO4CR9aQcP81c7W7zcSihuNcnKBNAl+xmMMb6
IUXfagDetzn7VUdqcl+lQvdZWsLMOd0v6xf4VtQxJVwowcR28XASZaVG0SepLR+6Z4tkriKT0BE3
803hFT0Rn5r19UVYONbPDDKLAAUqWjaGQas5KCAkNHhkGEurfDoiJg61atCaApI1W1Jc0FgXAp5E
ItGOVef6QJacGEVgoEoM1J0vmkmEqq+6SEJ+Yup4/eiS21xBLb2vORCghfnC9RhpOmUBBK0ic6zn
WV/FA9ok7M4cnEhA4jna1weylKKgsxc8Gwrt/WQvcQMYG4e+xkDkCRBjV87dvpNJA1x+LfGkSxYW
B7USipqS8JqFuv351uhFtUx7NKKjOET6/L0e79rCjROeVy8O6cQMc0T0w1CBXAy50LSyHkEpI9vF
g7FN7/z7yG5/8oAkEZEhhi04FSe0XlbEcAyaEIMHNAd3e1DinY9QVZLWTxKMUHrUHtUb1RXc+FM9
fGq3qD+C5m9j5qSDqiyxo41iT+sYup6cALTgMmefwGyxRLMi2ZzoJOdvurmPeYJJS6fjmQFmFWMx
6rXIggHtS4lI65OI9ER1IhnCoW73qfOKrEuJ0umcMssZRmnYxyE8NNx0+wJtcyB/nldqR+abnEgH
YTW9QKLKflaeWk6KtpjhnpqmUeAk2RCEVElVGUOtX0FSu4lMp39RSVUQiTqS3T4k3r8PkGeTS7fQ
icUQiNA+jWhcGXMiCm4w/utHf8ZFmZACHUC9zeiYcjnZ6H28LkrOGJa3+Z9NQBf0ZAwVhGeqecIY
qjzwLAV0euOLjg5IybseuhbtgACfdvRRZSvGEbUeBXTQjqDDTTrMGp7gzY9WubXikBMiF2I9RAP+
2GEcUIe4JjRIcFMMhPup3zfDi9DxPI0GBiYnO7PBeFqi+3KDdygwjQQPsY9XuMzN8fgUDOt23sv1
Ico3ovUx/cVxeWaWcTeUzy0hMmmwUO0ObR9dJUKKaKvwloo3hazThQUauDsMzzcftfKuBmpWSZzr
7sCzwbjdVMx+JrewUQcPs7kuQOKpcvumF6MrmjlB+ICr+0URskMfZ6AC7WtXoKzuNMcC0xco6NPc
NsRfkI9To+c6fWxAXe5LUGFNnwRe5rF41ULXAPBCoJ8Afzfj9kVTZU1fwO27ylMgHp55uQQu4gpU
axZIiAYijruUKye1NLt4KAb6HjuBXh/ON3WrhXo90bJh7YyOvyk/Z7TEV8RCJ3Nwp9nlXnyAHjFP
ymgpQ6Xv0/+YZRY1FpQYswDePH1l4F45egEh9Xa0u9fqsdryrrFLEeXUGnPxM/RknmrJQIUyW5fq
Hj2pZgPcv3vdUek3s3v9xApLSldbmQm6cFjR6te8dNR5b0IrBGzPzej52et1Y4spyak1JiWRhGqc
KxnWwOm+Gp0ASxbfGbdIgWKSrXD/kV8D1IvCh0flBrqZsQN5u56np7BU+z1dx2N7+MmZUIxd2fqQ
DLbnu/eIJPt5DTqrR8v9ljeN56PRpsTL4XbL65Nc9lrgpnSApsELznjtXEpJYYpIBdPaqesaZWTb
EB6uz/D/4aN/jDA+OswAfdcTxtZ6vaOtu1vUFD+y3eD4YFof1h0vw1vMwBCD/hkV46YdiD7kRoJB
eSWlnr8an4JD8TrOtqQTkfCKmItzCIy+hNQdxDBsuQDtBKpV0XwvypE879p4PfCuOcsm/qn2svLz
xVDHQzQipKlZTADYHpOAND3nGF8I3WdlDyYx7pPkf0i7siVJcWX5RZghkAC9ArlVZVXX3l31gvVW
iF3sy9dfp+3cM5lKLLGeMzM9jx0ZIiSFIjzcdc2JUPYoosHNnXuylv0vnB4ov87NdwPQYUgBnB+R
qQ3tn95BAafGIZxonwPabuJOrF0AC4t1ZkbxoxFmE1UcZszwGMbHTuxZsL0e0otLdeKJcsVMhuaU
YZJlHqQa/L7WXRm+XLew5sT8C07OA60KK9Qj4AT6LsDXfYqucZn8uG5kaWdaM88xFAHBHnPR2JmA
dMbEEazEIXUhvOEGIgXPtZvn9yjNwN7A/KneyOJ1aF+DtQnNeRsq5/yZdSW5SjSzizFciPy0i3c1
t5/1DsgqSGCHprUBMZsfA9CUO/XuutfzmXbNrHLmRWkc4vUNpyfzqQ6OKbsbyLtZfZjTyoa6/IYo
HNggHgOFNHqYKoQxA+esVes2hNgLHRJNbXmfWRqIs8VKYfRyHYHjACaMQrADRYOLPL9pyyYfLcwY
5pjbbu8kuOJKMKuZB73BYO1D3q80n5Ycw8T7PBRAsQtUmN8gMwsD4HbipYCzk9dEPGn1+/WPtGJC
hfix1sp5UMCEZO2uot/M1vLrtRGehferY4H/DlRQUKgEzmH+FSe7LCC8wRMJI0kTxFw+Helln9yV
t9A0airX/tDurOfEL/bXXbs8PM6NKmE/atLu+wFGSxuzk+A379dO8oWcBiZAUYmQAMgJ5fJzv8qm
CUVUBjCxyV+6bepl23iXH/gxPdSA63rgb83f7J30HnuXH+MdP66Nr1+e9ee/QDmEM6pZuR7hF9gd
CKsPzNh0Zoc76+36Wi6YAVPNXGCEgMN8mJw7iu0FdoI2goPtK+O35rC19Zd2DaL3BxZ2fmSAKg0R
wiFIi/nQP9nbSZzotcHLLM2QkbrZU/JGOjfcxMRDWceNbqJd4KeuGXrxXbcJt9kzX80OF3bDmX0l
oSnTyaihBIXu5c20JX66pe/kftwabvrq3P2yd99/XV/WhYvhzGG1xQfgVJXFDgwGH4y4ve4lb90t
FNc27K4dtuQTsE93xeTlsYyGBwdgDJD2ufap3KmxPmoVA3wYDyjtOX4o77tnANqtoyVRPpt2/IN4
QJoEHjSB1xqaS1HkzBQPaOXPlV7lGGDaaJEEmmYY0g5SdyqDp1Rv7/tJqw8EovUr+3/J0VNr8685
CabEZvGkmRgczKMycan8PuTpixG+O5OxH5vP68u6EDlQdMEsBi4IholIdVVjKYKyxIfkBURo9e/D
2LqWfL5uZOFEc+YtSEDACM0qtUY+kKEpbN4iL53RUC6ag/YjUkBnJSqXzFgmshUwEgFffvGZIieL
ba3HExuFfgjCSOfvU3kHhQvQMIMcEaOKKkog4pGWGQmALlNe+4b9huFiV6yN1S19ElCEAoU628Io
2Pn3p3Yayd5Bo01zHrt6m7Y+4HzXP8hCRuBQUACA1RXTSxcN2lHwjJRdA1hKsE2mb6Lq3RhTP2jT
ki1mx9BcyNa27x91IOWMxI2DLgmGteCV2tcTk5ZxEWI+xAQ6fXJ1GoxeFujBw2DaiHNboJKGxZTU
s52u9XkverckDrArKH1BXAMrr9Ue7TVU/KOp7g99r9G3LKjxGon0Tu5jaSaT35lIqHSovItd26fg
Ou6QXB3rqm+PaDdW9yUZw/ZW2hF9sCYLN880TlujGcWtZWT6hzEWGIWInPrQYiNGHiGY4HTpREmJ
wZZEq9wy5NZnphfDdqLO+CPSRvZY1EH2LLQ6+SoxSH5LQX64ZbDxKJ3QupV5bgg/G3h3Q1PL+tYB
57czklHM8xZ9M/ok1PL7InI6f9JTKESMld59R94N5LEREgjqWIg3t+pBAdXnVTPdApvWBw9c080v
8cChf9RzkzcQuhHFwWZifJNtJbZ21PHQLUiDIYg+sXYiMqcIzepCgri3HQEQnaCb8yUFe9i3pJyC
x6KpI+DGbFaCpkiLfVuOfXXTUfCJoRwt8ttcJsUNPqMZbkyejL+N0igyd+qT7CVqDYnyGdP1bV7X
0WfdlFAM0uwqRxHIttsE5TaQBRm0b96LKeyE2wkn/kHCytxgqJxCOTBPzSMVNarqjRWsjfvORQQ1
/GCcoPKIQT1MkJ7vqgi5qtDKAm/+bPIoFFMMrdlNMVRqGulhivV3rK3VGYylAwnDNWjVIcHHgaHY
7LKyFGGDc097RoEqP34rIDHhZncUZKf33S3kTp7ZfbIp/fYh+yE2DtIwY1YEvb7ZF38FhtBBTgui
YwzQnnvOgtCmeYbNbiZbC6zV7bCafyxckA6YWP5rQrmyzD4YCqeBCR5sWesad6P3A3Vk2zUeeO6b
j+UhOlYuP6xdzGuuKemdzFO7aHrYDU2Af1LM8uWH/23xlNpUM5IWLCPzSYn9VUf3g/F43cBSKoWU
AnkFAMB/gOnnn6fB+6PImxG5Y2FoH3Zn2++5CFFELJ0cXR8+1ek2Czj4EGhmdZPbiCAyfMCus19V
aMaI36i+lVHfrU2+LS3u6XWqpAZpGAx9SHGd9u2rhpTWEivN+aWoOTUw/4CTRMepmqQwIOfmlb3x
lhj5ruSgcx/lTW78C0unV6ry2uBZjhMlBgyzHj4SZvlxK/0q7wFiWaMqXLu8lUXTi7aQvYbLux73
pLqp8dReY75fyA8xMEGRj2Jsgl2M3UfdaHQ4zZCNJvk2Y8U221nPYBff0IDsrgfnmill3YZCz5JR
Q+07kNEelP55Clhi4zf6nfjruSOK1OrEK2XhBmKHXRKgUYERQb+xILhH/bR4o3rp55rlXfdr6TKA
4B6EoiHLakFF9TzyyrDo2ppjCXvpRXXkSuGZdM8r02XDoY/XgmIp0E/NKYFek4SOOaSwvTFDt7/z
R/0z6Nwufbvu1UKTYJabQGML8gDUYurYAlRlKtHLDs/ATbux9/z5N3rIP3HlVOg1Ra650/f9Ld/L
bz3317ClS4GPJB9l21mZ9wLQY7VDy1IG20JrXGC7HeBEyFRsrru4YkV9d46g0LGiETdqLHLXERhR
fbLa7XUbS1/rxBO1OJJNmEBKRnjCJLN2Pfjb0CAkd+BVJWgrB/Hz/2ZO2WPRSMu0TmHONH+m9k9o
LGL4bHBF/PW6HbK2dkrQx2XmEG1+hUXf+YuOWqM7HVE0w+V5tDdoaIF35d7ZRj9WzM5IczXxAqcP
YCD4l4FX9XyvVThCqqDFLE2HGzRjmHt/ao1nMqKMG/mi2DbjOrJhaX/PAEk2VwowSa24ygURfThP
1phFLj05mbdF2z63vcwgen7focms8RXU1NJRCe0FCy7q3AZE69xNZMK9ac9zoVpPWxBjPrCkBXdr
lOsH6ZTfoICw1ktftDhj+9FKh/CbKvRktQ2tywRXTTGmNvAAJJr2SR+RDyMJNOGVtAzSXYaRlJWu
wEJegPkTTEiC/RfPChXdi0+cJxZIE7xcsEPR3tlBubseMwuRCuVegIchc4A+nTo6pwFw7dAW+GE9
SbINm3ThW1U9AIlo/75u6WINwZ4EBC3qHzOVAP47/2oYkBtJz9vco03jGlA5bX9V9JFFP601ctuL
U2W2NCt24/2L6SH1a7Vx29ik6HKvA4VqrDe+Ge0tVMyClUvgIvQVO4pHcc1bVEThkWlDrLVNfjqY
rAUR2jZJ+TsL6I1M1gCDaybnz3mSx9l5j4rVBJN4ZIAQzRfiqR6hQFyAM+GngKbt9W+2vJLACYII
yLgk8xgxuZkadp+jKYVuSXcv+9jtokeW/HWiNS8lQ2TMpR60fJRCzAQxLEPPYKhOv7LsTku3FWoL
Od+UfbTi0+ISnphSLoFcDtweTJgaNRA1Ga6RtZs0vQnBOZQkR/bXGDbFM+V8NCNT6LyalxC0dYkI
bsO+31//SpfJiGJDCcQM2m4RbefVGz9y62kkIF8ZXGe8aeKbatomPWic3FTu0Q/X2OhZ0WvPn6zm
AY0qoOdfVn7NvIBnt5Dya5QYjY22KHSKX1N1oGi8hXidi4qk2wEnLq1bHlSuoW8xFinyzapY7yXe
YDaOmiRmHzHljmbq+QbRrDIJnXrMgd4y3hOkEaAfvNdABOGQZDdyiD7nQAVVHzlPkYsG2dqnmP/+
C+dB6Ij6rgGVI/U6xGth7CNtJqckFsbOAE0G3WLevuoWOhSZudeA8+qy4Du1qm9UX7kYL5to8B6q
8qi84KoyMOp67n1htp2VOvC+67/2ueUHBigyncxjYfkWcONgF/ZGDhAVHodNyJJvfZ9vAqs5Vhl0
7q6HwdLRcfpTlG3GAmZCPRwLAb5aGYqNzn+b4k4vw3+z4qeGlA0GRVAdT3IYKm3ppcmb6ewMXUI9
68VCbVPDU7er3Vg+mGJVl/oi3/qz3PPVCb5uHSWF8+XmoKrtSo7lnmsiptww65epP4IrPh7YJom/
iPE+Mzb/Zl3/sTkfbyc3wESxs9oSNkFVMZUbA6QnqW/FWb+r0mh477jsn65bXLq44eh/vLygvOum
qk0pkkjQnUMTPShxc9t3efSc8dxDSde/bu2S/PzPomIAEQIUyHpUDakUhCtFq+v4u4XjisnT9UdG
U1faL471I57l2KDeTr8VwZf2r4mOzk2rU7/1oLHEGWG6KYct6EaytvUzEzXwZO2MXIycWV7Ogt49
kgQlcuxq0KbKgKWseBPBtho9I7xDpRlcxDfAtdmTN60R7C0ejWhA/demEjn2NKU5KWDTgtJuYm9T
nXpacHTircZurXI3BRtL8yPyfeWDzhtQPRJP7Sod06hztDYlsIsREa/ih6q5ZxYOQq/pj1kL5Hjj
B+kWzxMMcwTW2gzA4jmENyZ6VCBuBQHK+X4hdTwmPKP5LOP32vYxSKwhfCPeUm1NKH7+my78PLE0
/5KTndkMXaoPPSwVYDmTQvhmF22l9tc01gjSOWUHYfAsCnIBQCPdAB4XAoc0lNjtOA5dJ8SZk1P6
kZB2ZaRhaflQ4zChDI0/VA1Up6wyoula7mlG7oELyOWNAPt++RjQNem+pfU7NaXEp4kuTGiiPYOy
Rlb5iQmqVUhcWr601kg8L9/n8xqeeKWEpA1iga7LYKrIb2vjw+APFugSy6OQP9HXMiHqTd5IsDe6
r0XyRAYA9XfXN8XSmXryA9TiSj4AjoTpL6QJxa8su9GdI6Gx5xgPWbTWzZ+XTQ3LU1NKTtCVAa15
GBZePdmfiXhLcgz3W50v0YRxpNh2NF1xbskiFvi/16KyumKKZNbNFwajv2LtNpGuFhSuGDxTv4vT
tQ2+FDb/WMN5er7tAlKOsSFx/9t5cRMV9V7WARLO39c/2JIV6Npix2EYlQF3cm5Fiy0tqbsAwZmz
A6/b11YKv+yCzXUzi9vtxIySNZmOSCNCYQZZ5G1T0O0EE9HA9lVmrEDVFr4Sxu8xVQnwomVhLEXx
KEr/E4I27+tNGlDu93pWYSTBfogbTfdZNQgXQNFqJZ+YXyNKQDKIKIHj2oB9SyWVyWVriSwTBbow
kfZktpkNYlSnWwnCOchUK1BxxnsSx76DccFz96bSDIrMxMM4K9+gmaRHx3Fy6+DD4aOLyWWXrAGD
L1uQYFlHnRsQf/DmziRb5xbLogPJX6kXXuRI18QQXdp2bjvZ3tiiFNezPTemTWRQN2HawWyJa9vh
hjXRrplAbh7291EOHLbVbybLftEL4jpOukt5so154sucewmItK+H20IMWPgGJqIaSQhyg/OfPCWo
J6QagS6PjTQ5dUtnYwWbsn0PzRJ6AivWLsdBZlgKoK3oBaBwDR6/c3OVg4KCMZuzM8zV/Ogxz412
lMUe7WlP+k3f7jTmXfdw4aDFOWSDBBTNPcw5Kq8DVjgOTSdaeGBk8KMQTT57U4T3lXMsabTi38Lm
RQBwXJNgM5rRN+fujUOfloOEe+jK+zJAvhq7afwrax6v+7Tw1RiG4dF1wNg2Zp5nn08SDbvLtSjp
4NPQ7JiBWp04hP2LkeCF2extnPT/m7n555yYK0g16fa8hEP4WnDhEn4fd19E8Jr3nZv9m0cVvMNQ
+tzagFqisoqZLKOh1q3CA+lM6kBEu3HjhPi18RY5bs0OU3FXBO51F5e+nI3Phj2ArQDa2nMXQ6Nl
g0j7wusqvwHZYZ7+zseXXq9WlnIhGkFm8I8d5XgPMw4FEoJDiTn7Dkytlss0it6Nl8pVFNAc2eoB
iHsKvFoGQEDovJ37NIZDVdEItmzyMNAHbfAMlCOg7dc2ncv41iZ+IbcVgFuxuXO639dXdGmvIzhh
GmzA+E8VzMssO7aycfgTpI3+Myk/bLY1ur3kns4AZGl36bCyL+bT6sLjE5NKoIomGPLawle0ICgx
Tfw5M9cGaBY/4IkJ5QQTljn2rIMJrRTHklVbLSy3XRXdsST92olxBd299GY7XUUVe21YaS2dBqto
l/2vSnyxUx06beEXVBRvIHT9rIXOlqPs29BvtbOWWS09xc+sK9uCF7wZJYe3oj4k5aaMwfgkn7T2
VxC+OeJYyGfoAlbmi6Qrr45LpAbu0pPo4cpGiTTDyEcHlqsy9rUK/bNGHJkVf6ms4rWW6Xbsn0ZT
7LSwAxP+82gCCJyuHOeri6/cHYlpjUUvsfhJ+SsNHtuy9xvuZfGXrvTS7pBPeK1/rdeAj4tn0dxV
xlEEEJWauIxjqA85hVVB/Lx5tuuHoN/G+UoStnSHgIHp/61QJWtO4qAtNAYrjCJDapGrbCeyN9iH
MaPfXq4fBgu5GMpGUE6ZSVwwfqHsmsgec0rA+OVx51XLk50l30auPVc6eDgL6xgzoKfZmgDJilG1
mAMGG6L1DYx2BShxXiFWF6PkIKDfoR/tMHKtNf2x+UBVjh+MuKIRCrY88JCpTwQMWfHQqJD/YcZb
NoZrVIcR2LvrS7kQHWdGlI3BMisLGvC6e9Pw0KCOA6ZLSJ9g+VZuqjVnlNiPNIcUtpztOD+AWUVn
AR3WNd7OhdMU6ScmV1DFwICyGup5iUnEBK06D51Vmr7xYuNMGwiboly79nEW1+0k01X84QYGIAod
pmTwZep+l/2zHT6zZuVNtRRzINLBxwfEZkawn9+5Ti0KI3CQKhWZcIvkwMmrKL45w+Cy5ucE9CXO
jL+PB6TuAPTgigfkUNlaY2mlUG6BRSBuXa0JoCUQHgnYpoz0r6E1yN5PTKk1C/QcElYmsykQ2oMB
aK8ZX8GR6E6F83DdqUtx2D+m8ISaBefQE1Qy3BpUYHIIWeGNTZX+yoOw+OFIon3rjVo+17YRsM1Y
pCFoJ0V6TKfJPlojKLl3hHBxKCGomrkGnQryAHQ1aTfRJMrO182sW8k4Fk5RNLINiNUD3412k7L6
kg1D3Y52gZwKolrG1qofGMiIUsyEmoVw++r9+sIsbRigHgAFMJClomF/Hl+h1cpO1rAnmtJNCiCD
3wckkJb+4ERi5fpb9A1tXzTtUYm/aG5otCpac/ZtKisCglkxbgxb3lWhxJzlJO+TtIj2cH4F8rD0
jIYmJVp4s9Tn5YtNpGYZoagpMXJuBW8OZCOe7JCS5ykaDOKZXdq895aZ7A2asc+Stfw7H0S3qTsQ
C7oDej4HgKjZNzxYwtEFf4jz5MQJS3ZaQfvet8pOiE3VWclXJiC3lllm7cdaRT7DyUS9g5CQrKbi
C9V+MDxjpg16W1CPUgHRgQSPSp8A/CyLd4PeGRwqGNajNB4NY/DFcFPTDVqS10Nl4fOd2ZwPxJNX
G7WnqqNOLT0tRdMznfxs/D7XVVmaug3guw3a+dctLnUfz0wqu3YY+3Cw6Wyy2uhg5aI78HjPPVhi
7yUBSZw88PAOdaam3ObyUfK36z9g2WWQmUElCWeGmmbgsgVnU9qCZVG/k4VfN09Og74cOJLRe0Aw
XLe2lKPC3f+aUxOMBCNDMiD4qrEOTKOxL/j92B3a0tMwnTYLAATWmwTzH5o81q+hWtNwW3phndlX
LhtoqoKdIYS74XSIIR8dfQUndah7Y/QqzP3AvskwXvF5ISs4M6mcP9DsRlNiXmHDeBTdbx26he3n
9WVduELPTCgXtey6dBp0rKqAyHABfIZOtgztVZ7ts8mv5i+7uW5x4VAF+xWoQkwwpIEOT1lHrSe8
n8wJZMb8ZnQgCeq4vPoRBTt79ZstmcL7HwInFFSr6EGcb0peZRjFCYGEHbSPIvcZxHicBEx2mTtM
a5CahYwHkz+YbUJeRfhFTYM2YNMBUQ90cDN0MfMjctNNHP/syv315VuKQ0yV4C2Bs21GFivbnnS6
FXQpkR5tGfDLuU3b1KUpFX5fN8XkjrVuCBcy6/nR0pym97MY40J+GQ7ZCvZ8KTwJyGshUACpy4sR
1C4UgZOPMWKnxJBPCH5XDNAHjr2SGy98RWhiEOg2YNyVIOTPv6JOdachUyLRSHVTMCrrxjMapzz5
Ya4xiC5tBhBkmDomx1CiV/lzuhxTRhTUh54D5sv8TY6xq9c3INbLtGGXFeKAi2/la87RrrxiZso7
sHpyCDeidHPunKNVlSxJgetX/9STHVJal7SRixn9bki2CX8virfQfIvzNVrWxVX9x7CtvEgH2SZ6
Y8Iw1TqvbEF2oPkxf2DBdyPt3LLfRsENL3ds2kfcq+lDZX+LwvepuK9XmXwWCkmna6CeCEMzZl1r
4adoWuUxBG9PACSCCq3+PbZrz6z2RnYMJz8f3VADdtkL8uFfnLR4KVOMq+Ayu5g8sM3ADKlZ4q92
+CZmX4QAX0rxvvKxlxIT4PpmGlcbOYjKHmDYjZEFFqx06Eb029T4HmQ7Zw7kahuPN1XceZbdrrh2
WVeZBS/IP3IN8zY+SU0KSCdraQaWllDLtjTf2dN7GNzTcdfU4aatHg39xTE/oRF+3duLr6qYnQ/M
E7N11ZhOZgJMy+Jiq6HmaQ1/mzLPFoC7glQCWFUBhj63UIUkNOsa80UzvNAkG9K9xtqOavs2ib00
Wps2uzjhYQ6tBkzvYrMCf6RcXGwC7bwjAPcm5Ig7zIsb6tXxR6FFK4fC0sqdGlKu/VqyPKxtzOJS
mT+3U/5irr5jL47u2ReQ2tvoRYLJ7c9I68nHiWiQmk4HTLdovjkQWC1BlbFybF+kh4qJ2csTE0xv
0jL7IyfUv0I1w45AyUiZ14aA+zyUa7CXxY9z4pAS5DzhehkF+DhjckOAhNRs6fYOXihrUII1Q0pY
DxoAl12ClYuDG+K8duldVT/Z4nB98yx9H+imYnZuPimoirkf4smZrHlmKEwdMKJq71KWGFPKH6+b
WYq0GWoCDlkDf9QaWiB0NlEbR4OTxPRWD0jrhg2JX69buXypIBQAROdofVMQ3qugIL2J7Rx4Wcxn
tNpHW5o7QzNdDeS7I0vcfhDHvsYZ6PjlWG15G25CbClHhl7aOv/mMMSAuIkWCZKWC4o8U1o9pozw
Yqimhrp51A1ugqnRihaQYCi8XuMggQJ5nYzcOp68YrJWfsF8KJ1d+H/W4p8foGwLi5dpZs+jMBbk
Q/J2m9i3OXhKIL8eZvoGWF6IUa3sxKWQPfVZ2Rss6PG+D4Fe4tWwjZofdbQretOfmh8r33k+mK75
puwNlvMxsgl8GxkkLXLwlMoeRBZ2dROCA97FE9K3mx/mlOxmJGxsIM8x14Cwi9fdqbdKfkyTznD6
eYFrjKSlxo72mUud3xP7WVo/RnHXAFaZ0F3drjSPls471IhQmALLL1AQyio75igSKKHjSCXxPrS5
ywsw98fPjePHQFJ2/vXFvsjf/sTRP+aUtS4LqLNoUD/2QjF9zcdy01HrRrZoJ8wih4R/Xje3GEMM
ectMN415XiUJxyhuzFHegFhk6/hjiV7m/aTv4nEtGVx0C+OSICSZUd1qsi+iqWhpBDtl9jxviq7c
DST0nfLOWdNoWzTFQeUEVI4O+IByn8sqE1YVlzgKdOLp4d7U/KzYjsH3yFwpsC6FxjyezpiBTjty
lvOrMBqdoWkhye2RZtMw3yKPXfJFt3r0io91s7Lbl66OU2Pzjzm5d0mUAP9tw1je1fmui4nuYuao
ORit2azE4JopJQFLkqmkGYEps7+3x5+p9gDZsRUbS4EHAhdkeMDLYDJY+UqkBuC8iBEQskUNtkW3
GSwe0tCAjFyxtOjNiaX5dDtZuBjaQxMvYCnExJRmArMU3Hfd+/V9tHT8n7qj7KO47KiOyT1kxTRy
S9CwlZFLGCrpL9lYuvXwpSw31y0uLiCnAAiCggaPdSX4cNmEbT5izn8Q97TYSv0QgXQnXom6NStK
1OEFx9uhhBVQgnAXtB8fKILeRMT4koo1+MhloxxKoNixeKzBHxxI85c8+VICuEESO5jfz5AsVDko
mbh0rTJ1W/ppp9oBZOsGrh92E7YdREAI8B/VyjW+sKXnsRN9hpeg2apu6UGiDSjnn2DTT8PeAMgi
2aErKle3f4LIfiU0F46qeRwM4DqoFqJFo2w01JUKwEl1OMw6FBy1LQpQL9Qa9lwrbrMQ03bXY4Zi
AZWLfF5YivsMctYXY4oTqYbWNPE1J93a9JazgSzndQsLm80xDApNk7kOCPLQ808IyFY6VuguAH38
IcN7QFfcOF3h3F+zocQkTSPdzoCzg1JsBTbFj8TWjsQZttc9WYj8M0+Ub9NHCTNDiUioYlS/ay8F
JYj5TBp7ZcWu28G4xvmKgVgG9TFQwHs67dxC/yIiSCejGr1G+faHu0X9+KgJADaI/3FbJVU0IOFc
mhWe1VMF2le3rUaZuIIS7gdkQN+LO4UoNllb8k0AqqeD6If+MNTghAgjM9/TqAV2crRQm0x7kfiT
U/a7SYh4C2vt71xP9MitUDJ8cBoeZJukiiFEGA1TaLvZmAT9psGus/ctZHB16K7V5iZJpQHo1jR8
DfpJf4/DOjzySI4fQ5jawWPSGuY7RW/ML4QGsc1et8OdkxLrVxAl04OdGpnha06X76SUee9aQ9jH
6OhXbbCrgsbujrxKNFBm1wkROxKG4msF1NFXrSpN08uLQrzL0SGRq4VBlntOA1wVVJfzbR9XMV/Z
6ksHC1C0M4UDIAwYPVA+s8Q1mBEMeAc56CjYrkL6Kul+KI+SbtBdux68S1vk1Jpxbi2M2whwblgD
4MkFxho9bczuobhx3cxS7J6aUW69OgHLFB9hhpi/SPaYBE9d+7NcVU+e10aNXHSiwPiGHJUj3zr3
pgqY4KawkPqXP6XpG9nOpF8SEYOY61aLd3bxhZcPlvV43bmlFwcoZP8xO3t/ch31jQhTvAfAA2D+
6jrmFtlTWieu1W0YhjF1+qXWNk3kae1hxfDC1+NzXRzHJ6iFAYQ+N+yUU6Nx2oDv3Y5+0uJj6kDO
xR7D7rWFYJAVjhsHD4IwYYehuZ8SAH8tADpFcTOa9u76b1m4oc5+irIGTeWkEL3FT6E9sdCNZ77G
QGBuNuDCBzIDZFor+2QhkYLjuKEIEOA6Ro3OfQ+sII9o1mcYNLKeixRYFkcmHsuC+1YrPqEzuq/H
+lnSNSq+P8yoSpCdGlb1B1lGkh6kQSjQF9Mh0FMkOw4w9Y1GmzuMnQ49UqAkvo0nAAduEqEFtzp4
7yIPSALxGYymrnlNYhGIbGbdg26M8T4GfUXhUi1JDXdsg+ZdJGx460KIcbsxFeWN6Dt2M+p6+qDH
uJDzcE3McSmEkZWiywJKUbAYqujVOJzqRnQDdM20rkMRvL3TnZrhVKDvwPonm6pKXlCReWDpDhQi
pgvFzs/rAXQ5VY0JKzybwVqj43OChuH8g9ohs+uBt5lnja9M6ltBsjfe524Xp88cbZHQ0TGD1Xmk
rlwihocIkP+GRc+N8Uzb+C4gLwMmUjVzjc91YW2g1wXWRRv7DKyF6tpAWdmklV5C5CMH6VxpNoYX
2dMX1JbcoBAbOeluPP4YoLaQ1j+Dkj1fX5ilTQ7mGyhtgh5Ux4P/fF2osMGZGekQudGyryZAmLy2
3yyS/n16AZKPuSqGMgzeCuq908eDxUqE9dhPrgXR11nzQ+wyzHJf92fhQ88VRxBNgpUCQwJqu6cm
6AATZwSBj/E+4OVNvwEyWBE/m246/ZW226B1QcJkloObQg0ETIBpdBDhXjc9cGqt/JrL1Z0r+Shr
QNwVl66l5Ih6CkZSbCyU4xjo3wUQNpj0W1PSWjgz8OVwuKLN5aCka8359skNoaUcCa6Avq2/vfvy
Mv/ztHNd78Z7Ht29cPf7lcz38r6FlhrDDAZYAbGvVXbnVnS2OZS4kUII5EIEfADQ1HgbmhXQy+Uz
4dyMcugjfTTLetbrAxeL29P7ka9xL11eK7MFvHtmKisd3e7zhWPpGJGMwQJm7Tej/ppPfpJjTGfa
BH/Nh/fn/MGzEh1AILDUbpJlTQFCAedPwuPmockjyG832d+Dk2Dm9DRR1gzMHqyzmgrCryXfdiVa
raM2guJG3E/BZ1VH2xGQQnfCe2JYq+EtLSb6V7gucWnikFeuzKIIiAm6TZyweDJH3R1arHNyFAy3
U/LXQMnZzX9sqejFqAfaTEB/2DOnBuQMDsjPbs3o1ll7rSz6xExU1oCZo4Zal0yEhdo2YGdgaGlc
ohcuuGHa8T5tPnJtt3JwXaaX8OnElrKLh47WoE6FLTxekZP/1gly8r0VFB61f0wocEd0W5jbbni5
bnjBRzzFODg2oB8BF5U0z+BOVNu0yL0++wzBGmvkuJmpq8c3No83/8IWygwzwRTgc38uw9OTqq+y
HByCuceBTCd0Zxg7XTJMJLRu8/cNVYLZDvSmkXMAGq+mr7IZSyMcS9iqdxZoyBKOAhjBrMrK+i30
n84NKXtOmmNlpQMMtdltIu4muRvMX4azAUFjjn57l9+i56Ibb0VxcOpNm6w8EC5TVZin6OXh1sOg
mloryhlPQySjIElhva9ltddEltfP/VD7OQd+zzB/JWsz1ws3wJlN5V4zcZoZGYXNiaZbHm9JFuxt
84Y1ax21NeeUQ0WWDYvlUKEBDzwomPHh1OiCnIkwkB3Szov0beS8Xw/Syzfy2YKq0xS4yyEubsC5
3EbN7aap/Yl+TDXFI98b4urw99aQluogBMMTCwxX53fQOOhdhTI6Hv5FtDHH0kuqo4ZKXwLWirLt
XUBpVpKSpQ1/alH5eIy1mE21QeGgEbmrBwBJE693rG0kMnDBrmUni9YMvGDRbiEgVlEyPwBVYpFU
8A+DT/6Y2y6DVkc0Fr4RvuXa2iP94tsBHgf9SwyqzUnm/5H2XbuR68C2XyRAObxSqXO349jzIszY
Y+Wc9fVnyRf3jJotNDH7+NVAl4osFosV1kLQdb2aXi/2XdsKHMqtJlCvBaAdBqqIps6jHj3gxXZ/
724ilFka6F1ACYHw7uZ6CEIlqxMP0jjjV536Zi8zQqDvi+zqOUhJoC4FL5CbMo9Qj1Dd6SPcJFtn
2vyRXG5XvIbm747EJjqJLCyu88/kJ5CsanAp6DlEcPRNhbFw1V1ea2GZaBzJeLyEkH1oTnX+GqFp
LcYERIrJ/P6feWsokdTmJSmgyzsR5uGPPxNUOTFRlEckS5xC+NXpGLv2GGfvJjynBFKrK7ZT02XI
25JhOOmiI4EJXQjd+zZy4yopGdT16k3+lGoBZARwyR54KfuWoFW9lBm6rNkiHlfI1CDRCWuk/Aja
/utADCGnKp4TCSDSLFKj9cX6K4ByG2rcjFOazwKGJ2QkBOEhGBjhAUsH4/r0NsooRXEDEXoAvFzA
QE4yy8YYIugZzFwAuFI6L1ONHjzZf+UNxj6sLxMQA4CHAOI3mYoGvEFUOwzRQoeontvwqupRVB/v
29S3G6PdgorhZmRHdIBY0rFNrwYqp3bQQn0R3TdMTb4mgPV3BTfeZm69YXYFrxrxQh6lVJkpLS8W
kNc5wpPw1r2J5mNseuByuBz6g3jQLN7VLIaSInb7npKURcvNFAdoMMNK+rHll4pZVdZk7LsWrNoa
UbVzMLMKoJ01ri2eBaW5aifos0YznoI8IA0JLPixGmsVNNa8Y5me9fpf39CzW1j8PnWa/K7rIoBl
4OoYVVOWOnvUCT8dExYpBksP6kiVquQr4+zi8iohqbDxeFZHwO1817UqdK9vJbdc1PsQgTyH5ls/
w4fp0G0+AJAbfGX7hKhO6hQvLNI7plgqsAg9I5yGHmIN0RwfH9Iv3gxJiohw37//GK10+2JYqcKI
nb5fsTdGia0TwCqJMIN+wbR8y/GoJXFkMki5Uz5Ed3T1Y/nVWM+XKCHjOcBZ8K2KRC/8nsWae9ud
Py/1Qvp8ZBaXMnDe0RPh4UiMCpkCO38Fu3FFBs/mXPFHwLi5vuGgbnUFvAtSPehgoXuO8jQU8mkO
AaJD+VW+iibS4Xt1K7jDI1gfdxVBH80+5gnLZlfVnDuKwaWOP1AgX6upR9Mw9QPUHOKcqIpVoMwQ
nSrJlMZtoViRdypZ9c9VZYEzCycHiBHkYymZdex1bcFB2TQFCDhvZy0p3WyvPGIW8DA6mMx/6DeD
G9n/3NuAPV0KpnyrWpdN2fEQHBunhiej8Cyjb7FUNvfd6ZojWIqhvCn2EnUCEWJ48R3za6gf/bkv
YDVWXUqgXBqneZ7ood8TA2pmScRd4ciXhhD/UPuWSnTyUm8y90HaKhfWuVi5niSUM3kZ2DBIZNBD
K+JQBMpUjRwp6xcBtZoSIPjbgTWRtnKzQwoug7lVAjNplMORotRQkmqCn5PtDMWToIpRvmaRfq/s
E5IWGAvnkZVEFwrlsHmv0qQ2A6VxZLwY2gMfMAb7vseWr041MpDAAMbsPriSZmah68PVCaWCyeY0
MPeDpZv+xjhLRHcjy3NK0jjhPrabffogm749mI05vV56VzmpeGlkJL3UZ/iavWfLp9PkAnFtKxLf
eknM+6Z0s9LUJ85rtHBzgR42HBp6A0yPnOJ+H6u25P3rcYAI7CEe3IASwtA6tcydj+liAPkGZhEd
+ORRlhi/Px8nepVV1HRUNOapGtpQrlXgOt4P0z4PzEb6Eqqnvtn1gQNIqCBkCLqx/VmRhSBqrXzD
w7nwQcQgYjqr93ah9lNObCbYjTifXlqh71hIkhDV3pyxZEJaUspbKGSprwMB9OwBw26nn4WFxgrT
d5tDuOvMdBuQ6KQ8JI/GNrUQAbjcc26zimY3ZwQt6zwqYMjaYzofVYjrxZXSDNhmWR+YgvjVhFaL
gZf7BriyqFcC5sVYGGDaRII6hhCgaOfJc4J0W6AjldW3sGIjqLrB9hSUBUDpTtlg7KWCpzSzlPKY
eDXJxM0McaEnqKhY9xVaOVFLUTT1tzAYuSQMEDVMFzl323rX6YyIdk0bZEO+GSMx6k1f2kkeyH3b
SNgU+UMuwGOx92qwj6GkGjNMfm37l5KoGzMT1Qn9RZCUgxMvylDFZo7j3rw9YGFLEZSFGZnO83kh
Y70cTSRhTUTbswq79t0RyAzwm9Pn/Q26fdJREimT8w30OCUDJFacM9MsENkszWzvH0qEWvKHopus
ZujbxDUlkrK/hptwRcgQ2e4y7ligZGr+MczB5N9AIaCMREgtzhrd+4quWCIy1bB3dDWiuYQuHjZ9
38VyrQB3FBm6+EVW7ahiNER/F9MoXwUZmDwC7oCswGtdH1+JU6cuG9TA7Kzy5BON6DvtnD6C784E
+s6XaoHdzWxIfMhOX5LdkxPa3kDikZJfPfF/39f39sWACdLlx1DWqldprYDGMTBHMwLPqRFYMgb2
rekgm8HvxvacjAylmVueKRI1Jx7jvl9xZVfiKUvGfJanNx7WIpH+6DLxC4WU0WMO/Pb7et5WoSk9
KQOOZk6qeoKg0ZZISupT5Yh28gwEncdmI2wm96UzZQeErrZsNSfDNXbtBsUZxuTpqroScBnwSkIk
r1H3rq73BqBujADTnlYkgerAUvXzxMK6WfFAqBaj3xnAQEBFo0d521ASQ3VqQ1Np0NPyHKYv9xfz
9jWCxVwKmD9gcQFVPvJ5YQMBzUcNJ2eQZBvufVvfBr+nE39WXN9MA9s2tsKWIXntfC4l35ydsBTL
DpJrO09I9yZ/te50Bl0n+pyP3M/yUIe411kRPGtBqUPSiW0WANwlNIvYqdNLU3zdV+vWLObhbpSm
v5PZN+FeGIDosa58dJ1GYrMxvOaky1O9bXI00pZDwGofu30LoSAw1wRQM4YHQr/R9f4lyVTEbYeE
SCCZvY1uf0zBNVb/ayK61aR2RUYnIq/xM1IGvvnJo8rDOI6z7752gfgADPHAf2OGVZapbZT1gQMP
Jz6gC+FsZm8nn/1LT5hJgtuduxZEaVrKUZKIIQQpT8kBXbkTQad8sQ+3qflD/BAd3SAsULXvnqh7
ylE+LU6zSalVyETz6jO/4035vcV6/tHPoYkGXZL+ZhF/rC3nN7UsyJhw9GjQl04TQZE7z54ppULk
yM4CazAuaIHkIwtMisRjNequWhCuSQMAZOhYuwHW5cdOjbgpwCToQbKibWr3tmHj5kB1BIRk0Zf/
rB073RyJZg0fLTCLGAa0conO7Xp/P4Da2NBQMV+t4QNSIjncBgyowkH/ag5vn7oz7gbL3w97TCfY
6OHOSbaPn2X0E5r87tRMZukR9GUwvmj1DC8+iNp1vIGGyYhCJBdGW62Bolg5IUJlDO3f9xXz79DW
hXY81Cp1RLEiXUmpk6n12haE2eFwFoIa7b5OX1xasXaK/td9UWtmBYxZADPhKQrkZuq2iksFHZgy
ROl5azzEGT889Em9n8a42uRdHZri2P+W6nHYx+HwcV/26sHlVUMDAja4Tegxl96XBq7SsZwKfJOn
ZXbNmpqeb3x6IQEFOD/mMcqC9strJ+hHwDPL1AjtVQpo9TjEPloDAPHwR6ONZofOHQ3o5f9BqYXf
pdxeJLVhUDTwDGF5iYDc3PxzJzI67Jb4KFSUUyeNzHcSD/rDYHiop488fGvA7jDGwLefWBH6jcXP
wgwJo/QYi+Qxona9gKjL+lXUAowFr29EhhonY7ove8sN7Y1L0I56f+1WpM1su0DNmeMn9JNcS+ND
DThleVSag57+0Ium24ihXtkBrrKHzhtZjQ83gQYgFIFHNie60CR5c8wCvwv10ohLk8c4OmnLGOw1
ghiTocGL5N81Azj5PBs+Nx7RCHRh4ndGwFclBgQKN6gyO+u67RBqm6atGfHnzamCVvPYES5eWDws
/3oR274HyHoNUXrUbFJtcAOttu5rs7ZwmGmCu0Bpfq7RX4vwAo5HWScrAREBWMDOrz+1gGstcdL+
3Bd0m4eHMoiisWY4xLiIZve1iEJLRL9FUfUl+EvA9Ma3e5Bi2EbnbQtec/mmOsViuRPiwhE8ViP8
jWfEhBhmLHD9yEAowBuOEm1Ioz/lADziW+nEJbot5O/G8KiJr+LUpkRpgelU/vt0NxTG9I+MMJGH
vdDXPMCc2wgd0aUpeqPdeJOdN8lWSDtHLasjqq6APKtJyklWmipuNgYRY2tvrp5ZPsoPaBlGy6FE
ZyWrNmukUuJLs+hV9CcPo4bh1+4E9OfAliMuxfxfK9j3d3nNnBYyaeSzlutwEpAVBkaXBQ68nzyA
kLIEfNr3xax5Fw0azXkuNBnKlONMtS5BhUAszTA0XL4fPkpB2SBrv0FGybkv6ranHsuIjioUxuE0
8RKkIoWwMhJ5QvewmYNEeJ4YlTvZ8kGhJYSNFYOXXm9LK+1eYwCsdZ3v/h/FU6rqA2iG/BLi63bQ
7DQFwrkc9ggiZJCSgPfexA1yRtwy4iXu/9aU6ODp1W/GR6ygAaEbHF1lODsoJ9CFyhCVCnBBKMgh
BdFFVUBa3wOfwfDKX8Io7iJPclsw5LUBhg7gsxh9S2ubDbZGBR0KAljjeer0Zno16pWhlSYwkY59
PTwW/vTI+fxbORnv9xVdM9+FqG8ftvBR85wsSFB0iGqK1srHLD1HHbIQaiWzKA/WfDvqBZj8Qg5c
wePq2ieJY6NLIFHEjQXeAaks3ntZ+bivzXfm4CpmgukaaAScZ9FRoaGde4qZE0R/YgF05W0po68B
weBnG2+SRCJZ/RY06l71X8Zi6w1PpfAZGYVZJkeucNJpo2WuPILFyy58VymcXtre/7jbXcXULhr2
MMiDuBjjHNf614Piy3kXFqZQWqIwkRYtb6P4ERmP/0HOd20GAIRAu6AuuMHopA5Q4YWZJx5RgFUc
oWcqkXZyxuKzXtUIKs1BMFpo6aJvwBWV14dJYY6YZGimR01+G73zkDLC/FvDAVUqUqlAeQXSK3rJ
rxfOGBS51z1gzDV9opol16im5yHq//dlw0lACRsTLsCupsyzbjmlrgKALXbFkOyB0Mcd80pULREE
WZj2qhnwyLcHb4bKxXz6XN0ChC21SwI6SYbJA9xYpXkI2lpXaTVTzVkB99raoREA4SiKrrdt3Ijm
pTiZ+5gHbZN6n2Lydn/VZmd8feCgBoCqoAtm4BFSX++NFgfdqKZdgeF3SyqIh5kMOdgLooKywlZu
/9yXtq7NX2nz/xfeShC8UEpiSAt7xZ54/6AmrL6p+RTeKPS/kdMNhZKU6KWKqlIBtKFN3TqB4o68
yQ2pG6qgi0C7FNrv7yu1YgmihIzrPMUmIDtC+QV9CCKjGyQg4qLgY0wON/EWMHDuC7lN+uDgGACR
mhFiZnhsyt68oc9HYE0ArV9JLTUfTE3nMIEU4Y0c/Rgj9bnLX/GUtWLvAdAKHyNf7EGOWRmSVYqs
cbZbjAjqY8Trfax7gFN6cwxuGA/cBI/b2D5ouWPcRqTRf2Rtvu9AsmBMnJ30x2EYGR5lZcnxIERz
Gu4hMCPT5WVxQN4gylE3SH39Ge823wRuWG3GdcIKpmavQZmTDHYfUArNrRUIKa41zQshDDEzVIEt
W8aYKdfAgCb+Umr+h6K257gExNT9nf5uLaZFIgZXgOqFYUFkbK9FojCf6b3WVGZ2EH/OGdPQ/niP
LGAO27EZOJUN+A273bz0RCEP/z5AqGMSU8DECNrVEb7QwaOsc4Ei9m1l1iOpK+KfsssEsZZi+8fO
lF6lhOBVd0qfNzHhWJHrbDeU6kALwjDfXGFHPohabR9hPyflYDwRj8UBfRk7fRubP/K3fBs7LHqy
NSMGPBHAGHAe8MSjqxiD5AEMqcE6c0+1OW3AhuECjHQ72Wjs2ESM64IpjXJ9QaL5k2pAtdJWd/4O
DdHnxApB3XB+l/cZ6yW18nbFwVgoRxmRZiSlIHRQbnwAegoG4QiaFhJLcyN2Pnq+I252bSFrDjMW
Xl0VIhzVFrL6XWv/RrLObd9AXU+AjeQMZ1YYtuYJr1SjLnpBbjELOqvWvGFs8Ze270i3wwCXTAri
PzVu9fKQss7k7XPiejmpN00G2rFeyCFTf0g3gQUgMGs0g4NBHBQ3SquxZWdw38EM7GTu631/cFsa
x2gFEhBzAgxvGTQ9Xy9vnxhcPVaQLXwYn/EvxzuKqGe0DrID0y7fMssLKy7vSh5lqUrY8nExb6d8
xJP7DJZaVG6btxJdLpNPxDOYY8zkqJsZ44pbubmv5FIm2/SjATJOyG3NwgG65O9HxeV5trmu6weK
A7Q3zy2slP0kglgEgtHBw+1Et/2THiUrsND4aBpmZXe/wu2vYNfuR+Zw6krwA/3+yqVsyMgwxCVH
PVgJ3+JfyDL4xDtUvytbMAc7S8jLA4uEdFUg8uogqjNQBvs2rMW5VBpJycTZcHpuOmBcfN9kLPwr
adVjL2RQxtJNGMjOQlwXoymjml3bZ2E7mufHNw8ddaiSEO0kbo/hyx+VjO/o/yK+4wb70JJPxvOL
/u+RmIJRTlkHIAiSZnTCrg+VUI9EESclfy7GxyRzR9bpWHkyIe2HaM9Af+7MUnJ9GCdFj0svVioz
kQcLGIyCCFQO7+h3rKtwVdD3QCpewXhmUKeByyMhjzO5QqHbHHfhZiLiu0yUBxVkLD2prfLAo/Y1
XVqesYirVwdCTLx0JR29E3TtNJDLtqxHtNANTqdviouPsMNWz5yLacP7rm1Vx4Wk+f8LAwXuAgbQ
B0iaARZNtH4RMEP+BxEg5kFOUUfXKn0Gwjbp/D7BfpXdSwA8EU/alOFWZ0Uuq5rMuBoojyKYoGOJ
KkPCuhtheT53ULNHsUTB0BxZnN63VVFcBcgo4TQLgHrF0bpesFjH1Kmnqbj6PgYLCIckdjXbJ+pW
PwQJmexmF5BTT/KNd9S2LJLV2eLoax7vDhHVLGRngGdxLdwYg2IoNVikpreXUdU3bWM4YS8zdmxd
yb9yJAqLK50EkHgNkDPuMETfSSbwqThTcOEjH3vXsCeFBBzalnI7mEuuBrhcrI7FDvFdXLrVFoDU
yCWIiEmla23bLAyEOIfhqMf6l/7o49F1AHCuNX5oTrUJfkkTkX5Wtv/Mb4DL9xGCuo6xEKs2hRfH
zDqIjmW6lyf25RRENfiCdNr2w4PmlRgGsHUQLPyHI7KQQ7nwMS31MQ8gx0slJwCmESzspY1SjB+O
jPLQ2hU/o3T8f5UopzajuUV6C1EjVx1VwXN6xbDyMjdFoXut1I+kKjDtyAjeVgOopVTq1HBNJk1d
BanTjIUSY2LmzyiQErPGKCtq8hY4MygrNICe0cWtWNv3l3flFsYYnAGkjbkFFWP/14ZUIebPosyD
IWmRCcIzEPf++wZqqDCjExipAZSsKFNFGy3g32d4/0wIyAh+Qe0dsD7hZN1XZG0dkYkC7sh8MczA
rteaFKKPlok2rM0UuExOcZa3nqMc+c/G7mzwVIALiCVxJey+kkjtnCaOrVEDLATdWAm6eMRLfzFq
gmaPelOxABPW9mmpHRUWdmLcFvksKyzRG6mZPfJ69xdwxYFeaUMFgGJXT03qQ0JhbBWgXHA1SBFZ
SzabE+W3roRQXjotBrWtDPRt8K76EFitDc7JxO6tp9HVPu/rsxYpYBYEABPgt5rtgjK8Ka0Tvsoj
DJp/YFcw+ZISXEQDqVz1OL0zhK1EmojqdPRRYCpblOni5BCC28FXktoUXePM29PecwyzwKTZL3Ds
ucyO/1VzWIijTK+UCqlX0gyQk51k1SCPEHTWVq3kXq80oiwu9uRsAl9ODSQwq3+Q3SAnkVNpRHB1
qzVIY0sP85OkIPkh/FKeGevJUpCyRsA0luqUQXpr5nNq6fS7c3jTu4A16Cn/rMzgz32BK8+uK20p
w+SGlh/KAgvaG5cwsbmMiBLYkD2SSYye3zVJQAJBewW6D8HQOWu+CCulYYC35/PaHNN9BVBoDynQ
zzy0GtYUzW1zM6atlpIojyhyYjlxIiSpx4gj/U51Fft8OfMFKTYD8d2E7ED61BLPblkF5ZUq77Vs
ykCnqtLExoDs/KEjAjFM7xy7nf3VoqVzc3/r1gx1qSZlqGXsi0AbLWpT/pkdgnOz4Y7cQ80Qwto1
yh6bNg3CKoc+Bm6xXpgHEaUSxGcg6GPhkq0Fd9i3ec4MmPJoY6YUasAVEwpxOSs0OYCM8ZGrApe9
PWyrzXvg5G/GUXwOHsd9hCRB/DseGaHdWg7r6gMoZQHQWldGjw/QPfTcV29lfprHWvMPZbQywFf1
H7L8MdUnFHElpSIgDGeyNdyONH0b799FoA5klU4tiKzmRThG2/FBdYW97g6YcOU/021H0PrkdGRA
h76AWdfQ0TDwFrjD2SCv2vafG6Cvv4Ue0CnTquXHEd8ygSK9Ux/knEGn9Z3Voe9FdSafUpEKAUAK
teVxFZZTyFe12SEtgRDGTUl7ChDD+AGyovIGc1Sb6cK7rLOzlvgF4v5fwdRWZxxGi+sBgjEXOm15
vHV5dAmD6nb28WHBbEmez/09Ralt5YCAHlcp5DWCSHpULiqPiAIwmg37vleYf+iOIHrwXedGIHbp
2DN+NDXBrL29HO7mWjXq1IrsSMHHfXm3AzuzkfxdSbrkilavKAIKeG3+9Hd1Sf7gBsGpnUwEvRZP
WqKz/ARLwzkkWVwkeQ4oUl+Fhm20yQqrklH3cVIFMw+kSL80lri1+HCpHxVO6QpIaZVmthTggfHW
UP32mwtjDdci6qUM6m5UhjJtFQEyMPdptn+852TP/YyIepL+Q1n0areou7FupFpuBCxe05pAXE2F
U9IxLPAWBIGyCOoOTFS58f/fijngjzPFXWalLlp6GlhEvK0ddMNvxB/y4/1F/M7m3Fo+4NUwWQAo
BLpVVCmTuFE1qGY8qTttL/0wkD2uyaVDLgbQcU5h/oDnNBOkdvkNbwnv/yHdhLX9+wHULvZlFIdZ
iF0UwOVWHgDUH0juwIKrW4sQUW1GC7OEdkvpe/UX5g/CQ42bkAsE7BcP0vqUGMxBw9mkb1ZS1pBK
xbwIoBYokw+MIeFbHYqoLupiZvQZgKLvFF44K7ETt9/61v2tW4+aFgKplWsjPfICAwIVBBhk7MmP
d5HUT+Mm3/SM5966mSxk0SegRCqv8iArt3nPVoGrEBPeHIi8bVCxJyoBsfbFu3wUj77doHgVHyRQ
pTC+YmUTwfgCdADUAUC++J1tW2xiHFdeUooAVlNRvCYou1qdMrBIkOY7jNpGzGvp6CJCrwquOmob
ZS2emsiQUSIqK4tT3Sp+Q0vu1GFApT0HLP7zNZX0mdURMvm5UnztlstEVqcqQCOamvDTk9qULyO2
lFWwXXlIo3sQpQQUL4GKQSMRAHi8nPCgwf3pW95gJXVq+Sqp+VexeWsSWx8O4P2dWDCiK3fAUip9
qaYTGJbqVkKhMf8sEuWHWIm2Xmdv94/BihS0Sv1dQSomaYH7lecJGhT7EHjPsrhrVBlvMXVzX8yK
WQAlFxnrGXUaJUwqFCkjT4iyLsASIpPplJ0GMswYbCJZlp/LytAfPbksn8OEifaxcnGjcQ5BHro2
0LpBY9U3XeC1OhiiAYez9XW7NS4VwtvoWMY/QQkUxw/39Vx5ulyJo64h2Yf6mgxx1YhTztsxV9hR
WSG/aAkw0/vCVqwfw50APVBhmeg4oryKLxtFm87ly6ncdsAuTECCfV/CSgR5JYFSR0sSpQiaAeoU
4LvOYhAxPsrpMa8H676gtXVbqkId5KDHnRBHEKTyD3WPMSq/sKdyL+QpIPf+Q5r7SivK5gu1Goec
R/m1nbjynAbxYLdc6T8Uk/HAZ43I0G3liOGAzZ3egPKZb9BrJzWmrVyMCsR1xkOWbqvwk1kgWFs+
ZJbhAmV4XXTdXovoynhIR3FCITu/hArp200fgxr9qcsYAc9anAXY8r+SqLUbPDBzTgUkja7npl+T
0+x/TyjKaLbyKD/5l8KVfWT97lvHmvdYCqVWEGg6YNmMIVSPNincE3/ROkturTF4DDrG83DtUP2V
hQTj9VLqLYAUghyymuEp7Hc6q06+9uCHX59DHDTB8mBbvhbgZ9rkCTH8+nTOdZO302PvDjPGPl5L
uPh7PGAMCw8YFk7Ymhku5YrXckc/GJAQhtzQn+mTfkReYvEco8KyLuR/r0r6YdbniVGkPa5KPDfd
uEAQnuQ7SWcRNa0ZBFBi5/ZwNIffMFN5BkjXfBm6aPxXnmz69HHKY9JVAPTGvfz7vvWt2vxSGuUF
RZDyNHEIaRjqUH/q0RBvVQNUK+iU9SYgo0iSPcA6L43gKyaQUPODBrLlLWaFahucwKE5JF29DaJU
tfqq0e0mLj7vf+JapRTN8mAqx6QHID9oWoEwl7IxVUcYVSzaXfOjxeO7DUQrigynLz9EDSBtwAsE
n5Yp8N2xkUaZ9CUyXu37pF+SoNpygrxD1eis8MD3MFg8XqtruPxAyvqGKgdov4EPVI+DEwFKyd8k
eKHJjelt5Kd0m+0CHGwXE033V2btOC/lUvFoH2hi6UWoCeTxj0Y+pqykzpolLn9/lr8IqnM5kmNZ
hrsQcaok9Aw2naUFuyi6eB0xUkbVdO14LaXN/19Iy4oOvLiYFcLk78+xmvPmrwoL3Wvtzl/KoKxd
bfWpLwusGJc4UfwsIX8TW+L4eH9f1ipGGDYAshfGy4CjRL+cQeWVDmkCVSbxFaCJZlVuK6EhOTKK
iqvWOxntBCUr6bGm21IotVu1IZW6p8AK++4liZ+VBK/lo8p6lay6eLh2MNaBg3ye2rveJhm9LOEI
djezsnDwJutcu6FmY7fs4ujZOnJ+PZEfWWXLNePAtLaGghjG5m6GZEOt7VJRx4r2RWyHJSpwdfc6
ZSqjprJm8Usx1EnWU93j4xL2ETTulFs406SbMOkOPHKej4ksMS7kdUtZ6EUdYa5S657/NsixMQeg
18sYFMNj4pBKkdXnvAZEl+AMbiJilB0j8mCtKWUwYgDCeonHmnr8Q9i+x61bDQxC27XYbbmelLFw
opZPfAxjCYfksdPBTaQDularnqugs9FJxNi+tdypsZRHnW80CDS6l0Ce9GTJu8TR3iRQzj3VzmSO
W9QXnXq07p/1eZGonIChSUAnwxwiZknpBjYUxpSw9iBRTbg/Y9T/zhKZIWJtn9AmP0/44Zl+g1Ir
hYnc9AbaoeT00senRHvmeZbHWtuopYz5YCycr4Qgu+4yyNBEc9hj3veRM0Nb3fYRmR7abbcDM5E7
vAufLOSiVeV09I0AcR/NVnTBotMTX49TxB/KVDteF4ckrwuSeh4j0XGLXITEMkZy8NZSMOGAAdVr
DUdFa0Z16IFH8KS6uS18cGcPJ9r0T0GIDJklWGhUd/mt3pJpJPIb2oB3+gf/EbzqTsjY0ZXhh/lj
QMSJxgIgedOZpCbUfBUkag3aFxQnx2sDQCpg4NQc4YSB0oj4gE+qD9IfYesnJHMjV31hubrbhb/+
hNmwFzuOqa6xArQ9EDyinSHaIrrrWE+b2xsJIjBIiFk4oHYCdOBaRFrLQsnns5bFZ1t9GXJHQmSy
uq/7R/DWdq/FULYbo94e8CXEJCD/6H7z/dbLj7k4kJFn4aWs1NdmWXjhIFmGrDw95BdP8TAFHmT5
Q+Qm7eckq/tG/IX8vKn2BRFAyIzmdiDMx38aNbS0sTsaCrglKnSZR7rDJZfBj5/v679yiVx/FOX1
ZLCUex1fNibeLqAeqW0OXd7jdgwtSX2byo3OnyQWIcpsHtd+DzL1GdYB6Ee3E3t8ZYy5JCLNlOr8
Q5yqT0mkMcLb28v4WgSllhTE3DCWVWOKmWRXkdkLLh9bXOFvR24XALr3/jKuHoiFRpS11q3RcEEN
cWBKIz2m94KkBjZ9yRCzaq0LMZS19moB4jsPC6fGwsavnTxC6USah/cwwLL9DyoBCQNeRsSwE925
5PddEHWgVzEFFBKVElj4jY1h9ftCVs3PAOEVkLIBcMnT3DRqViXNkEKjSvgK0EWETB0C69AzQVNF
0sgMVCKKm/tC18zPQLcjJlKR8QfryLVr0aZBLXUFm1WkGLitpFPSV4xgYs17LUWI1yK4EkApZQi1
uDAyOcwxgaUCqXGpeLmvyppBLOVQIWBYxljVAnIyLUZYe8bDekLLPfhxG45hDyxRlM8vxVyIaxmi
YjGzAp0UlYhWbrNqDkn4cV8rkbVD83Fb3C9VFqtjyjdYvk0LKESR6MdmK9uGKZ4xs2kCNxZow4I9
uTv9HDy+ROaLbynW/Y9Y8yDLpaU8CNot+pZvZstsMzvN7H7KnR79CIqw53yL4z7vi1vzIEtxlAcp
gbEx5jrEYcjpmRMnpPQwTVkWyFfcF7RqmnN7B7oScQho8CoB2Q2Ja9vGlEtnksAgdtT9XxPLWlZX
byGF8lSGESYpBk4bM0zdXu82HMCdQm8/1Kld6Be/de4rtdJmhrGWhTwqE5qVZaEBn73BECrRvzSf
pG+SxT9IP5SU+B0pfJN7RQvERjyVToP5MP/p/gesbp8kIe2GQQp0TFEW20kKNwQj9OUicO74oRnK
psqihFg9FgshlEn6oxpw34vqoVWPF3+ELeuCWWnFmceD5rnWGTNaoBulpxioIIOHdcy4c5lfMv+9
8l1t+Ajlz6o7q9FOLY4+58b8839Yv4XcWfXFifeAFhEH84mvJ98SQLeqaIiI0sf7UmYroAOPpXbU
LnFVl3aTBylldpLzP/J4EJFYQ2HPLzKQhCR2rv4zzsn1elJbNuRFaSA7Bbuod0b0DtZDv35XWHf1
ypmeO34BhYH2bETM1DXQIQswNSKkFB5nRprkJCgVxfq5E0LGLbCSwoGIhShqo3yQBPdahqcQmPKM
J6Ej0yY8Ti53lC9VRdItAD/2xrvAaMpZcSeogiERioQYiiz0jFJRc60E0vTGbIqj7g1EBdELmGFl
IUdC3W5zRuph5TRfiaOUbKQ+AQMCxBXiIeUehWgjcAxTvKWhBd7HUiXKFge16PWSh4xKeQT9H1cB
b+jYJlaXgagvtIXuq5GdSt/z+kPV7ZXsUodn8CS0cGwBY3XXnpT4Fh1LK2NmQaOLwULNg92+j6Gv
5Z+kc4udzX/J5mN46A7NJnhsnZQj3maGQ1bJLnipWRQXK8HF1QdQxyTzOFTyY3zA4Dne4BSBFRjv
nXEqAs287wKYulIXbVXyYRIqECX5VhlteAVTpvJn4PyJDx+RE/3IBSvc+gBCzQ4tCZ8LF5DP9z+B
pSx1N+p6PmglSF5BB2n1siUDMaxK7dD/KUWv/zdJ1K2YaPnYZODlMoH603n7MtmNyWM9Pnkh6+KY
TwTlWZcbSHenykBEkqMKkirxUMk/m5gRUK90JWFoUEYzGdAe9Bln4vqCqOUC1CFy0pjjcFa8M2Zc
hsQpJWfK9uNgQTnJ/x/SvrNHUiXp+hchAQkJ+RVXvqu9+4J6XJJ47379cxjtu7eK5i20u1ca6Wpa
00G6yMiIE+cEEJtck/P5yzo2GxiaynEoCEjXAIaePRYCXlU5WNdrm9XEKeHfetCfh5uwZpbaubEJ
7qHI5oxuk/zA25MUHKARPegHSu46/Z12D0ChWeoA6T++iXwnzFoXZNOdfIhGr8scY8TLh1hQIwlN
/9D4gyXM3m2hfV6nkl1Bhj3I0Xf1pTabOKG2kQxWHh2G8mzUstcHNsODiYN/fs0DLuxRFYo+CtiC
EAp8Ey5EQgbQzlFHHAAPCIRsxk5RZDPZLfTSub1JF3z7lamZs806baxjdTIljoI6VQBGO2jZgkMf
1Nz5imdfNIZuRdRX8N834nc+dk2cEBiLQZndJ6MnS9SqlXepO2bNXZjX3u3BLdzMk6F/25s5tqYa
QD2mwF4kvcpoYiHqM6+oNzbubTtr45p5NQVcM3lFp3HpPrQXE89Uf2b6hozBJjfMnTmuIWAWDJKJ
FmnCfk0KFbOQQ1ID01ep2dhK6co834nxc6hPUlqcheL+5y3lSEKo6KhDAha58vn1n6QGaOE4a2xV
9+0hfxlQXg6o16Uru2Ph3r+yM9uKuUICrQKDop2ycx+dYuVZtCsuecFRXpmYXftkJEyg2NbYta9B
ebez6ZrO4+IgwDCKBCPcFVAA155SHQnlaYDJ0oLmrYZieZsHj2m4EjMsjuPCyrQ/LgL2VjElKmRY
AbeeRYB8zbLt7S29No6Zxw+lgKlAHjV2kfzOCyjfIteFNOn/ZGTeSa3pGeE4IEAAQFKr1nedqcHz
rlSnV+ZqztljJsD1aRlGIjf6OWhVB/17zu1xLCWX0WL471X/y0JxsR5lGRW1Do4ZtNSPJ0GP0PSz
uwycdQNxcpEekxrFgKDDY1wGj53hFhDc7QPFCdrU0jt543dPdbRWJ5iWaHZ5Xn3UzEmkgAzVTMLs
Js2LmT0Vwx3nB9BXt/ykRG7brIAMF5ztlblpHS7mIPTlNg3VaU+KbtMKZkniLVY3frRSeV1bz9kZ
blpmVjmbznAU3jdlcUjS59vLuWZhdm1kBWdmL8NCp7376UatlZV9v5R4vZqrmZegIh7RBIO5inX5
2QxDiGePHViW2XDft5LLItPrRWbV1SPj0f9qfOY8Aj6iZaDzcSDk58QvrQCHvDkn431F933IwMZy
SCV1xeriZkTWC1c/ag5oabveHVVpUq5JASSo4LH81BVaCKiPbfSgjvyij3L9+/YaLu3Gv0r2yDMD
/6TNZtjstSrvGew1rP2TlNlzj1xYo6SOTFYnVF04aJe2ZhPa1eA8KCKBFtwjQNglB14u/zJO/tOL
+lj+zFbAbAugJXQyQ0FY/9fQZq7Z9LUYguQw1/6U78Sr8RTdDb8LBlUH8LYT19F3r/rDamPChDCc
e5MLq3Me4txQoWMfwypep273B9B5/aTtwOoRWPkaO9jK4s2l/Ewlz+S0hy0UOp0UlOdjakfho7lG
Wrh0yV2OaVrYC5cV6CEaZULYSQjb0Vg7BB0kiIa1BNGamZkjbpSgJEk9mdFl2+z2IbJra1n7BfKD
q12hz9zvYA7G0ExGJBDfmZvyPXxOj4qTHrJ37Smkllhxw4t33uXkzU402GzkNpoWqUpf+RcUfz9r
8I5Jrti0NmCj0u/8oD4D/Mge4tfbZ3ttPmf+GX4zLkUJy4T87MxXlVRWIb/ctrE6vJkDaYdIkeRp
b9ATARzwU7Hqg9jrqdN0GFL2Pu77+8jRc0vdmGvP7RWHos8cCm5tGvQFbKMuDsSUctZQiLcoGu25
+yEDVmCsxEgL8BsKVnVVnyhw/5JTXZ8Ef0gEy2sFvba5wNv+nMT7KHRj4qD93xHh01CcUn/bNJti
cKTiLow2K9M9veSv3cv0AQBxAy2OwvT8RQNFWc7iVEPLWldaUQsUZq7bg2xhbcGRFaIBOKDu6LtJ
7q5YNqbZvGV6dnIyk5sCgAHQc9IDIH91mYBBaBt1OxGdJHZOsmNZvGdkUxqvDGJPqrCkzCXyb0X5
onij6JbcRw9s4m3hsktqV3Qns/C3YxvZRv6MLIkqvSdZ6bA8tCpQHdblZx/Idl2fOWiNtXxL1AAF
yl2roSEQ6YvqWI0RCjWfJuhJpVqz+8FT1G0IGtNkpxf7TErdotul0sYPdzQdrRoAT3NDh03ZPkX9
ySdnnaeQ5OVOkv7iEKZKQOOIqCIBLm68j8NzqjpU9QA4zEEDkJ7DZBcOnlwjXk1fE6C//W1obE32
muUPpEZGADLRw0MMLRslcsxyaxRPZu0lEbHy9qjTfcgfaHaUQGBlvDEU/MdjVB4yAiWYaGdkj0m0
Sasvv3tG3SRlT0a7zahlDJuInFOcH7kFQZT4WUFvrT53owcxH1eAkj15l6uPzBA2SiIWgqKIngLT
1pSXNHySsi8yVA5DczoClppyTBcI3gptX0kOEz/VTLc1/iEPd0l4lnIQ66KQorbA6Zsetp8dZi9+
Ab5ib6z/1FBqYEfZPyON1VYvZvSjKyHEVBxbCBjUkBgG4Sbr7aj1uOZWcrWTmuJY82Gjq+eYdJac
mRszegdayEuEm7C1utNCdQ1cZ0BtontNRlloTiyS6Nwv9aCZwDi2sjN2pVeDNkVY8bFCG64l35OT
8VK62GFP6M4bVgK3JfPoIYWwD1MA4Qbg69o1FLGeNaUK8+ExdlS7syE1ey7Be2i9PdEjd9L9TxSO
3ip3rTVgoT8RKfoLy7ODSbOBGiUutb/wIN9V94U1vvHCShC62o+Ga5wg+XgctsHOcHIn3Ei9JTvQ
u11xEAv+4eozpuvoMkpoq6zm0M601YmKBKZ9h27gjDvwMLykFm44xzhG1jv7ddvw9yjoeviza67N
I3OQDdTLeu4EyWeuulWeWw1ZG9/0/TP/dzW+2U0nR0lXGDrqV4mV3Gk2OQRehHEWTruB/uGh2jb2
WkppoZB1PbbZDZcEYJavTcxp8lpYwS71Cg2EDsg/Ol/16S7e6Ha3EjavjXIWNcekBE35tI0Ntif6
xu/viLS9vWBLt+jFTKK1cLZTQC9NoxI2Qsp/yPp2lNNdHlZW1X2h4uSwuP+qO9UCqXlkQVPCHhTI
Poj2IYrWXph/mfb+/4uKot31pzAWqzmbSvIIBh9YAI2wdBc60Z3v/Ig2vTM+4laDFFtqVZ5ptdDd
rO3O2euh9XR7Tr5tYugjQegOXMkTkTGdg847KRhiWfURRg0QnESzYQHnWhmnVej+t/WFob+0uwDu
w4XPRUVZPMY5hY4HEm+g46OplUsuUb3bo/m+wjMrszOptmSM+wpWSmGZaOxBfGZl4Sbd+k/Zjthp
b2UoXq3R+66NbXZCU3QlGLwIO1vKHurwOde9TrFvj2z6FVf7ZTaw2YFExlKq5AYDk0JZ3sVRkbyp
EqGh22dDdjKaMP4jNWG/ksdc2h3gRwfVDMS+gduY7dIoBEymHeMO5cCNDLI7GV0X5UEl77cH9/3J
/Hd0/9iZPfRGTYUuBjDeNkNc5yi9Rzd8r35IzOZH8yl9zA/6KdrpdrWGhPz+LJssg+sJWEsysXjP
lo4bI+uYiEBSvMOp2xmy9YbOBJdsql3oIkpb49RdNThbyIYXjSgbGKQnaH4jM7xhtv5gfHYggA72
5t1qOuJbYmA2wpljlfQh7YwABgsdzDWZ3YLNxSoRqXmpvSpj+71wf23tb2bt4jJu0jhrBxnWekc5
m5v2J1RQKzBs2tP7bNzQc4XACCroX9hNw3bt3lo8iHgLQIgCsvTyvFQ/KFmWqmPSAVgFSGu77aYs
lk7XQq7FY0HA/4zGOeiFzIsItDaNnGFaEWw10HeVoecqHYt9/sO/N1yIl413yT336jXB8+W9A9oO
lC6mUG9+aaDHquHUhF0Uln5qDwDWe74T/1Cf0U9oF+fmx8qxnI7dN6dzYW92LHVJjesgyEAUqwLJ
UtcW8Ke22FSO7HQgzMHrb2Vmv+MPpu1zYXEWzBqNH9NEwgjNTw59J+SpvdSTWvDaQX0KggLnAWRL
0i4EzdIfSFh85nvpuEa1P4Wt30aNNlHwYTLM9BwDWMZ5ZWZkckbxUVP+mGsiJsuDvDAwcwFAlnUJ
r+HL654C5Z1ZUIG1Q9l8TBvAU5ucAe+CUn4ZW+GgIQUdWH6PIncXbHkeQoRPt1TqQymkOHd5t4tM
Yild+WTqLVJ9klh7YHwP86c1ufjcmQNpI1BWy+p0u9Ed/ZxEeDPqBU/59jEHj6b5M/HGzgn3ZN/b
CnV6e3Ce/mMEzPUnsFngRiStL2MdMwYq20L+lJoHU0Di6Q1Cays7cHHxJ57BKcuBx9zsPghbvRBh
Bf81otaVjvld38ublWO16D7QdqSY0MiYKEKuY78+NfA8nTwyeJp0ENXdNXeefiCgk/moLf6s76FB
AIykV3q3Da/Znb3XQr+MiKhhlwl1p+XjEVVqm2eDG6xRbS3P4j8jnPz0xS3QhoM+1hyWTPYmxKsm
3NsjmU7I/IgC5QLIC8ADCFpncYlR5QHveIEtyfVNhaSHfw91wy7dQGP4LlmDeyyN5tLazA0mNB+D
Koa1gb013JsEi28PZ83AbENQQ+i9Mhmg5pOm/IJ06O3fvxQ8/mUvx+sHQB1jdoIVdSCEtmVnt8aP
Sofi8qYSHrpZGF+JUhfj7wtL5uygZj24f40IlgSRW2jnBcg4R+Ep4b+4H3lcJQCXxrWTtuytEyno
itL6VW7RzaCb2Z0fVys7/jtiF44DDC5QpJm0PgHrvt6IA9cK0qb4nugPqEiYUwNUVIEP9Q4gJSRE
annlFbt0xMAIiX5CUH4DQTNzH5ogmhkUVWdzH0QTxjEnCbpr3Kxybq/ot0BnUltTppeUAVUn6Oxc
j6tNQtDfFDmUhyGvMzpR8YDb+LaJ74mlyQY0WKkO4VcZeKdrG0ZdSHkrV1Cr/+zPIW6pTet5hdVu
gXlmNlqvXNACD2BQT5w1GP6ybWqCHQ3yvSrovq9tm7TsFWHWsR1tw8bqn1Jw9QaQgq+QhLQl5D7Y
75Ha44l7/WhVh9UofXF+/7E/p1FCYSEnWg/7yK08oLm8RD+j6Yx2tunc3Wh3gaPYTyvz/e2UTvN9
YXO2pqJvwwYIG4jeg8d3J6xoD53izPoR2cVPgNkgfuGCTfMtP63drt9PyfT6gdCniXeQATnr2a7N
1axBfpYjqyTeDN+Wxa5otz1UEE1uZdJ920QOOK1TKgMGvrk96m8HZmZ6Fgvlda/UgsC0avS7XnE7
hbp9+ziu8lpPJ/3qypgZmu2oWqiKn44wBGGoX6U3vid7bUdO6H7TIb4jEHetON3v7BrXFud7KKwr
LYxlWAS/pfaZbXsnPA8n/thuYys5IVhC0J4+yJ54QWRr7POVmf1eIZvZn+2nNITGoKCwH+ykM3vi
r/GueEWO6Wg+D9yF3iWEau3iWb0bpRXX8f30XO0nY3ZhKnHd9bUSRAiiYotGb0Gae7W0Mr5pwW4s
qDFz7aUvurDqMLwRPKVpgyyemj9WDBmeWn7lIIVIpkxWtyYI8j1XMZvW6TK/iG16jCtCfz+WddMe
5XCLFJMtfg/MQuFxEjfq9+rB9JhDnm+flMVJncCEoENjMgT0ru3mXRXJo4ZJ9WOoKIWbMnv19ZU5
XTyNiKtwcaFbgs3drlrwVmonGwWjeD3r7Hc0KudaGvIt9ANWLufFAf1jbH4+WkYikNLAWEB+6yBk
B/CEryEIviN5ptW6MDI7BEYAzCRFw6utSUdfc1p6DI3WTaFUUar7Cl1y+U+U/26v1Moszrd/EI5s
UHzYRJydOmUcnvQWzDkRyyQXrb3tfxwLXA9xtjES2U97IwPQWiYPgX9fAFOzFgGvLdVszwcsDEaD
CyyV+cPULIK6qMFX/OXywYJQOrjuFBWkodNHXBwsHfh0rdMxDp2dJAX0dKdMs2rc/mTrxztdPBsS
tzmSDtwr9LMWO0BNqPVabX/aEN/cysVXTIt78RVQ2coHo8NX9OVOJpYKOQK1dI3oK+jPoL61OlSX
Aqi4r4Vbi5vmwq5xbTcAAEvJK9gdwieV2mq0HXPhULHiRRYPBMyATEydJBrnKbJqbEI99WFH0iBm
qmEcCi23vp85EG3vrWBI7EJWHKki+6BcSSdP22Q+t2CyA9kcNMwJ5Eyux1iQUCBwzrCN+IDyTuFG
8VoGcJqmbyam/nmILEN9aq6vVQgQ9SgqhhcV5l4zwAMro3LSk09I6+742h3/vfEC7gUSm/8yB5G9
6xH1aGTOBhXg/xiKGcbvvFccjtp49ZhDgK5MSyfIvCTtdggY/3Mfc2l4NpVAF1eDymE4DaHlReiO
i9IzVP+x5auSntN1/W1O0RIwwQPBqDMPD+Om6iFnBFtmlXALJRYIwI9WqsfOQPFyy3t3+vuyIneR
Em+x+ZzRXCEZWZ7oi2+YxYlF09Vp3OEbJCP0n0tD6g4JTSUnHDO8M+VccTqJjxvem8M+F2p5Tvpy
U5tmt4bEWZ4MHZpKCqGgTJp5KSWIE+iZ4ENkGtp+7bQNwBg/pdqLdAAQkBqDsBYmCXCTfs1DLrkI
1NBAAWii0w9sudebTR0YSzpaYA7EpxkBn/GLQR9Xt2/vrCVfj3wfiGNMyMchX3BtJZR6ImV5OcUZ
+r6h2TZokEQffty28j1TgJNDZRB5TSwmhjz3BUacC8UMEUapLVxs75uvqQG5SL3OUcBvYvXFJ8QL
68S3fbP70efZe1UZD4XmM1tJyItfa2TFOy26RjT5oYESrEOAOM1ccBtLuJhKUKJGaMT2if8oDGS9
x8KWuhq6yOJBaxJX7xOXr6loL8bqE6GZBjIiBfbnS4saf0ukGKbz+5L2G1FqP+IhspL6cVRqR+HB
bzPCs5C9tOh5b/OPOsQt1JXqrtIjBGqqRdnH7RWaTtT81GNdgDiD5AFCwZmHGYyqKOoBzlr04T5q
HxIybGKdWD5K81naen60xky7tL8vLc6eDXnL4mEAJaOdh2NhEYRrlRx/CL22dSlb8Z9Lu/zS1myX
K1I99moHWxGiadYJy8hf824lpFm6jC6NTPfhRSxR6qA9URiMDPCPYVhYgm8ktvfxkF+jsl96DV2a
mm2gLK6bIAtycO3WKhCfLostQ3z6EXdUvPOg/A0m7RWfvGxSA24A7O5gJ5l+fjG6sMtF1FKMTvYL
WArtMlJ3A0NhiLI7n1aWnpwjaVzBtf5tOvm2LyHGCFnuKXafp6Viv6GoS8E/aRvxptmDhWfsMTsR
K7YPkjvY/o4deweNKk5yyp3R8p8hPavt+r149t+LX9rKGi/FNAY6OHWVqgDO67ONBJJofQgUOGXk
i0CQat4JvhqzLW5W8B4yFSQOiJ9mjilLk1GHchVc8oP2qHjZnrstQ6VF9fQN9yIn7yyI7N4+/kt7
d1pUEPiDHBRkMNerm+XIHWRVjQCDGkN+nwxtlzgRvKbuiDjv7JDX+mNVZcYa6efSYKEhrsMq+ObB
gXxtuMwT3PWALtvJcI6IV6dQ81mLEpc8jYlUrAlqdkBa5/2yct13qdC7yG6aL2m848GLYC/U9G5P
4eJIIHyAJVOQE5570NHohxjXKQ6IKZ6apn0Ny8Ayu9G9bWYxfWfiHp0Ua1VwOM48dc18n8s9Wppi
dtIDl0aHLgV6dFM297LuZopL8FCiR6V9vm14cXwXdmf+OuiVJuiCcfKhyM9G4Y4Uj1myplWxdA9d
jm62EUMuRp50mMXA0HK7JMbvyeiWCS211Tw1PJE3ilOk6Qo5xbJdHS8l0A/iTp65N71LC1LVGN0o
EuAJzENrUGcYQW4H6bFUkTxK/9yezyVXAg/y/yxqs8eEXyeiJakMV5JxMNzcsWatvr4Y4lyamG0V
vPC0gnKYMFH6yxucLDfg97x7yymambcq5NWgMHl7WEv3BMAYCmSIJ57x+UT6eq5XY6hjm7SZa+of
XZqBkLNzSFvfCRBj1lpylLth9z9ZnU+mhvs9altYNfvzmJ/D5l4NXkvpvtK2QGgU2spuWToLF4Oc
F2QYYU0kEZjrwqcsPgREA5Pyij9Z2pGXNmbnLQMdMuUqbGgRymoQc9YCS5ViqAY4Q+2O/01+7tLc
7OANiRkNhQxzRvAVp+Do6t2yWVml75AWTQVzCe5xbPuJVmdmhES8LioEEnYzxLEAjr7lH5DTpT/F
GDGPZUr61GdmdAdu7BJUoyWXzkkqU5RDIt4dgyKODzW65dYE1haWE9c56v9gxtZlFEauLyEzZSKv
8b6eRBJ8qEVBq8ls1/Q8l04j2AM0GU9qhA/oFL+2UoLIOCMtEoVdV+hHySzUe57oh7gHFT8KfJuh
VTsHMdwJpaHBCsJstG8fkqVhggoQbUKojlLA32YfYKCSnsR4zPrmk6ndZ+ZWWQUtLexaemlj5nJI
m48pQ87crsH2FkWjq9WZ1Y2yY/ilWwvpqNaGFbTogFKgqEuYHSWtJaeKBWWH7ZDGTk9U4Og/DeQE
b49+IQq4+rLZeTINSLFXU+K05C4jr12DM7TnaxWuBa+OzW1SDT3nkNCZJ9xoG1dII+BVqZZ/ovI5
KF9uj2Lp9xPQZk4UgYgB5p6HZnjDUwO/H1qgoFtNbVz4ty0s7lPwGaBjDJ+vfwvJ+Fj4tc7xuMjo
gdXbvnLNzI6NDw1tMuDd7jukXFYK6Uv5AeSb/rE5bauL10UZ6FRpGcRDyBNTLHRzWIqlfQAteQcS
2fC1OjJHW8n9Lp0G0A9A4g/kF5jN6ecXJmOKLkAtm55r0jGmGwmPtlV93YXLkF7amPbkhY1SkX0Q
eU3DKhxFRo7IGZOTL15kaLGrVrMWgn7HY8K/ov4BtKCCwPAbNxTEqgyl6vE8aezWkV96YbUWyiC2
CZkxcTTPMir40qEGB/EaqGVxNiexXRADTy/EWRxfVQOfhCOQP1D2WrDP+09ztcdxcsOztyCA6//Y
mG0SKBVqTcrxMJI3hiW23FU//GPjsU1g0UdQpa1kiJaHROGxkbeaUCXXi5cUmgiCEUMyFdwKP7vk
NNQrJoDGWRoT3tNQHsLLAWf62kgNPZshElJox5IoXmTcTz8g7Ne+amaSb5vcVz/jKmU7X4TSnZGG
9T5MlMQNoSSz9TM52PGwrD+03pe/ijDzt7LCRy+UdPTl4EFHNlnLfa/narOX6dhC/tBIx49oQBsb
5X2M7dFrcm5JhQnKrSFsTrWIsUcqmtuiatRTNRjSuSwASLRkcxg3hVLwLzVU4hNNmvzBz6v+qIWi
vo+lskFWKsgZkAwJ6z3RgKCLy+oPc4ya0EUvoa9aKq7Z56YRArdCK+50owSnr9BFONo5AQoErAxG
ZVpjNlSvNY20DSaue8SVwneKXiguOsyC0WoaU9sGOfjkUJoqyqMgZPoytN+1JtMdtWjSFCxCQYj+
tqzzCqqXnpx2DB3ngGNvUSrodtRPBLflMSAvPB7NfUchuonWwZQIFx3dQ46ON1k7qjm673jH+tDK
K7mCbDUm0esStGLq5Sh99Arwq9u2gX5Hg6Yd5oW0FZtkZPQ9qQNgDmRZeg5xxX2Ovumfq7zTXEkJ
SAOpKY3ElqiNQXNIzLXWBY5aeSMjZNF73tNDnDTKF1pr1d9aJuT7zohDNJUpAm9KX01iR0qz+C2J
KNr2OcviX6mv9/uQSMlrqLTtLksV0Cl1Q3LCP2/Qq2emdh0b5ORLg4ICLAl2Zq+GJ1XohVNmI6RF
C5SF3lih0ocu5Sy0WFMSSBNrZtx5fsJ5vGnyQN1lYCt+QK9A4aHPhKG7hpBhL3Vp92m0gewaUomi
killfNMpmgwojdDje9CTV3exX4TommVTmMN6/sSjJH3M0pFmTpgH+a7JiuKDazRAkV0puy+tDaXS
ipVh1PdqENfvYWRIXojWkr3fyOQ5bXLi77QuEtsmUscHpSMpGiEH3ZZ8yXjQjcLfoYtWR+leQw3f
LZrCVyyaonhia2E0tJu4qvqHOG8HCDDGzD92upRsqS81W1/kEojE+yL7kQKo80wwL4FVBKX0xBW9
Sp3UaOPnLNT6J5XXyifLWWjzmIEqO8zD9DklbfGlx8g8WmoKCLkVREHxlnUxe/AZaI+sNCdk00ha
cjC7HgCNpu29OKu6Z7UY1NLiUpn96duudxUgHp5VKqC9HZsoKluJmvW5ixbh4IlEfnhMhB5AFhjv
12d1UCUv8xsSWHImx2C/9fvulZQcXN5xUjIr7Sg9dOAPu+OkxgHOZL3HKQLnVpDk7aHrIvkDhNTQ
iYwKDZ+um37iDG1m3CUlEl+Wgl22K3whwXXQMho2AjpPe62UovshHBvIK2hBsSvQeOWleo28uj5C
0K2q9f4oIfb6BRxu95KDm2WXmDEDoA3FAvSdBm7KhyJw8jIrv7jpB3fwho0jlcnww0hUsLNqRMIT
Mu0DtCvlgKeNw8APohV43bGB+huAqpOnHu7ak8NKnboeNL7LWF54JjGjk5Zn4aPkD8GWBkTHcYhy
HCQa1C4naY+G2rH1spFGH+gYlSxtCBo3GSJj28lGC4pFrrdOWQ6QwJMUtSo8AxSMnjYYoJXUis4V
Yaq5WRvp3SantGS2mWg6FDyIUjGry0RROyowpQHyFiXgK3oOZQ6r1UjqNoaoiW1wI3KpEsVgHyFI
paZVL41wYXo52GOljTnYxqroT0BTqJX2WVG/Fhnz3YGU+Yeh+fW2DeLIG7S4+iBcqrcFqKztUmpq
tzTKHBQ7mPQglcY3TWnkP50WmZZhRNkDYGLGkddokjVMc9wp2IgvTSIBkXY7pFwMvafEmIz7G++s
eXCgy5U/VLhJE+YWBVquY2soHBOsbrftLN3YOpTc8cwC2BpO7Poy7dQQb8sIkSvx96r0G0ofZryS
Bl8zMcXnFxGdrA/o/OphojGfWCuspnTkYaXquGZj+vmFjSwqW3C2IDI1sz9F5EbZuc8fb8/U8or8
M1PfAlOzwWWEYeRwFYX+ZmafPrCr5Vp6d+m5crkis5UXihpwqsNO2ux18hK2/3kihl7+/llICEW+
jvkapqpI3CKI7Up/VczX23O1thyzODCMVNLGOcZQV/uweSvZU+Q/3DaxMk1/n2QXK8781KBKCROq
9h7EBXbVf8rmhocB5FZ1A/kN/N+8pjDITTTIoMWxE2UveggbCEv21x5xS/H5pZHZYrQk7gy5hhH6
kHwVd/xu3Eo2dRqva9FZl3/J29uztvhqvDQ4W5koBmR1IvtBZ5aCu+1+3N63B0Cv7snmhTnyce2R
sxSsg71z6pyFTg0IYq8PpmxKasFq+LEhAd6juzelh0Y/cfMMdPLtoX3vGJ5echfvglm2gmhxX3YR
3gW6BQirV77Xu3PnctOmm/CeOgZUFazuvd5Ti23yP6mNK+JFU6xth8SKe/tbltAYV98yG3YgpCEi
ph/aLXkchScDDqIYHyp7m3ruMHQJYsSDp7XebbtLhwIQZQbkO6pD3x6z4JoPMmVCDErVpugTKy7L
lVlefJ5fWJg5c97kKmcTXJA1w2eu/AIPmMVk36IEFS/xE4Si91q9ptu+mF+B/hbkPoCI0JV5yasK
K1Ip4d+lVcG9aelIPGwhlwMxlLP4cXsOV43NzmRRGWHTSzAWmcitiZ3eeg0Ov6l7Itj24s3XfoXF
nxWj0+acP9QvRzg7l1kZIvmfwCgkgci2/JXskVa2tZ+ygw7mTfqyYm4aw3dzeGzo4GtGnW92yWhy
UXBfmsAlD+WROPHuh7D5qbaMxBK2eu971Q5FCPOOn9eqVUsbCLisf1uezS4rx4D70xYtYy/fxX/4
Uf5ZvoarjEB/BT9vDXE2oymLhF8GMARWX1B+vXrjRlig87c0i/5KTvpj8APPvTu0MNO78sVcOSeL
WQogeMByBtphgPlmWYoKjzpVy7Ggp+yxPpv3Wg5SqwJhlo2ebTv8zO6HAx7VzEne/pu1vbA884M6
CzIWTFupfjd164ywWNlQhxhW9tMMrMErLeFUB/Ej3LQp+FhWrC9u5AvrM88nJCKlCJxDu0AnvMW3
Z8Ww4tfOQSPqRnhrfShL1wsAFtCpRQw74SyurxdRBTFaPbHImX8nhNVRr843XXXy10pLSxHNpaGZ
32uHcmDtBPCVyuemfCd818grW2bJeV+amD7hIqIJC2xXMbnW0dj1CYALCvkvQhqU2VFPIoRBTn52
JDKGrJ064RRZd+gGNCm5TF9JEU9R8PzUXRQz5gB5pUoqWWlRMpBG89iZ8b4WkaNkwibhmgD00tpf
hhazJSnwDA3SYAot5I2G1t/StDT6MEabjDkrm3oq83wblQ6CL8AuoNAx11kP40SnbQJT/kN4NhQX
90+7hzqJ6pJf/uNtY0s7beIp/peteWCrKrlfpCBDt1vFMbW7UfPa7r+JnQ2CLD4KCBM/0fVOK3uq
xooPMB30EHQGms41pYzFXfCPgTnXYpzWGTWDqaTTvqSdR4ND5m8oWQlmF2cKEGa0EmoK/swOjCGL
tKiaqVRgbDruSUVkoQn79mosjQSELOhuBcoBRO4zB5Plo4lOWkBHgiC1EmCJ6GDF0PAL3dt2ljAq
9NLQbDfLUlhqST0Zqur8iIRwtE+RkHSNuqrujRJdZ2ULwZaWotlQViqHjroXU0HsRhNr8dbSyUIx
Dq8eIFAhNje7u+KajP9H2pXt1o0D2S8SoIUSpVctd/Vux078IthJRxu17/r6OcqgO7q8GhHJPDQa
aDduqchisVjLOfmk4pFAk52sYhArfArkc4PJu0ERdKutOb2lKO6yygq1RLAAUfPQTqQ99qGolWld
goFmegQ6hsKHOhpjKY3nMktT74v8TusEh2nVQlCg/vf3+YAmA2VMNeD3y+xH3MZukCHTaVFPiwqB
G1obmPuFagGAQxlNKvxEFwwRLRvAanbMznAxuINoVNrpQWoXyDcDlhm91tRWg8gLkvwGQ0l3I/L2
U90iqw2ECMzPa5NsR711aJW71reQtBasxew4eD85w278+4GcETdd3k7tvBat9GYaD6FxSkMvBBRX
cyoBEyhqsFxd+oU4zgGgXoBgJ0J1K0G/Rx01QJgcHTU/BEjubh/PNVezVGz+ksXdnFmxLrERisWY
WNC+NNKdLAs8wKqdmuCAQjiO8ipvp72UzfRQ6CeM1ZswUVBzFzY3ra/XbxGcqY5GTlDAwHoB47p0
wtRp77Jd4AHO2zXu26PkZj+jl/ZZCAcqUo27b7qJhsAwhFxMsEV3zYMq2Si82D/kG9WVMChcAORr
e79WPdjvxeTxMKKMWTm6M9HxF8kOq19qusvYV1bfSKloumy1gmwsZHHe0u/9JgkBnwmEpOlGO2su
8ut3llN40bEGiyvg0gDxpyP8f5oEtVDBulqc8/Qto+pLFSYTRsUhj6Mbg7C/uGOXynH3X62p4xD7
WEjLaPe51qPykNmMMoHxi/aLcxxll1REAfwG+Fkk9LbYNOvsMnFJ99zHzN22jfWz/N8p4IHWxkJW
x87AqqkNcY38S2oktmEK1u1Xl/W1K/wthfMYmLwltYx6j5O8WjfkcXCtnY9x6v5bc/Z37NQ9jbbI
HNa972+R8yIvnJQvKxG1auxVAGIizNdU9e3Y35YGEm+Gmyl7S9ttr+S6QHTVIzACLjrvspTWiAad
tXixfO3BHpzcJA/TCQBIb9ti1mMjC0S+OoB1rauRvCIek54QyKHgeElP/nDPMD2mKm9Gf2jRpkFs
ojjolLPRXyRwJKvGMrfvo/CqmVczl9kwJShOQnRYn7I2dGRUecN4L1Bw1fwXUjhj6WKa6OEspfbQ
Y/Ws29MuOhVvWeEFhlOdx2P5HH+RZnZ70XtdpB9nMx3JRsmYbx3L3Md0X6U1Rkb/xk0ttOOunTKL
Jn3SIWNIA3TLw/m3giO96ggXErgLJuiLIpIkSMA22r4EDDfR0Nc1yBOyyxhAQjsKmNDR8z8v5OJw
pb6lTlkzoJPG6ffRE3P1HXDMDsbrLkdGp7s1vka7EJeauatvvgCI6yB4iKxN/158AGcjgx6Z6G7F
Bwzure9a36NzdQTrmHGM7zRbcgEYecq9bbtcPd8LnTnjyHXgj+QppgAyM36JEQPZadrXN6APB5eU
NqIsycYntCl8YBrhuC1aqC5nNJoaDY1RQjZQkzsMU7vWPTDO9tFj9qbf0tCR9sSyFS/aUYEtrXob
UIcjRzIzL4Ei/XKny6SvY3Pe6UgPHlMTiDzWS1+XKFkXN11NgZEpP1bD59S8YobVI5KIG2neSP7m
oComPBQgbKHllLtyeynt1UqB5mmsJPFOpqN8IJ2k/7BYAWwKM1e+bK/1mg+AYRvofwNHGUaPLxUe
ol5pwg4KA2ZVSYDTnt1PAJfbFrLm4pZCOPOF7CEqCISE2veIom/jwBATtdVL3b5uS1pdv4U6nNUO
QzkGXYuXdDGAJK9HRweapQAD72jNt21JooXjbBThkMHQb4GnpfURBMALeaZCius5eryyBkAZYeYR
xHXI3l1uDkEjRS3Nx76k7nRDADGc3kj/6Kf+pT2H+2195t+6lmWiPoiuA0R9nCxVLUtAw2KiI/M/
KACwKHraCnQ5gZTc+tCkXRl8bgtcX8D/BPIzCCZrMckIsHg82jTPGNDuaQCXHY1V22LWj7T2Ww4X
ooPlQVXGcpZzqjrnpY5d9QcQPjv0dAaNrcTuHyPJ4bZAN/O/K0nUy10rcl2p1Gy2wWRnZB4hbsae
NSJwVWvX3lIK5yn0TM3TtoQUrfqaIp1fCJK5ot+f/76482hkTEOQykjODE7cBHYfi8KrVYubwzp0
3gLciU8UdnHNQNioIPChz1UzOvHwWskELVHo5jpGI8qlkcAWVv0QBtswwA24XuCDXeoUNDlF9wMk
WspNBFjnLN5lAVCsWwUZhN223a2u30IWZwWqySRdr7B+IZB2JJT4NYGrWy3nz6Pu/2rDWUBmjhmp
BkgoMXoVn4rqOQ+eKgAzlvsWbW7IIsQnJdj1aMxTMMCUiYKSWYMrj4EaogpYfdW8isz9PjUU0E4i
3R8qoF1MaTd+IZGEtrkqNnMA6fkZSuBD+cSokd4DaynJnbmT8lYBmkllo+NMdPJWXQqG0zGXLYNq
gI/TqBr0Ze1r+KLuOQbifH9qLG97W0Ui5gtocSy01BrLiBGEgjG9S9oMdFDxXValAktdPRsLTbh7
DJdLZ0YTxNQda846BSmzLymneJhpLvX4ZFoMHMZxcCZlLsp3rYZfaKn7bxm5q62vCmUEjnDiPIHC
Rb9XPf8byBqyg3zWHkER5alPcJ4H0Qt29XAupHIXUN+0kd4Vs8rajKW9q5LnPNznoGYVjdKvHs3f
kn6lWhd7GMd1ZwYVJIWg+qkIWO1EUOsCK+EdDdVySqscEhjBm6rYqeiWJqmgt06kBudhrEEp0PuL
beqUVwpqkOF529RXN8TUQOUOEApMtsxKLpYpi+Ns0EuU8yKk52XdSYHRxm4l/wGjR9uSVgfd8DzD
Oxv+DGPNnCoJU2IG3lhcmeZo+9q5634yH9j0d1LFnAaUXdqBpt9G/7bQHzAIJZC+pigKHfPcAhIo
Bh/6ZCQJpyhHHaJ/tHZknz9NhzyxybHxboCojI4i+6ZyWhBtCxoX1+WiRcAEeRCC7/nviwX2DSmL
JR9tbLgKP6oQQ7PDO0YC7gf9RQMA6baWax4FSDxArMDQNUGS/lJYniO/Yc7jGSqRnWE6p/HnoJm2
njthdu4StxaR2K0KBFfeTPlu4Lc5gVKBEKVAehStNPl5rL/VJtKgw11oAtrXD16mdHQD4CJsazn/
KH8nIWgwZ/hxjCrxVW6KfA3NFMzHJwRDPMlR7c5jJwpcVoUA+BNtVhjOJDzYHPgVWxSVkGurQHpU
+0BdDuV9HRjeti6rjWToIbGgDuaDdb6NpOrVxEjAJu+kEbsFcfM0InFf1XeaYXgYxtqFZfhAqPI0
xmCeYh/b0te8C6CbTLyBwZuLcuClvRjWlBmlNb89ALstDTdd/mNbwOoqmnOGAecdY6ScgEQl5SBr
CB+oP+3nntdCkncBWva2xay9CM2FGO7CljVmAoYBUZJKAb6hYows3bXxM/kLzCljKYc7zEqu9B0w
6BEvI4aN0H+XoKlTATqLqNdx9VwtFOJu58j0jbaYsG65KgPz5gPNRYQ9N+S+pW6WR4fa/IvOEYR4
uAbMmQmFb+so+taSqxLuMUhO4/RVNg5K9Rd9yUAhRrM7YEt0cHpfGpukxchUS8iBWnEMWk1AEOJu
FpXA1ix6KYS7ZIxkikmYQUhqmA+y0T5a2dO2rYkkaJdqaFqW5mMK71MCtFkB2zwTbMXqYxZdG6Dj
JUhDoqn2UkIij1HQVziVtfkm5wBBOI/qs9R+icNHsPKGt9ItsuCT6A29doYWUvmXWohYm+lz/qZP
JkxDvzYVtQvTBYnb9vrNpst776UczgyCSu6HDIR0jlIa2T5Sx8dueKsm68GYvqcAKgH50Oe2xDUn
tJTI20SWaHmS4zAlYLc06tTR2qek9LaFiJaPM4tUrdWg8qFWZ+2nJLQnwy6prYWCF7tIzGydi3Ai
p3WvDRRiCrw42TDaqfHZ9IdCBOO92iS7XDTOc5NRYVRFO4KjI6cfjB+Tjw279YunCoS4QVKAa11F
JPcXzRwoN4FUB9Ug4IDx7eRWHGBUab4OWSefmozede3L9katHa+5omVZ+Gd2d5wT9/W8HzA1CRG0
vCvntEAx2VHY2mmsYXy8RDrsRLXM7fWvQ/BVLf4CxA69JKCTwIg1sHd4/Dyja5U0UnGJyKiW9/k+
xnyD/K5HgnO2YvUXYrg7ERWOgCQUYpoGo3vNcN+Q8meTiZjFV47zhRhuNZt2KrtoBolhdXxLAJRH
Me36OFDrtspB0YH0wPb2rdyMFO9+9E8AUui6iyIG52kZ17jqY6N8JWruhe3P0AeqWP8Mk8Ik2KcF
du9tmas6LmRyt7FEpF4vG3V2WW41PVfJo21roCGNG0Gz1Oqe4Z2AuBa478ADuTzdRV2lQTQL6sd8
35rhrpvSUzkFgjeJSAynjzZUAe1liBmafWk8xPWOhYftJZu/lPPyVDZB7YGGUxxmvpOp8csiSzDy
6HQ9plAiz6qQtcJodWo3ouLqqjYAfwBQI4IzlDguF82SwezQzqKGsHdb46ANYC0X5UvWhegmfg2s
KADovRRSpxqGW3UTWSfgSwCbcQTUhB4Ibv41O1NkdO8iFMey8ZgrQTCoUtBK6GiPlb0forIREwDP
k9G1OpCIsgGJ0ygX7NSaZgqwEUy8pOCT+Cdc3Bt4GBcBQPcbU3asKi1danX9LtImgXordxcwaX9L
4jzSNFED46RQL7QIoJfIDUgwjkEWurhpjtvmt6aUik4rjDyirnL1EAaQpc+sBEngYjC8XgZWeGx4
Y2UJbuM1K1cNvENh6wZecdylX9LWYnmEFJCVZHY07glW0Twb1B7j3bZCa2u3lMTd+6GUToCugkKZ
tANuo23Qz87yOu15W8xKcEuXYuZ1XYQXiqTKAdSFGH26p721z/NC4MDXNaF4tuMogWaIO0ksZRQl
UWS00uznCOwr6422Xq//jQEAqfdfKZyLixJFK8M5S9wWD3kLbmZvGPbba7U2j0YBVIrMDnCbsPnc
YhVDlybyDOuVYpSP/Shuoqfx9CI57Dwc9F11jo70hHruPcD579C9fH6coUZE0yBrlr78CO5QRWlq
tf38Ec14N+ivUhs5ci3YMpEMbsuqoa9w40KGSXYk+NorQMkWNfSt+T4U5C0KKHegwPKpq4GpCbCk
cScB+eKzSMObTkvPiRbvGGOOXpq2qYBKZ3sH12KJeVBizs4BgYiPxHQMZfVNAL2irgAWzV2Ma6NM
c7uuAscoPKB39KLc1ZrHWIrktqsrVBYUMjxGmdI7dMQ5ap9+7woFtMzmrqOpwLmLNOR2jlTojPYN
rOqYF7nTkOHDL6T6yLr6a97J32QryD0/su5S9CMLFnetdIUJARnokjOGC/516UviLozLYsTqooVs
p0XREdjajtJlXkebAy4bZCNjF8BKT12n7dA/6pnBhywFDywU+IJrjwPoFx10DmDyQWTF5wt7BhyH
CPRpDmstQAwco+I9Nr8adLdtTesW/NuaOJcjYZ54YAX0nagy7OUC+UJAfHZuSqWPIfe/yblyG+qi
isq1cqjSYKpobl0DlAsPlhNMqToW0nwF9We81rQhsafIqfyf28qt5Skhx6CKMY8woR/wcjcJUD8G
IG3B2anGrZwYzsgMFwRQ+1KKz2nyrTFB/Q7QDj0YD4Heft8Wv3ps5vwhEteAyNO0S+lG13UVIJ7w
Zsq/N0mKkxLt1KBDJPGBQTiB5a4u6UIYd9dquhz5gNpGLgxo8oXxmkzJ0aqDnS79zWMGP/efWtyi
6oCtiI0Kao0h0Idk80wzinCcHtohv48b2a3CxjYn4SyKSMP574trPsMnARgecsO4OABK2Il1EPEB
hgIA1LfDODroT38IMD2oxvLBb5vntDDuadQ3ttSwfZm0tgLahL/Y4t/ugkeJA/QMq/p2Pj4oGLBw
ZwWuQVzArtnj57ak1YO6kMRp39MKqIohtCfDO9HslB0Yil9oEvHnWdFOYLqrl+dCGueC8xHwYNqs
F5jRbHn86iM9rQQimxVJ4ZxP2Ce6pLPZknQMgHiASbERBAu2aPU2Wagy/31hNlqjt6Eye/Spbb5q
VnMTtobb+a+Ya/SIEXlR+JFhOGZ7twSaGdzzDhxsho9pyTnnrrqgzgYHQ7QvpEYQ46xFviCtwysI
2Pcg/+HEUFYXugWiTyegIK+OjQMwlfZ/o8lvEerl8mGwJxoCCX6l7oJTTEN084ev/jQJxKwe7oUm
nK/MtSY3mxGakDE4VnVxq3RPSmaix0dIAzz/FP/KR7QGkFBMGqKpjFs0YjW1pIUWgk/Aqw+DPelP
DKjn2islX4dp1/r3OhjcCaAuWq8WTeyuFZTRq/tbOreeIcLymlRQVEUiLSePRngKTacvzqCrYe0n
QINwCsAQ2KloEey97c1cdSIL4dwq17Qv22pOCOQRcKZjZwJhd9S6Qfols2wiQvFZS8de6MrdSUEQ
FmGKJ60TTnd65xXo+de7/RRVCN+eNOmJqe4gogFeNaS5F3o+ENoVbqdksV62csgs/PCYVR2IzGov
M6V9CxW3V3P1fp9hmYFBRZCa5QypG/V09FWkBvSwQ0ui4kkt2TM8ZCbyFbHlHweEQM5HNGPJVAai
J19zHfOA6BLJ8a7QaG1XCfvRlFbnqIER2ZOqf9nWbTXhjPATE4TAYgChLmcqQW6ZtaxDHBofCcha
i5umLnNXb4LhCFhbY98a2vcmKmt7MNvc1QaQDhb+9AzaVRG92fU6IxSeYfoRRKHWzDvTPq+0Fh2F
zCFm76kDAz5B4oY1sZn2LRiIs635teu+lMYd0KlTuziuIK2ZgE+uqh6jD+Xwx8nMWQhQ99ESMGeF
549YXEpqmAwBtSKMrqb9934whgeTdl/yuMkFyZ4VbWAsqNQbGgZVdL5+qRMpHBAGM8eS3muAjrWR
Z4ggAq5vWG1uowAQsozWBpNPMyrt0DPMmuGYG5/MP04MVDrHigKmJDnn+dvw+scbNPf9gHMFGRdk
HLkLXW5kpOGCESSjoyeZB918nv68S0pbiuD7sAq112VaQERV3rLgWwmi+Gz3p1qoFFEJOosIjtgV
X4+aNtqAgJ05MbNOpAXXRUlvmTBDseKDUbuel2ruH5rpbS8trYmDDqwcHcoA0ZOZfRTdYw6qo7Fz
0HkZZl4tSXPJb1u3ax8MmUhuY15BA3w830AhmWoY5T5kxqmj1M+RWYFg6Zj3IiRukZz574tTRNU2
DgAIiviROk37PGY7Ot1X5O3/p83snhZSirgH3aEJbXRg/IQmBu6VZyKjt+VlW87KUcWqwefOiL9g
C+E8bhmFoMBsZm3Yc989ZvJ9KeJVXPGkFyK4CznUi8myZhED/QzoUancIEdD0s9JVMe7DkxxPmWQ
WmAuDg24fANZA6BIaZyHN4biMaisJ9lsBVWnVQkmntbIlON24lvjNCUO/chHSa2tnCZ+I5qgh3HN
tkBFZ4BRE0kKFE8ud70Ni7EefpXP6Jda22l+bif+fYZx7u1dF8nh3kDqkKHdtUfy2kjdgDE7oACy
RTmXCPRZWy8Uj1G+ReYXYOBcsNI2eI0UBnLLlXWv5v+wXhXcm78yx5dxNbICSEwCzQDIQujLuVwx
Q6KFPHR4zRU3mIk6vquBTd3S89/r/eiltmy/3qonbad7mDid7LcU0w7dKXCRK7CRDUGf9ofvBegU
AV/VfnuNV2CP8GnYxJm1bK6wcNdthfnIbMzwHGv1wq6HF7n17RCoUhhjsav81rJ+EiN+bLR2l8SP
clcfUD19aVXNlZUKAMs53FcpevyunEXk9kAvg6sGMCH8ca9a5tdA2MQT0WBnf2rPVaTstVLfjTiW
4yTC9FsTBxpanEoUGGDR3BLkOfgCego7q+qp+DZSH9ih6WRS1ckZq5kdjwoBWFpb6odMSjG1SkhH
7Wmg/SkAv6xntRMzbQCN5BnYPc0ZZDnu6i8+csMPet4R3d3esxVviCsYVOlo00R6nS8rArt2ajSp
Z040HUbyJsc3lagpalUE3IchAwwDDZPcEQ87Vakmilu+G55RzBuTG8TT21qsXb8Yufktgzveow6g
bWCqI/6qvk7vBLuLbl39HzV6b7tHFlS23qYCmetqaXC9FiZ9NN7Yy6JpSY7ElKNXxyD4GYEoW/vY
Vuv6HQmjBRXovyK4i9dXZDPFpgOm0/d66ZD8rHU3zu4my1Prvwhgl6K4TbLGgIWkhSgLpNSBcuij
d1T5ttVZORsX6nCblLRjXysyZJTRaEfMJvR1NFPbUs6ayEuuuPsLUVw4ptCy8pUCovr8uyKdWP2z
GJw+2G8rdG12JhzxHPQpqBDBu3BiIjmspRZ0kHh5swEqNWDjAj2CGUX/JCFadmlYuLj4Mg/hU+CW
tK9+bn/BlRHiA/ADGFQF/jmug/nvi6ApHwe1YA0+QCm7wMb/jJLN2H/6Ui2i0LuyxV+SUMlEZxRe
4jwK45zjj9ElVDkW8d8y1nWOBXRyr0HictDRLI8OUbvS6SjwT1c2w4nlbCZGacrXFIgt0XII1PeI
uiRhdpj5dvDHAJqcLG43s6rCZI2ExYxqwNZl2NDi8Dfb9d8iXj14KhTYYshxIvMOYNp2358rUUfj
lelfasE/Rc1Wtia/wYoFAHSpJHSvqXYuB/dN2Ql8xrweF5HILAktGwhCFHW+8TnjU8eEtQTaJOgQ
p+2A4h2uK+t10kanjpKHtCrssS4FnSIiqZxTlI0o1H1SwyLiUw/2hcK4wYyKPSrOMIMcFbuwSXfb
27ZqhAtF578vTpkc9lRGWRQo+J3qFrkCzNj2OclKV9YlTKeI4qjVHVyI42w+aoFnbVoQx/QRRJ9H
o3ss69HRRBfzqhwVW4eZG0zvEU4t9JFlyjgisDes/Bz61NG71JMKAKJkohGb1RVciOJUAsqK1eld
Az9VA0/gwxgOUTKgxpI5lSHK/a7LwqsYfTcIlPmneKuafZFmOAC61pr2mH/QkJ2QYQpd5NgOFREO
L80x/dU5mJ/h/yvwFyfnwjx0KrVZJ8NvYMToKBfkZET1uQ7kY9Z+bcLyHpMkNmpKN2Uq45iw47Zx
rl4Bc6EQmI5IDfGOuRxY7jPkm8GIUrhxCQra6dPXfYEfXrWVhRRuA3OQKLRNDClyGLlS2x3lMN61
IN1lei444Ku3KvA80ACEYQB6ldcwgbReBSlkSY2ndgy8mminZK4agO+A2GYAwg/NJiK8i9V1BOYd
Ctm4yK/ucrU1ypT1PfzKCAoYoy9sRYtdQ2oEOclV//VbDt9LP4ZS76dSVzl5YjlMewcdbZ+BtRgQ
LJhI1qvvukW8bROZN+fKQBciuUfpYKqZLmkQybBhVujivu5Spy7fYyWzZUOwfyJpfGbXLDB5bWIh
SW+r/nMgPRnWbUiekQYLRM9t0WJyj+HeyAySyZBldKU3SS5yU82EYOQ16zC3pLgJ3rvbaymSOCcA
Foc9Ac0JWv4gUUEfXwOei9gKvB457AAnG8XILywa7jGg82Nb7PyzW1vI3bVKpkSdmUNsgF6VtGRu
CGTjbRHXWGbzfY5QEsjFBJ0cfCOFmqGZm0YjohPpJuxeq/JrU581EEWpBzCIVNkhJbtpYrYfP5oy
OKQwRqifaXvUQDwaRH/6vOI+hlvnCvwt3cigcGc8pe3oFckZGT2BkNVVXWjMrSrT0B3Xl9A4SU5a
NXjl2Ljbi7rqNzEhP5eugFPKT9FRbBVrugm+DEuodD9q4s8QZ2Ypqreuuq+FoPlDlnZJNL+ISwjq
i8bOO5DraK+KIfBd10LAwIQRDEx0glFD5mPLiikqQwMwHAmSGBKom/KW7IAs/MfbcimG8yASjQIt
0bD3wErsUFWUwd0SNSIouOutuZTC+Q4JwAZN10AZc1LdNH6twO9V+p+9/v6nJjDLQZIeg6KIEvix
FXMo9JgZiH1IY+xBhXyoLAoqrr7Z94YqyoRcuycIm8eYYWwKLJtz9aqZTAUqURhXhhmE47MWOyZ1
w5kPNfbw9sCpFbiN6zN0KZHbrDTUjCRgMu4zY7qjdWU3VvC4vYKrZjd3X/xvSs3ibLujAyY4Rygl
aewzy3rylhDq7/0EHFLbkq5jRxS0MXiDAQsMvmIa8fIUsUKaBmUkaHpKcnBoHbpGuyO1apffkGbd
FnWNsoCpb/AZzO2lGKq8mnls61xNzNRA2Dg6yted/DzY6mPuFGf0ziV26fZfA6f9VESzfL9S9pdX
yaVcbsMUPM3M0dArh9ov5ondTA+1N913u0cFNOnUbu1s3+I/08C27BfdG5zurd5LnunqHihJD/Gr
4hi27FpOfpO7jde/aT+2V0adv2DrC7mTaeZ5Baqy+Qvvw334UrxRL3RM1/LwBefC65HMnk6mrT4B
9izca7YQ8O06hLlcotnmF850kgEt3Q74ALAzVtWbYrwo8ZGkD6OGm0Jg3Cvh7qUw7hKKZDXIpQnC
VOYq5FbTvQB0YTJafqudXzxXvjcVApe0auYL0+MO1Nh3cRZFML251qa16GygIEbP7c4/UNENuLaW
mqHIqLnh/ILs9XItMTLgd7lEcaRye5A0G/N19tgBPi/o3LY6i3rer5tRcayW8jjzziIQocdA33Cy
5EuD5gX5Li3e8fpzrPxWGtGJtDNbpxahxK/5XeQCMeeBlwPAwjnHMRSDFCbMh8UM92BWlCLLZoGn
gJovQRel/MUU9ams+UQy96cg84jqL1+etyIgZ41gDXCaZNdX7zR/HXzBObxuosJSLmTw6apSVwu1
qSTcXFX1PGWT27YfXRK9E3C/VqPyoBTkXOjMlc0es2KBl0xvGN8QuOTrFhnuKzgDilkU4jOgad8X
TqF/ln72mA75TsH8YKS+Tn2Ap8yNJEX7qmtRSmF/mrbm5HMGleSKnloZVsHAVE0JSLSJvE3KjR4/
0EEAlrlmRcsF5xxfnnVFSWuoKiPbWRWg0KCu1v7Q6h2C7aQ+0O5vnM9SIufpcl2LaT1BYjK+xOV+
SJ0gT23UGN2m+1LTwAOJcSX/eab10rA4lzcA64RMs9SBfskB5UhEMZdoITkHZ6aKXtcFBNTZFNoB
QHgkoKDXWYTRkdzTNP81kzJ7yvSn7atrzdktl5NzA1LtF4VJLbgBDURFwzNJQKvTUKcI/4njY/Tn
WZl5HZEjoejCA9cMZy9Tg3FXJsM0g/Rn33RIxtgZSGX+GCPy1wn4LYYzErX0O4XOJ6CZ4oNfj7ek
IZ6sloLXxVpAvtSGswo9agK51iBGrp+yfr6UtF1WOBQNt9u79H+4lN8Kceahlf4YBxIkVWHhDKzx
9OjNmFyV7sFkBW6F+QmvO1Poarqom3H1fprHeE2gySpAFebcmTnUSj6RoHZ6pvf/pAkZ9jMyxTEr
KEit2tTvnqSC1G9gzi3drmrzE9GL3qviVMTGtBYFEEXFTKlCgLkhz8a8iHI0ZrQRrcLaSTvihvFL
AXAHvBII8WgkKBX8qgXwId1S1nxgF7L8Qe+ipIbWtGpdwExCJoRN8ZcS4yKV9S3VRhdqnhs92Zeq
8Y2Cb1RGj2c39Ddy91My0x3M/8jk75YSOhiP3muDtI8j/6msYrBTgHHdEg2KitaHO11SWCRo+sY3
S/I/Q3bsq10hnXMkcWXRW0AkiTtgFqjz4jCFJNMKnJx6WfGSy1+DMvRy4OJsG/+qa1zsOnfKAiSw
CIiJkYdnu6YCdoiDIWIgMxd2qkeO1L4p0eu2xNUId7n53HFD9CLRycBx0+k+1o9S62EaX4oNx6/A
WvFojcgvtbZA6Lw7WxbHuWILrLttQ7GmWvFIW1iTfmb1G5sUrwYoYlY1djunDB9H066sEwj5BPJX
AzRA6uooDmO+jJ+dLrXRp3UT1Y6u3ODCc3qjtcFUNMV3OOZF9W4GNWben5TBMfqX3joZMoZdRUyy
6rpl/f4KbulJMrZFr+Ir6P298Q3DO/vKjY9obJZt4jSI3uzelY+5872wQ/snyoXyLnGlHfMsd/q2
vSKrd+NiQbgNUcqpq+BxameQALqv9u9IYoDvLhvdVi6POqndodVFPZKrb0mykMo5ORYEVlgrkFq5
1M52YWj/827dRbb/I8QzEs3/WABwh9gY68QU11E6DKIHt8gQONcXqWmSMzCVOEllY/DY6UM3L0Ss
PdochV6b+38bbXETlTkS4DHTIQVIZKnXHlQQ3hnHT/DUf+q29mN0Aq948yXbdKNjduq8xkZDxDft
6bviRLv8iE4JN3HFh1CgPJ+PautGM7v5s4o2QT99GGIaEaF6ffCTUHGaUAJLeDSp2r0CSIPeoX3Y
nOo2wjhvnEbtP0SJCQhK/dH6BCZMfO5qxbqVm9Rs7CCzyPg4DX7zLe+S8kbpah9DalSvn9Co3e7G
MMZYidonFpY7RRtWUMoTeEDD0g88sGmXpyDWmwNQS7VzDupzWy4l5XGQW+MZ6YcI2VpKycEPC/Mt
rXv/lFTBGNjorm1dnCmkvLV+usuoxfaxNFj7Oqtzr5QkzAWbbXaTYlLPRXYZPWZp1Xxh+diffMMK
nUEtc2ar3dTfWkWdPeSYw/0AvZ15m7ZT0YKu21RjV847aux8nWSnGtMXXqm0zcEy+hEcKk3SPuQw
6dQFKXyB+vOUuVOThi9S3Bk2BlrNh4Z1IwCGSNXWtjFNyqEpTB0Te81ofJexZOewDLIGmcFWDpze
KmTNLq1wOKDb0D+C7IYCsTYGb09rWdWrOXXjCyD3ygdzGML7WgYMGPp0lWOJpKfH+k7+GZUqGp7z
Sv7WNap17LIQv+ibVborRlqClHtUmmOFItQpSIj8KPt9oLmoSplfOrlrbsNyNAq3LOXshz+Bst4P
jdafh620g2KmBZoaA1aRU4vmOcNWw8bKdkhhkdaufF9PUWRK2sFGGUgdbTNWgYc31MEj8VVQqecF
8+9qy1Af8EAPNdsozfSdVoFfA10yAE5LTSsJDXcltQ4yyciD7CfNKUw16dYyGtY4hQyc98rwx59G
bRAnn+Ks2W87xl9p862zy70wyYQMYSLjkKi30RNiwPfYfUhOvvsdwBF79T4/Ru5bf6bHcRfaII8V
SJ89w5Z0LsxJwzq3utlDmvvPFsm0Q/gMHJPpMbPVb5NnevEjhj3pDb337+jsL0XT/asBiYXZYTAu
o/jKl51GhoNMggTaNzmxm7G8Nchken7bf6Sx+T2p2huaYdP0fDxuq74ei89Q0OYMKAXI7suoNCo1
mhYD0OGZUu98DYiOuWl9JGFJdpXW4UYwJASbEtKxMisjW1KQQMrzTJBgmO/gqw1YfAV3R9Omyk0Z
9S4Htag7Xxr2RDpO6R7E6e62vv/D2ZUtx40j2y9iBMEVfOVSm0q7ZMl+YchWi/sCEFy//h467rSr
UIxiuGe652UilAUQyExknjxnMRk4MSRF4A6QVQVNtcZrWYsyb5t1bp2GR1NVvrcJdbtV3rjFzA+Q
YCjZg3UU6E/psaPkmWMOBugpRX+jI9KM1Of2M7EDISI8afxuuE3XWPOXVglKgpknB2kunsbnH9UQ
o9bmMyWmyn+WNuK7+WZx06Xtm7mGoFleHypwlqZTsGTKD/AohoB3w7GjlvoSDZiwvzExJK20PgVI
zTY2CfMTsiYwvRRTwV5OMNqvAx0hNyk6J4nqTpQNnFEJYGt6E4skqPEsv35aFs1g7BVCFL8ngCS/
ELVjwboQCXQ17XjmuJZyq4mv6zbmh4189M0TG9LDB29eKDxqsBHZNdsQLro9y6IwuG5l6YKdWpGu
eTiOessIrHQ9hj4z5vYYM+k1nw/RyuNq+UDoKMagVY6WnzxxllhlnSoKTJk9D6Ye6TViCGWTx5pq
D6Iwyy1RX4s59Y1aX3PlS18Ms3uAWM/kcUQeCMKrOAL+WoAMFgAIjH8mquXqUbdSPVny17jR/y5R
clcTcbKW9XhAZsoRl80Hhes7JhZeUyX/QUJc8txwa7HWmVveWcOaG2WYUcT5P7/WZoZXAkZbkUny
Xai7Gdl2IGvWvEnzrGlwGYF+9RoL+9KGAjcDkVFQlaBHJzlMox0VzI1gqY7+ZOK8FCO0zleC0KIN
ANUsDBDiv7Liy1CwyalqrCu3ohumbbWu3tX1P9dvwGKkg57nv1aki5YKynPRw0qCWVMyxghj2ROD
mFZjUA/ia51XcA7Jtd7vufni8FL5D7Hn9AfM23BaAKoxcFoVyDJENr5bA8puU/JL0eudCmFTLtYe
votX/mS90iE1C9L1XYj1lvFWdN+S4U0k37p25SosQGZQsMQ8PaagHbSdbOlQhkVckKpF7jK12eek
0k8wrgSmnbl6Ex0741fHILgNDia31ZODoRUuLbLEhXJt7zpWnLr18FlTcptAvtoQa3nF0oP75MdR
6UlY2pZIohBb3k8uS24mum0hV2U2XqpC9GSNr2T5HGNiFOMKNsUU5PkH1jDvH0bzVkCXwq1L4nOl
2htluVIkXvQ+89To/5uRDvJgkB7KVDCTdm+ivm+n1B+NDc0paIzAy4Bq8Rpx+trCpJM7ChKyuINF
tZg8QaPcpQAbV2JgK5n4miHpzEaxVRukmXfQfs3MuwHKJDVoR697gsX9A6hyhvED8yuTORt2Viez
UDc0d/H4yd769C4aU78JPzCdiADlNniKXTe5eBfB6k8JxqNRZ5YSsrxuWyvUKvgec0MZhUQ75Ltu
x5ZsrttZ3D+gYE1Q+0EvSaYJy5D4TSDzRewFWnoy9jFqfWBMDK5bWUwvT6xIX6mgM3HWhA1kZn0s
MXO0iYTy3RZ0cjWtfawisAlet3jJloX+y2lcl0wOwsl6q+rwQlN+idZl9jFG04yGzFMI2ky6i5za
4r6aBlr8I2IDSP3tFVDn0jc8/QlSJBz0OM/TGD/BZoWvxuYmM55GY3jg7eP1xV5sL7BLGC9BNAQv
F6Rw5498GiemLgRrIub1RtCBuWGm+oDkHGhSHQdFfJZJ+9cZ22+DODQz6hezPNLpxIyOPUR0ZgpR
OLxwo/q93h6hrurb0+hz5oA9q4C+eL+FYsjauOD8x8/y39k4hhMNitkdgI4l4xCYxADRBG6LoXN8
3qs7RXU2tgqdHNPcKK3+OiU9OC8glqO9dHW00m6efeWFdcAS518AGn55gKPEWMAEbUOMXEc/+xiA
mmYNlXhxbLA+QBQwmWfjfQQPcP418y4amN6FYAcMAyPeM3IzlEFbvl8/M5e5oWRGKqBAnlZBFxTb
qH6rtSB61X+q30cfZGRG5I7b68YuvIxkS4pzQxkTYUaw1dl7PCDchN07dO3Gz39E/jJ4eOH1A8gb
kLjSLWj4lEy8AfFqaQ4bTNnULurYxLMFGbfwBplbmn3m51UGMHwqhjuIOKD2idB4aIr2sRPTuPaL
5i2UfhHKA9B5BYLRtC7kIKa0xwu4xYTlyLIAdGvozhI3bLsbm6GPo/Gd7dR3mBXajmZ4G9vRY8z+
FrQ0b7wJCkjMBeB/5VFVPQl7A/IeYIvQvsAT6hb0LlSVh9bpwUQ6rMSsy4T5tzUkdTOPD54c0mfW
uwak1TOHT03w2oCC4NEJdeDQWMW+d4mVbsAicC+iyb7TdPU2pYrtp1O2ckF/f2dp1+enFh7gBP4J
Cgzn9yc0aTx0YQwCk9rq8ZDsCl1FVaowXhQn1XyUgjlgekNWxjdQaMAlS9IMxTvAxae9baf8ZdCz
dnKFYhsftEPRNVP0CRHEKLKDysYyBmYHf8lthNW8VE5C/DqsUTZtSjEG0WQVr5olMNkqKvKiCkP5
YmXDtk6qaN/MMGS7XIyFn8bGdIwTowDDaBgCboHq+kMb8b/vpKDFi1b1vBOgWUFJ6Xw31MRWu5Ek
uHra5GOMAmCuH+G0JhJ3ecHPrUgZZuiUhVnnsJLoN3H63AKJkI3edSdy6RdhA3EOqj8UrD/y6FXN
iyqcHNhgQGxMEI4FrQ/Y5mNQmF03dBlOzw3Nb4STcJo5pQgB6keA0aAXpvyK2K2jBxN32Rqm5yKx
nEsOoL7RbY2gkCsP2ithmzuTDZcFijmzvO8SX9jPXXWHq5JVvl2svAMuHje4n3MWC1oX8F8AGiwt
bAAsTuvKHBhxCLVq9kNp/hKgas0Id1uqb4Y1uZpFjwByH32e7J8BwpJFNFeMvrXxfMY0gkMfMRhR
tm+l/RJ3H63zmICADvGmWYMGXJ5GrBMnBU+qGS0iEwr0uTaadg6mMnTGdgMJkaFk9xY3VrZzeXXU
cVA6AsnzRaU2hRIA72feqyrsIV3zsxlB0H8zOS7KmtQINPvQQR66XsvZL08NluegjIlJPdCjys8R
agg7tDAk4VnidWqfhxpduaNQ3Ex5VfmOrBGmXCJ/cGwAfFVRsTWgWSgzTLdVWxcQ4wDJlXgtOn/Q
PTXzwyQQmWun73qO+Zodse5ovb1+D5dSrVO70j1MtbhUeop10kZsE3vY9eOaKtXlVcfSAP3HZmJ6
54KlkIteaHmJLwgF+LrZs343smKWHwIwf+URuXQoT01J+VZWRSgBgOvCo5HAWL21o2buqkW+ub5p
ayuS/H2UQraVxzATEpQUh4che3eKygvHz3gVKbHkTyBJgFqfA4eCXtS5PzHBXtmUvUCkhdSc8+Sk
juuYjzx8bjHaYK0RV2pL58GCJ8ErFaxeluxMCFNQGtLnBA9yMIK4Tv2sTfhygcIem/AbBNkV47aN
PsbKK+hOB/VDfRdjbISkW9rdqMYnV5hb1M/5tCstPymLp7/f+tPfJ51XizV6ZkZIPICAT1W3Gzfc
ftSbnyJZSXEum5+4kXCnkDdH/wQuTnoi6Jw2JDaxExwRqky2+QiWZ5fFGCTJHpk1+jFBtVeUQV7B
s+c/arTrQy9nv0z9kA3fSjq41uCp1uN6MX8+X3L2dfrTpGPeahhCGOZNYMXNqBbY/ACNA7StdOcl
LTYW+lfZrlL8PCr88j+Qo6HyDPOQXUDRW36cMQbmJbTZc8AQVQ+shG5oeL26cpGX3O+pkTlPOU0P
mtopocuK6EK+C+GaYmsXGz1+6c1dEd5ra0X8y7QH3/pkTVIIZWw0owSsAZ5lYi7Jcg39boDYp7P2
7FxyHCD1QWnWQnaFXsz5slC2x5Gr4G31rINQ655PTzGeLQb5yNemyBb8BsLlbzkiiGRcNHygJwyg
igFTSfpsRRwquEBtV/cRcTMdI74r6dzC9zqzJn2vPtWiXJl5BrN0P7EK0tyAz8SGa2luYfzQIfYL
pebrnmDB15+ZlL5ZCv3m0uxgUuN6oIrW76tbde1gLHywMyOSu5n6NA35zAYZ9YXL8gPyYGyrS4EP
XEMZa4tfDPcJPSnwjQE4fX44ijI1cmOc9zB/ToZ9n9yJUgeMxjejwChfktTwYgxqlp+JdQynna1z
vzfQSFPnwRFQ1Ytow0OM6rQBBBqBHm7duNsgo8gMt4rve+fvgyA6Q39+rrQ18I9tqSX4+xwwDAcw
NcK3NvvZKzSwP69/6st2BmRyTm3Nx+/EHXAKqb9pzlJC9rMy/UZ5S8DJ5gg3i/fqGPBkU+tHhwRa
9SCsQzGWHtOeHPM9L+JtvRaCLsdPzn4NWmPnv6ZR87BXVfwaB9sMyuLo1sSAfKa6Tbe3ysgN+/eW
D1vTfCgLvx/+A+0hNuNfTk+54aigJtCgOzdvxsPgvGgTAFTVYYhXAuDi/fpjRh6yUaZQcZoEZsrm
PeG9H9W7kpUrl3jJb5xWbyS/UUN8AJrHqN7odN+N/1jdi6aDzvHAop8V3STqduUgzQ5WipzQUcNj
ENx+FKm9lLl1zhQPPTHxVuKJB/BtnrzaVZCHh8GYMAH2pqOkIpDirCzz9ze5sAvxVxQc0SVGm/j8
yNiFMvKwsjAi7zbf2o8i0H/qfvxZYSraTfY8c6NPtD7fxC29GVdsL3xHKP1AnwZoECgJ/85zTu5O
xgULbdCxzkxqlPqF2HZDcH1bF74isNIEkx6qDQV7VbqedWHXA0sUhE+WoBOFoaAtIG2gonPNxIcv
StdobRfi9anB33XXkzVZWslJPYQ4Nkbq5ilGn5L91B5TfaUOvrR3Jwv7/Tg9sdOpkH01CgfvCSUC
KhHFpAHDOv/hA50a0aSzUbdmWcJzezFkx5zQ0523nq+0SRbiGIR6QTU808DiJEixJbOUqdAznD9w
BB6bqvV0humEPgmqWSmxS1f2bSGUnZmTYkOi4AmhqDhzufaZAaCWaMTNlYDRA8VerukvrlmTjh83
W7RlS1jTLJ+nHxBxcQ2+GzLf1B6z9uv6WV8I06hczSxIYGRBoJZLn7aZOwwoscy7AdHlttvkL9V2
PPB9E9C94ymviWfcR0fIoN0pP0B8G9Tb9OjD4bhNEPnXf8vl8Tz/KdI2q2pola2tQJm2YXhsHITR
AcazEucv7xqMgB8ABUFAuy7mgsypQCdowHo10EQarc8wBFzYT7ayv76YSycCOzO7DkTk0EeX0590
iiq1TmCHkK/MDlDGmtibVqZuZz0Wdu/F5kqAu4Smz2XbE4vS9uFdnZIwhEX9/kfi6e9N8IxZuG0b
vPxy3Ok9efpVNEHiAZ6VADjkGn5yrN38UD1HmynQA5T2tmsNlst7ev6TpKOcq31FxmLe7DAAsUnn
HBrx3TH9cm36eaE1dWoJQCLJ6zhq3ZfzMZ6AMEKRNwyTjS3C6BbsQukmcQoTmROvPo3Yip5iQuOt
1TrZy/Vvfsk1cPYJoGJx/ivUkUR9b+FX9B7HqwHj9E4gfuaq+zD6NbgGElybG2Vnr1ycxW02oBdD
5wkMcIydmw25w/VCRfVZsNsG6h+59kjt74PpM77iCRdP9Yml+XadRJDCTFVeznXurAflIka2QLCi
QnWiMnZx/9YZj4ZYGWlbvK8nFiVXT40QOrg6LOr2tuqDSbPRjrgP6//QicIJ+tP1kCmYjSEuh3Hu
R6i2l1gYJ8LcEMgeUQvg7VdoPKnJy+DcQaLm+plZ/nZ/mi3SwQ0jNY2scl4f8UGe7nLlwXKC0gnU
fqX2vOhe/yxQboKTiEN4uYIlxQgAn+2nBzK+X1/M8jU8sSEFf6IoNYbAYuirzMrcVVCgmC2mJnDC
BGIZr13qKuO+W1NKXliZBRYWFPBR4EJ9SzojaQz0Jc0S5Pbp0SYPufle/H3GgerhiQnJuSaALab9
iBpVVj4I7YF3r6zCvMW91q648YWS5bklyWcODKgbtAjxEH3PPgyPl27udt8wP7KJjvqdy3rPcOOP
A3Ke++agp+7Xl/ojX6l//Iawnif4c7EUDUDESRC1yY3xEawtdGjRBCYExBWusaUH9YPlbvat2uY3
ZexNh+FraDbaSvK4cBvO7Er+hbUoUtod7NLwIVefU+ZR6hlw6Om4+/ujemZKOjTgg6Z2bWGfaf4l
lHfrn7jHGMvoNu0tYd9IehuFa3NaC77szKR0iHLFMEqaYnUoJ/XkfVK33DmWa72e+a9c+3bSAerG
rJlGioU55HPsPnTFD50nFj/lyS7UVnzK4oooWEnBaz3XUKUHqNr2Tdz3qDQaKBR06MoBBhnlR30N
Abp4w0/sGOdxJ+s7Tc8E7ETTvWb6Yf3SreUq85+Qtw0HHh5krpObcsJWChpXWggJC2DowOT6pa9V
mpcNUBWazCoAUPKzUqeoDtgTpDQjooMGRnueVjkdF02AXXzuTAHYJYOsMOtn9lj07KU+q/rJgiTU
9Vuz9L1n+vL/GZD8eyyINkxlATbu4lFFM13L7u38KV5L55Y+96kZ6VjxlHWIVFhH3Oyn8pvN3DRc
uf9LnubUhHSi4qiJ4iHDSmj1TUm+g9GZKijAjZmbr7GyLn4VMPJQCniWRmTILs2MnjQq+mtmAiR/
7TXFGqR1zYK0mAzJSlXNXWWBkIA6UG2uZGGLH+RkCfP/f5L3cVGjhucABqDEr4nxoo+Dl/YrX2TR
BhSEZiUzFP3k1mAUTiXLBrTgq+FeUXxaHfXi6/rxXUhfZ3ntf03Mx/tkGTmPmsyoYaIe7wR1W8c3
gOeqb5mya2vmY8x05b4s+WKNAnGI3gV0Q+Q4CnQDQVseVcd43DCr8bUKT67RV6wj/DNbZc1cPNQn
5qT1CdOJoSoPc5Qfe7JL7G+27o98B1bH6xu5/K3+rEsKnn1HWZdMMNQOP6x0y0Bjb6wcucW1oIk1
65HNnWIpjFHmFBCXQUFer1/6+jWJ90YEKN5zmq5kXCuGbCkDZ23fFgWD41fHXVe8IGvNa68DLsv6
20kvQHe0PyuSJ+YijQJYCMCbZ8VvSg6qT54EzhrwfNFDO9BKgO461GrkE6dCwSKFljKOOMh7IZGF
ESi1hTzkSoa46HFOzEgnjYg0JXEEM5r6qCjvbG2OZeklMYvM4hNTIFeQ2J9f1Sq10jKcgQJsKjDw
Hd/QNPP1RNthgv1G7e+GsgSWRCsZqHialUnRhZYIqgQm0O32nANDbOrceFrqiU3FBFd0R26KLUq+
vqq4aNyCDsUFUVzqDismf/cf5PTj1OTsSU5cEzxFC5YhmNS25T55ein3IK4gb47H/PoL1YNtfEce
yQ/dUzDx4Sqf1+/z0qkBm5vumNA+wz/Sbgu9cPSpxGUb6H2FmUoz3fUKMF/762aW3AZwGHP+gMos
poHPFxmLTp8aihtQka0W/tON9yNmna/bWIBYzUNk/xoxpfuM6bEWyt4w0tYeIDQ+Zv5D+7thbx3T
A7/gVD6l4BHIVy730oU4tSqVfqJRR9N2ttqUNwnmrGrj7fq6Fj+RjYuAu42pErk+wcFlUE81LoQA
sUfrGZjA2YL8RGMeszNLeCYUCQr/us2leKkDOUmAnIdeoZy5DPoEwkHM53uhMMrRhWJhCnqvWmGe
nQi6NXsNRP1NndwqIkRtbyzI9voPWDwwfxZtSN8SDeQmo/OiWfVR2HtGv7ft5rqJZU9zYkP6cgwD
bKyeYINYe3CYuJjMA/jkIRcPE0rETehXCli4gutWl4IOBuEhl4eYMLfIz29CnitUb3MYNZBK5XrA
cOlCJ3eV/JtWriRWiydn7hCiwo8qvzpv8olrUQu97RynRcuMJz6IFUB8KZgb5xryxFUmmMUvdmJs
/jEnxqaqzMOBQRJGrR9Gwxf9a0ZXvtji3jngZJypntG6kLyIgnHwvMx7fDBWQglbcW36gYc1MHhQ
NYvNFX+yeAf+WJMZX5jFBDAwWNCYgFydfp/4e+RMj0Wp3qglRa6AKQFjDWR4GYEQvmeKXGhGAbtm
mtIaqxTD9chKKq8cN4NxjwnnzgGgfOq8DiwJ7S18WUu/KOcuZFZ9Yq69KC4+42wfchV0bu8SzZHs
h0oJuSrRARanHfrkl8Ee42gl5lyCRM9sXNTsR9sMTYvDRuMYjxjqcovW8Ab1V2pCuyrVdnpS/hDR
+D1tFVdryb7O1hSnL9Jz6RdIVx+EUsLKKX7BDLJ0AG1omrs6FjeWGHwT2fmYrOq+z5H0LM7DJLFA
1ICtXRh4YPk8KUCMylNqAP+3CgbY39tpJkpRx148xWZXPzJVMYuNZtbglQlNO4qOJDKynV1Xnb5p
c0M9pA7t1x7dFxEMv2zOuFDMmYGt8uCHNXTVUOlGCXI6c6tMdFMnf501ziYsDGFhWGMB/dlZRTba
CPkYlY32TKOe1jUrIevC2c0mQAlgoVo0579SJqO2I3MmtKC9uih2GotcZTjyRIMew9/THSAsEijE
ApaGx+/FflVpnkGvGOyoKaTmIDxVOQezeozWQsXSilDOAcsB8iagEaRQgZlbowEWA9+lUG+I+ktl
bNcMKkTuTGUlKi1eSWTbSKCAb55xFufeW8OkuBHb2YyGvQv718GcXDXekTzziupeqV6t9qY1D0X3
Glsrz72lq3hqWcp/u1LjSczzCq+wW5vdknKvEcUz9Ts7fiXTSkS8zBFxSmb6BjwvdAw/yiLMqRFH
xahWoAEHgMCotKexe3G6OoiialOnwhV6f6uq2ZEq9NCQ8Pv14L+0VvCJOBq0EoFN/v0VTmIkCPPM
lg1l5aFv/G00Y1er9I2TUi/m6jsO642IjJVrsbxiitunWUCqQCT3/Msqw6jHYYQVD5n5MmjqQRmJ
PxCBVp4VHS3Su2PmHNRa98zwszD+w3At3B72GmgNtCltOaDoYUzsTuC2VM2R1q5o9rTHcC+G2FFI
ok5Ana0TbnIdEgHQu8Asy9onn1NF2fECAj6jwPEq1uTXN3eSsGlVOIY+3ZOidYWJMVTlK4ZvsJRd
Pu6N8Hbovb//0lBh0TGABMg1sr3zXYc4PNgl5wCDgb/0mAleQMZN1LeobTxPbXJnpyGonh2xgo9Z
chkOJgeglQz85YWABNF5mSfgefIMhipAC9kwa7xPht5VSbTSAbhIxpAdzCQsgB6YUJeVyVDC2uCq
XWGUtjN/OU27xfiiL6rGdQTf22iCX9/Py2R9NoeGFOT4YBT97vMNhcxo22bzdAJSn+cBpHVUK7xK
zQJCGSbeHzpH9bo23ERkTZFmYU/PLEufUqmslPUKLDfhQx+mnig5svVogxGRtbuqXR5VmELwMsAe
MAvQni9SGcFU5hTwD2LSD0aSuoj8x1iJfL3mQVYYmEiINxV9mqz4ZuqtbaOukYUtLnaGds+DGvO4
9vkvKCdQzcUlFjspP4R52yiYSRJPELb4+/sB5LiFCh/AOJBIk1ba0iJscCeR5pL2wGkXwFUDdkd+
KaXYKcWwx2Niu3KEFk8soIt402IsUJUrS0Zt2yVVYDNL9ma1S8wDibY83xkqNFB28eQX9pupHEtn
o6WvCp69ot+Z9n27VuJaiAIgAwaZPRzyPO4rpdit7gyxMuJ3pJBMy7aG/mKbt5SHXhbfOLm5ub7s
xS/6x5pcFemGkSUpg/8vq84T6htrYn8YMO+z5vKWtlejSPB+E2ehpHV+dEJM0vVtO4ECRQWtn5J4
qdM+laS+ifXsaXD44/V1LaUseAqC8AL1Oky/y369UQc1gTB9BSzgCEnV2q2bDUiMXKO+LQsP2plh
8hSW3xKaeIBwXDduLFzUU9vzRT4J5FnXE5VDsw2TwJE3hemRxGushQsPMXQPMFhuoYdgAPJ6bqJr
6jqmIQXxMpDoNG09Ux2RBSb76ytZIL8AMQGC88xdBNlDuTtptobZgWYK7o071TaJYgME/AVmPmnk
+J055FsMg4FFzoJxgNmaEVDVOBqRGEbmq4Jgs++qYlzxhAtnaWYywb+ApcPbS24IaGqjGG08lqqs
aS0Pj6DwSOMMTJyOliO3t7me3ZhKmK5xqcx3T0oW0HFAigYiL9VS5Z6AlWRWW6G8AMWtQON3vcV8
bbIATKy9nH4UDWj71z7AgtM/Myl96KQtnb4bYNKmg8/qV4ernjoUgaFkDxiOwNADZG+R2Qxurqnb
3HG8PtRW2jqXU2IIr+b8D5mlbgEtPz9txYgkLW1xmbieuF2OYhi0s5n52enixlALL8wQ8IwPJ7FQ
O+Jbo4VAGyl3SfHAqbXLTOGGoHRNreQmpNY21hR3qFcLvEu3zoTKiaHjiYcSiXQquqZNo9HBrSs7
imzu0Gbvaeii0xU20Wtq1HsjeScNoO9gfNYwLZmmHETMayPfSxcT13EepkWlxpRDFy4ARuQnJD6J
rggvMciw42ZRenrDV55Gy5bwzqTAO+MNKJ0MAjhs3s4lg9TQdpTEu6bLAyu3VwLjUoSwMfo8A9/B
LSV7gEHVFRDpFrVHY1QGG0iHfiZVtTHW2N4WPTYARCh+YqwclCjSISvHxExFymqvYmGoBXGiFhtT
5QKJmwKMGB3tN9ISsiswiXls7IYcqcXJjVHWUBsE+d5KBFlYN566BPME6GfiP7MTOnHieIt1PJ1A
1JUn43uSoyen8FuhqHvarA3MLaavGGJDvEdNb6b4OLdVKTWwViEaEw13u+QYVp+t8qWJwDbeTW2L
ciaaw9cd+2VjaS7fnZicl3+yvCRtQXKcwSTkr3z+hoLI009wM+Jt67Y3GAV1Hw7xP+D38Gy/WHEn
Czt7Zlra2TGueeOkXe2l5XemAj2fQ8/mvtfFyqtgIUyc2ZkzrZMlhkWoVk0LO4qWg0JI8TJn8JSh
2UM03NWVeGVLlxK30x2VErdex9xE0mNHc/E+8cGd6uc+eVIVvwqBHFobTCO/UzMpGKFGgSQHw/RQ
MpOj4JQWqV3qSN1QWbNbMAgOA982DI20AJ7BOnChMT2IHNvZjIXg39Saaw+K6Yz6QdgF0N59TYaN
lekYzGlRf4s2xjSOj9pYAeqqT7qeP8DJsi0Q1Ia9S8Js+MjIUAEDO0Z6EE8RvH1Eo+ymYY7ofY3H
BogtrK6Kg8FU+CFX0SFJ5tupl1qoeEWrkk9HqM1Oa/ps9NXCURK/i9PS9pohpHemwlLTJYTWD3pk
qC9MI/m7qRZUBdMWnfB4BPu16hkJCTU3rkS6b4tex3NodDKf2DHHb6DtXWeHugnlKSX6IDypfRTT
+bPOdECT0QLsgzYV6g/0OuHSDDWxoKJWgPxtY8ZMO0R9NRSuqOcOM3jHzRh07kqxr+FeIGxKcsMH
ik7dOUwDAFjkrTZhdnxAgyYdSgYPrI7doc9iB7IOUUo/K4JhlLG1na8sqsm+0J0E5Gvq6Ds5WLYP
0CkBN4cYO+xbhU12oyYFGxyz2xbECMIKPTPW4AD7QrOy2yRsY5Bu89T8KpxQfJBEjNSDQgb/BXxk
+Vwl1RS6JgPLr6CK85Wb2NQnu7KjO04GDI1GY17pbg+6GENMLOg4xlgRyRAwe0y8d2WoDV5ci30h
2vQw9X25R9VU26tioB9sqMHEopVxUW14g3Ol8EEvD6Y56sVtaVY00KBIGfk8b8sbverCW1WrFb4b
S2JH0BBWFTCs48RCEVqr3jU+hqAXc4Da9fg4Mcjt2aZTPdZDGt9YfNQND703NrnlwBj6+V3VQAov
i6NNGvfNnWJO5NngQwJmRdZN4CDXK4081GZX1kHbkzZC55Hrx6HXmkDHi+pn54wgzrGs0kQHVrOK
lffqYuxChRxsubMPv2An4VzgzBQ1YrE68zFtY3ar9d+z5E5HGyjd6dUXn/xRP1rgqbvuyJdM44mM
giF1EDzBWnXu5apOOKzJkPaIxDw2XXdnRp8ZuC7NrN5qMAe5uU2l9TcME70N4CXCWJudWXB8oNPB
jAEAn+AFkptSpaJORYzE2GsV4mre1jy2vYG7qHpxUm6uL3fBp+vASFpIrDQwW8v1SqLkZkOEgnpl
61rWXV1YHuQMxvAl1Nc0cJeWhUrZzAs7t2TlElY99nCWDBz/YWOgNsqM6kDUoc2hmMDAew/f0fpT
RDIoWbVW369814UgeZZ+SMErVwBtVSykH2xgO8pMyH7jE2MQN9Ifrm/pwjpB0204qOtjHBtiKecH
SB9Gh9MRvFVpVwYh2Jd8TamelaEPUrsIKCbahmFttHEhVz+zKWUfNmga4y6Fzbzt3ZLrSNOfr69q
ITsGURnycDwG0EyXcWJh7SRGMzZo+Jhg7SmBUR84RBFWWNEW9+6PFflBWMZpCy2JFoT9rYNQqnxL
MsiblJan2PnGjoxtFynbv14YxsSBVsRlA2O//LmEPjYJVPcQvMDi0Kgt0otwnyfk75M0sEiBpRR6
1KjZyMVGgb4DrWMobaREBNzcgWYMedQLRtSuL2fpbYnpNDyWcMWQrsneYwQbsV5HSQ0RpL5/Z0Nm
o/I+QhzOE10OvQUMTuFXxGk2Tq7VG6Hljkg9foRd2zGoPEbZsYyIfRM3nbOLIysOwrCObuKkVwJi
5B0qlI2VhX4m+uphyC3KXI13GEW5voylysDJcZPLTZUAw/KUgSMAID4rf6DhlzbsE0i75g9x8Wx1
/1w3t+gdTs7dXDU4SW1TkWgY7IK5OLylww4w5Yl/M9ZGThdv6YkV/dxKYqKwrc+nm9soovUpajtZ
vDZ9vPT4wTlDRUUDcAMOaP4VJ2txuqQ01ZZDXdJCUTWeAEEB3cz0I9ZLl8Q/+mKWZi0MspKuLziI
M7OS28uastB4CrOt2Qd1AfDyuM3bFSNLO6hCVgNy3SpoveSHncj1ZuxUvGk7tPMiPb7PorXJoDUT
kislFUesjGCiKDLcjTB+1MSagNzCXsHREPTOQdE0N+rOPxGH1kyXN8CoU7V+KhvlIwrzTRHWK0/u
pUt0akY61W2Sc0tQmJlxqvl9JQpkELfggsqdQO/eCmvFlS4kE1gWlgRq1JkYRzoCBUOTpTBRvBMj
VKEqcZ9CiVcMxgGCp+DMWxMlWzRH8TfBKjqDECRz6WQxqyV4j4ZoSpEpD0xm+VoNqiU9vq3XJo2X
QhOgOv9ak84F64ZBSUdY48r91Deupn022a0wNzEa2RB7uu6Qlj4dsYAMAhDBsS94pIws0aa4n2DN
+sewA8feDv1Xnr44feiz9nMAoP66waXNNNGIQgkck9So5J8fSUMf0F6MMgZOmCEwqxDsCLkxuG2W
emNsj15rtT+vW1y6BEDoOID/ANcB3adzi0U8VE5l12hVV5FLBus+iswtFK7i/7AyPHxmZj6kLpbM
wUzH0U5w10pQkgTddANBWnCMBjHHs2cNT7a0iSf1bDlJ0kMUfKccSabN3ytVdavkdYQkWB3uxrW2
1mXBCTB3NA3/B8+Ttch4Sdn/kfZdO3Lr2rZfJEASFV8VKnSFzsH9Ithut3LO+vo71DjHrWLxilg+
C3thbcCAR02KnJycYQwlmdCeN92Kge0/ZMjaISo7m+50Du1w7z+ZW6huQwLBwR1+zve8IaUrR0n9
AMq7JH4pyL6EH5CC9W2euOh4Q7sMApRLG6kLUxfEVBgiNAUOG2mjPgZPQeB0jnKDJMqhjKwpsPUb
2/+Bbg4LhNOb9f159TG/7IOzx7NoLgpRJyJNQVePqBq9o9EnmQRr6i3kQczsWeUpnfCQqJUE68UQ
1HMzZyuC8RgiZ6ZNwvuuAy3Kj3+xCUdubiOYB+Quz1wDajrSaAO68EA8pDfnqrQ74wnclB1OxTrU
1fHG8n0xU+oEKTVIiV9CadA0C0k670+1c2NovpYtBtnkl3WU6+c6BUO55TAQolyuACPsvFP+ExX0
4UFB+f7YOyok3iz0uawjzn/hRZrwCxBsgng3fxHEXtqVo44OqaYRY2b6z4h8Dqjlld5trXF6S1h7
Yg7gvzii0f5G7b62bnu/CvClfOHY+ntRPif9Qc7vW43z5Pqqa1wZtECidp+YqnkbNPOekIrtVJmH
qAFHFskIqn9F60gdZOfzcisjKTjU9Uehvv3DgsJCEcTQaIWjWWbaypimxpwXtIKOiKA4fuk2aDP2
P9dxmBtygTNf8Iu42BCEBMQ/IlbUOETqQYk2Aq8r8ovo8notv22hzlcqjQgNEIrY4r12L+2DzpLv
6z8YRGx22mOjO8Kz51uTHToYvHPXzbuKGOZ9+W0eoXr440ErkDHHMg7dKzIQVjnsogGlevI5gqRD
Hs8i2a0jMk8C2NzREQDJQYneoroxyr3kYUFTEH5AdVeTPoPR8WVe4oh5FMA4YIDgDrVSutUhHcNW
jlAat2NId0U/i/BJ6N26uFV5I91Mg+b5wTkhhswbdeaS1q8heCHjJCTCXqs+DbP7bSZoaKhKzunm
IVFnrkq8cPQqIPXyvWmg+PdKat0GeSVnUzBvUGVhEnWDYkgRnWueBJNK4zR1uUW0yu6y6Bk1/4cq
bo+hCPGi4EkuoLEV3CGnYAnh5PbGDwW5zRGNUJMW2noZ7ZUu2P/D/ln8tjnAWBzINkG8rpT4bVLp
1KZbKCcxwNTVwzrKVdw+nwsN3RKYlkANmR7W9kuzl6UO5G3G8J60n11nQ55cLG/Gwu4/1qGYfA5L
LOqzBinuQYx9YTrJzd4wYXYLLkXonDh+4yAcg6SJjY62/BdP9YMViSlzhyuo4tDwrlMfWRkjqTfi
+YAMt7l0Wze84Qzmdl0AUF8qJkIxxiUASi1xInIcGycpyabj9cYzXfQCZ/7zxY7Q5bxLtRY4avge
ppOlYhYv/rX+kZjeZIEx27rAEBQBdZsZY2xTK4rfhsK3Y6iwR+2DwePxYa4bmM6Vr94z0GFdYvV+
hxG5EVgVBKkBhekDEaMXnNQic4cvUKiLLajqHjwI8PwBjqwWuQ26NHK3FZE12yjG0/ryMa+ZBRh1
w0G7tifSrJwRiicPpJ01eEM3pvQU+Ci278rwxzocZwXpfroMTwBZHb+Cg7c23w4Y0CRPvuiso7Dv
bYTFsxQI+ofph5tSjGQKyHxvpwd9072Jrm+JEUR1rfEus+o7das9ts5PKPJyoknmjv8GphPeUpHH
bZYDuBaM7STFTqk1J6/ROa6W6SEWMNTNpoYgxfAiwATQpwsDiOG+clbwqu97drMLBMr1lYSksdIC
YZI/FfQFltWuN18U5UEuXwMQ+QnSjZHzbjfmWV6AUo5vCDpRU2KAqgVuMwwpIxp34jCw8PhxiP7R
QqMryB5aDS8Q88cQBrbQvuZi9tRBzaOM0EKl9M/rC8HcsIufRLlKARrUKkaOEhvlGEzMPRYF2HQf
Kl7VgvVBwbUOWkY0Ks1iT5eeJS2atMsxVWU3shOO0DucJs7OZL6sFhBXR08NfSPHDKDtn2N3gPSm
5W3C52nbbuIPZMqRGFpfOS4gtUm13Ec7wszIGB3bz2zv3XSY0LBQZpo+RUtGR81mHZD1qZYGUlvW
9GOtSkMDa9i9DqIz6PeS/qb+58IjDsYShdqjXoTtQEpYNSZ/BqhS+bHVDO+N+bluDMuRgIpm7i1V
IXxBezCtz+sIpFYIxjE1jAeHqmym/y63N9vyDUJ7K0MuRDRQAGQufqf+o1k6ZnRvVFYdHeo8cgpI
qq2bxbrblojUnhBl34RoCBC1cqP4divjjMvWmB37jzjjMchw1lCnNoRhth26qgEm5E9x6wzdM+Fc
ZyzqQqRYUdvHR8JwDN1k1DSCUo0tumHUqn7SIUywG0Z5o5fTm5lLsRX3Rr8d6mp0Qr+Tbwwteevz
ErPnkWuGv1VMUalpvyHD1HBiCJYnBWsG8lyaCDdO19tMuVUCMUcKyugEDNqGkGXyMHfxM9Kshidp
zVrmJRa1zJWfi0KK5kq7KHsL9Gj2VP1WeDR8rMO9BKGOHUIi3xhbgGSQh+19ycmT7pwKsTX9E+PU
l57urFiCht7Z3kVEibDPCGp/wNUnOeoQW0H2c/0QMD/OLNj7PwCzrQsAMUJzuJ4CwJdAdwmua9KG
lte95IorZby+UdbNApUw3TB09GigEeUSrDWUUQwHZeYHei/632W/WTeG9fWXfz9lTBm0iu57BC9S
pG99UjuB/tQMvA4i1pItUeY/XyxZhsFLLwU1vp1H+07deqKrSB2ayvHCffwHe6CjhG4n3MbgjLhE
Svo0N4yZpBut+nZZbwjGomSd4zeYH+Ub5KvmuzRH9Tq5FgHigUzd0Ldo9uA4WtZ50UFqSmRsZRCy
UGZkFUhkhwjXFCl3EySiM/SKPUT/Qs62QLkW8VVRMZBhh+xvUulzgL7a+te4HrDAFYXeNqhX4M0P
OmnKjrZV4V9GIGhglciUPXILWouhvC20Nw1vX1SvOKFxs0WLBMgBHRWvzPVfwF7Ivz9Ao/Jw0EuP
KvS0zenUwK4My9Oe8/pt4A0yMI/Rt530aK0vhlIu1bBTkjCvgLsheTR5oQvzEKFyhslKdFFixvFy
a3sjqeUuQoImk1/U6lEN92K2z2s34uUuWbc8GhX+AtE+Qc5HPwqQDkMWUe5Pff88CjuleavSncKj
6ZDn64XO0S7BKNeg5GZboeEUYV9rTRv90bRCa4ws1Onujtbr62Rb7tF1NWtHeHUe5ilemEk91Ps8
ypJRB3KEDtcJY39FyLnGmbSmS+Oo7R+lfWT6AyDIbZs69YNgC2fBLrf+SXdLp9wXtmsNrv/YO9mz
cvQd3nuW+ZJe/AB6+2dGpQWTgD1jvEuP/jl/gQhjY0WPf4T3+k66v2kdTImceHPPnA1En4ZcHtCc
ZgBVTgPoQIOu5Gi0x7JxlPg90f5rgx9cjDHLrWGgELMF9NTm5JtK0s7OeIjzTSjLdqur+3aqdrVk
QmFqsJqq4PBWMd2aQUDYB+1kCR0jVDhDGi8MvQShaR7aHhEt0KEQzA41wq1X7lXDCr0/iJWtqDzH
8lGPnYY7z8l64C9/wby5F1eQYFSdFHb4BX5+lgd0aoK6Y1Mkp8A/Vdhf0YOHB++6K71uZZpXWoEK
HOoa8twHcYkJnr2mCVsTjxoQm/cKKs13YXEnVIdAg+S3BnGdPLYgIsOBnf9a2kOAsgC3BzQ30MhC
eYjEMLI00wBrgp7lo4inGqUUsz+0A3rXs3qmywXD6LaEgAUU2iOCB4nc45FqTCJ+GRiburb/FyrA
uRiIKT2IMaAx+XIp2ghi4JXsYzaseqjJa4IezxBzEOuWs+6uJcjsOhffWM6msUm9ILUVwTWCG824
RbgE2o11FJYbXKJQXzUZJ70TRJiCd4all2hW5bGO8uyg9qonSqmYSUBQ4/s+RdYQGNAYD3gNCqwL
0oSiLpqn54NJBxuxIeZlUUWpLfjVS6Sbd5UknIk2HAyt3dZys1tfONadD3VtZPihiwgVCcq5l0i7
ZuY0K6aIuZU1b6XxWaANYh2E+XW+QehQc0AJUelNCIsYdWtXCuZDeKEmQ5hpnuZDJzjabVH0pR+b
ud97fubBjiC0ytRKP4Xb8DAcik12wOMmPOpuj6ticrVzcKPu181jlrsxgYbufnQEofWOWkQJiRKj
rLE38sDuTAsX1DE+lf1jvI+daIsehXU85hb5Prd0ok6NIXDpN2GK9A+0evzfLZQOY/MjK+64qgHM
7fENRSfsJGU0+jCEZYOfOGE0HcMhcOSh59QumRvke9PTN3ychpE6ebCoU9vtIA33E66/9UVjWoLZ
PXA4zR30tPqQJnlq56eAqIvfBLpKceD2/o91DFYDFdov0SKN2jXUdXXKy6daUqGVFKKivT1tzKNi
+zf+n2oXvPr3xS8kHskDCFTkD8gGzjV7tKll+/h1/Tcw7Lz4CVRA2Gq1r5ZCkdpiPXoKmk1F8Q7y
ypHuKBmoRdx1NFaC1ZBUNDPhdSLP3cGX7l0kiUc6BRYrGByKBFxe6tFD81aro0HHLqbYMtqZhuiO
VM0GU12co8AI0i7gqdtF7OQo1uIKX1XZCChNQYq3w+RWaRPxVhQ4kTArdrhAo26ZGiIMcRwCjZCH
BumGCW33YE7Xg5eW4GJHAu7oNf9wtV2AUhePOpqKgjFB9NkWt4XfI8jnPS9Zz5cLiHlPLe5onxh5
KiSwSxDuPXVTGy4JfEcRT6r3Fs8DgoJVfZBUwGgXZn5fMVExs+wiq2PrIBwND732W/R/jOWT0fGo
uthrrqkyvOq8x2hCV+iHpGU44Le1xUsKldfupzpt+sLYptWTMjnYfOCb5kqKME6RgXliVELm4voV
FxkJ1TwJDCz6eCP+UX6U4JrelY5qx09g7ztI+9LtRdDJcg4Tw7HjGS8i24D2XLhD6jsEkdBkgoyz
O2xGV/7pvcvuBAUgzPP5f7KztklvTezsfXTPuz6Z5qqg7AX/GpL99O0pjopXStAYsb3BisiLBrqI
ZrNuHNM2PG3Apo2Upk4L3iWCSAbMwOKkymSrD78x7zv6tT1k2yHarkMxQrWZleUvFHViSvBjGloO
qEByEgEkyjsz2446xyDGnXWBQn0sCM3NU31AMeLtIN/WBo8tgflRFmbMZi5OZR+puVyEAIhkW/Of
w24T8IYGWJHLzBmHcsjc93slnRAElVCFHej69VB0oT9hGZKbxr8wjBNKRwJZjXgDOipI6fDIrlnn
+gKZuqcEkkA7mMxCAeV9i7J4ilaWX0gOTqhTFE6FIh0vvcWExASBDA61uUmcfoNJZuQlpEOhBFma
pH7KITEFfsoYnHFja0UgFhNGvB+c9c3I+Irz2MJfUNpO0YjGeObBzaa7XLsTpU9t+L0OwbgELyCo
8LPy/ImUAyB8wxZHq9Itbe+DJGA0OLftV98k9YpdItHFurprVPDmAIkU/ZPaljeRN7PARWAWHrGQ
xGnIZ5W8adIjXhOldkyHAPRe6LsxLDGOLEMN9mGnYda9cnztWfZEkJT+DiEMhSZKq1Ozu6FXbyPo
uq0vEMMhXPxsOkgJu0BSa/zsDvkMOd/00ouJfsnMXYdhfgfo0KKn0AT1DJ3b9JXAKzDPiLS9Nikv
oWmm7z62ISSPFRLgGaLCszeZBmo1EfPn//2RpUJBDGdYmkeZ4Pwod5GUKWTUQnRsJY+5eMgSjnXX
Gxl/v47LCRAqmEbnP1+4o7QDqagX4e+vUajF0C3mqOONKb6tryGjuxAwaNxFpgR1OmBdwswNH2qu
Qi8mCR/mufp4I5Lt4Dua74PR+VadnLKzdPPY2OWTqliNbcuWWmwmnmtkmathzhxhx8z9T3eiNkEh
RaMMc8v8Tx5rx2YUtmMr8zqlr69FsBThH0z2aiiM0VnGJsmkMmlKJOFGS30St50jvqQ33lE/qZXd
WPop/cjs9JDc8JTnvrh2Ls8ykMGeIoJ7AuNVdI/0JIqtUIhwwL2mTYEl4Hn9KaHd8IDx/5mpOGnQ
y9/MvMVhTur7fEggFDSlUkUcKQzzO9A9IMb2kzqE+JJZaw4Bq5Hb11WHDnmtTTMLnB4+htnLOHjy
9LZ+6qcc346IsbGTvYh3H88b48oe9HqDSAz5TIzlXG6csk0TTYkqVNoVH7mZQm/dxEwkWxcMwyrl
9DhWCUL0BHo0iLN47YzXM7II3DAShLcQCl7XYxCSl6DPvMLhj/byu/eTWMVRQI7atJU9eMjfOqSo
d5hAz6yb9FY5g7eFE45c+7gL/K/Lb3E8BQkEbaIJ/Dz59LWDF24771VNOaEV81R8W/kVTyxQQFjQ
ReoshGHUDzEYPSoocUrP6y6AdSQwp4sOW1D6zDzrlx+yrcGPX5BuHgIq7uRWPQUm2WrehCs6twzB
41zQ13Ec+oUxQA2+bNCLXjGVgShD8KUWJmH8CfLhsiUHnFo7EwH5ZkRZ2nwt0J7Ty2VZDuYQQNc2
poJpu4ojYcBcsgUCFSqOJTpMwLGN8kF+33lglnwUo4MZg46FN7N/fcdhtcxZfRXZLvC8UO659boK
Alg9tvl0xjiAWO68wM16SwUFLrfTfH5P00d6AXZF4I7IpsrmcbCqdFL51I/btHQNMIb6O03ZDMTJ
69s0xHT9zgCJx/ouZMjrXlhKD8N5QjrPNAK8PNf34mAJz6Y9uv32IzmpzgmMboGjb1+lneXvC0vC
QAt4mqzMBq+Zm6Izl/NzWAdvuRTy5aHA2DI6vuZ1F8tjhYqmufMDjgdhOdAlBJXdKALT86R5+q9N
nHbYy2h5nJy+QWVxIxh2zaX1ZR4LMLIQ5KuwmejU0ZDFsZKhi9T2i03d3InTmxztjPp2xAhe88cg
+0R5LwSwG2exnYs/a/U/Jx1x6JFgV3V0uONBQB1Lr9T8qCWwN4UcKvQ/rE7meEuWhejORwMw+KIx
iUQhiFNRxLI2t8gSKMKkJ9BdcrYFI/8GI1DGAgsaJBUIfR6rUhBLL8bADHQGPO2Qjg+SuRPik9+4
ueb4ZmyVNRrd8D9O+ZDlCBbA9NmM9c5vug7AGFYzha1EfkXNWRqf6+JG+u89/BdG0kcxGuGKitnI
AiTf9fizmOQbIQid9RPPs4g+YmWWaOM8zBUQYmnTbZId8BLxtF9is0OjMweNdaCX60edthZte3Us
zjah90p/r5ubqP+xbhDrVoDcjDir12GYnX4RFIVaVWUD9RDDU9CyUoV/wg68jn0+jW4w+JMLWVke
tyJrEec0HQqs6HoH7eGlnxqEgITm3IiXxo9NAzJ6WxCfc8kaTZBuPa3bx1hC0PeDCx6U8OBzpInJ
lbaTckEDVmMi8Ssr2lPRaNMm0cORc8wYrnEmP0GFEQ+7mYjn0ipf9PDwhQqkHWahJY3h2c/vMMx0
FqTipiDnQCQbQ0V4vG7f1fdDWh2FOQPxJMZwwGl6iZoTT0ZTeYbzi/6vvP1RfrHJhPus9W+Q996v
o119OQpt/vNFaIfwKNLaEmhduRek56i6Ufvgfqp60C5EFjFCjnPkWUetaZZOXRRWwEvqYZPq5K7Q
augUJW7YROchB+Pgun1XAfKlfXSfmNHIia6HOeyTGuQ5n6r6s9Q/Bt5s2HVKjcKhkg2N4YVRkQGn
MeX3Oo4Cq4oy4QB98aOcptBWHgYNdNUD9BIgdOE2cvcpNEXMcS88aylnVofGKEmztZWwkQ2nQEts
i1GegUt5zvyMEELA/kQ6FJTKl9sGSgmpbI74jEFxSsvNEN/DVVta9RrwKvDMDbpAUi6RekE3s2kA
kim/oJAEYsQM3Vbgcm9jw/J73plnriBoTpEOBw8I0hGXcIrQJ00IVju7KYEUSk6KA95M8knD1PQ/
bM0F1PxTFkcvquJCLAigCl16NMBKF6nIRPbavlJ5spZXPnPenQsoyqfUkZBlcoNFVHzzHmSy6H1v
fylGzbGIfQoWOJQ3iRRU4/ugqDGA6pLJycAjJgeFk2FvlMkTZrFTiHRhIpsXKvC+GuVVYj0Y2rzC
UpYEySHZzK2katEDnzt9pvJcyvVw5tdqgplGghjJvLCXH65M82ImiKwhvDP8SQrJRsPUrTH4+yYN
37wsRbaxbj8jkILEZnYMDBH9IrUTlZ6DUvGrgrnZ9Y004108mC5/D11H7wQ9K/r2a9VBzCRWtqF0
VhJoYF/ZCJoDjp6i7v/B0+D2Re0AeRdc+9SOEvJEJUNW4UuLOWQqMt1V8tGZisrBlcJ5516n8GHg
EozaVkkn5AaotmuMpBxIdwCToxIe+9TJ9WdQnSbma4DiwfqaXmckKUzqI6fl1GBkEJiKdJOFt2mD
hSycJnqMESa2jpKffHEXR24N8rrmNBo7qb8Jmgc9RHx1CH1exyfrBC+WgBbWEwTIwZAEP6dW/fc+
rj80Od4Wg/dfX0dfVqMTEa3bs/A15f4khNokzAET6WjJ0LIfyPfdr68s6+pAPuQvBOX2TJ9oHqZv
sLBRbdXKocblPwl3UvziiZwUDA+K2qSa2cwKrjgYFWQCg/S+FspNoYOAPsPDlrNy7A/0bRa1R5s6
8NIE/UA2HBF44B1fQDOfwhFvYYPMFOZINyLlTxkUD6YR1gJOXVyjlyUKQObvHQqScT4R684Fk+Ff
GMqWKkxyr5zq2p6y01A9aUL9VmfnPGk2GlIiAWjCOVEa8+JYIlKnbYKMmRg1QGwzUN3mO/MPjCPn
sbBuQsGewBrV/XfCUjiVWTrti6oZlKWXXrxBHNq0A9ZS9JtjhHYtQe/dpDljBLkhHEb4667b+Vwt
wKgopkj8zFdD2BcWxB1A2BukaKYuKtsrNp0vWVKHsZKX3LzHtCvkf1vJSnicFOw1XvwG6mz72ZQg
WwyDNc0yvfdBeQDZYtpAsAA3GGQ3+soylNta/7F+3rm41IGHfEugo0CAU4i+IFQexO4+B6uIvCnA
ICwkqVVooHxSHAmRwTo087gsLKaOS5Z2QpSNQC5QFRC7m0kbth3vRTN/Ovr2RakIzhKBE3KkVOQv
9NAUEPy2tuVJdMCYgFdT076tG/IVT6+BUIF9b1aNbg5NbUvmLRjVGvnVNLeVcEyVM1ga7fLVlLd1
czby343JWUSmM1jYR50ToYwVoTMBTZIGlIyiNYE2JcBIA2iENXNXCDqvqsKKZyA9pkJIHEVVcJ1e
nky1yCLRn4AoFE9jd2pMSw83XtFbCSmtttnxx7+vWtLn4/mNSN+unSEn9ZgBsdO3jexq+d0YTxiM
y50smBmMMJdaoDbGm1Zh7k8CxSa0bqLxiB61xXhPnKkDSn65cKyH+9g7Zf5+fecwd+c3BF2799us
zOdRJruEMBL0GZw+4RH+cayg24hSyeuFZLZCRTm/inPHHw9B8GfdDnYMqECoaBa4gvoatQ1FX0pC
wQBKEgc/8P+3UmXsKr1wI28CzznZ9tp9hvoSAl8eJzLzBCygKec9VWk6oYEB0NJLMQSWmXRWH7b7
1vtB+ve65KkdMvf/Am9e8MXDsETbQtR384Ka05ZMwxac9m6Ry1Zqdrd+qW3FmXsh4fGu8syk/HQ6
dAMRZ1jZFF4E71eXlAEYMMdNTt6lLnV7ueC9F5lbB4X2r7l2tOhSH7UNlNRsJqxsKI8bWR6gHFmc
QrCHGcZ0jqTnUBp3AxT5LH0MC8TZaKY1hVcxNi2j9ra5xhspZZ6WmXBbQmcUWNspz6OgZ72NVKOy
p3LYJnL7MASEcyCZMelfCE2kpvq6Ag/SKQAEaa1ePePxEsVbQ8EoNicgZb2JEdz8jy14O1zuIqFV
9dQcdIQYkCsI0eLXonqFEZRdxi3ZsT/jNxR1O2GqPg/F+TN2za7T7o3+tZF4l8L/xwF8g1B7JdOa
SRwb2KOnPrJ50EtAE26c3IQeilWZi+Fy2cfzt+aNsnCBqeOP+YK2gBgmrBMbcFijHYKAYmrXYXoH
YiKjtiPludQ5IThvSSkfAAnK2IgEgGayo6Nx3fO3et1xwm4mCCazwSeOf9GieblFSJakgzF/twzN
GUNYbJVRc0HZY6/7buaWX8BQjqWUtdGINMAgzW61xa8Ks1Z+jq61aON5AweMue0XYFTMJ5mNnlcj
wMoxs8bkXHSKPfo/65xXyuEBze504aU1X6rwRgJQmN1F/VaCUboB0XFOxY33jSiXpBa4AOIIG0HU
kf/w08dAHDdpWT+ufyM2DBqtMTqLsTCa3Kws8iCtJ7glCcOAPRmRx34cwLbzf0OhHEUWF5WP0kdl
D426k8zgCSKH2ygzOc9k5k2GEfT/NYZyFW2oJ35rmPCxePdPwVbxMlcNdw2ek6XvTLzXK2/tKAcB
CcheaXPAYaAxkO1C7qwo5LUC8GyiziqSNYGpDVi6FF1rTiWbQQS9i/RnmBiT26DPssYEVE9ckkzt
0/pXY55fjaAtB5154Ceg7KvKOmk00wO0ekB0PEiVQxqHBLYo/UsqE+wHf6EoK+sEQydZASiJtEfi
j5BQexhSlN/E1v/VVcmeoIDZF5AZWjeR+QkXuJSLUsR46KJYQOyD3dGCpQit1/7QcxKZzG+4QKF8
E4lBuk1m6wzFaZKHAuwoEgrpoP4uKtPltnYwPdQCjvJQU9u1ppTCqMR3OySCu2JL6ndFazmLx8Oh
XJSU9J1RijBLLhtrmKPGMkTyOX5s84gXMc5Ry9VD+K9NEh0+QQg29UIDWGbwHPb7ADyUMcQWWnvq
PSuJHyfzcxCfcoU3MXk9jj4/ERfAVDg1CFqiTSmAw9pA0/pn7Zn+xhggNgVXVsbCNi0eu260zM5w
egSrRQf2Dmh5yQSc1p3+AKL1uzEVeZWd9S2FwvjlLZQ1uoK6O75xEz033UE17ps8uImSF017jyue
Ht78Ja9XH/Pq0DXC/Cg9sE6ksSiqBE6oSkQLyiBdPlghqa1M2g/ZzzFBi3DwL/f510gOVA4ww0d5
hCH2ZDms4FzxQMfMlVs3P2ryp+SxJLMzLAscygMI7RhFtQfTdHAbZPs0BJHe76Tapd39KG0leT8U
H1X7XCb3GJtx1r0PO0WGt4CIwimSHnTPhtIKQdP32FxV46rVYWpdEGxbJD8X+Y3ZOJFutWVl+SAc
WQeePff19/yL+zXZuIhhMn8qxy6G0ZMkWwk6+r2Bd2CZqZVv0+gJzLETmiSRAGFkaL6HFYW+0xDJ
YhoyhmjS2G60cZP4/7kv/uu4fltGnQs9y9Dl3GHbqIKOT9e+TFWyXV889p3xDUFFGaoWtrUIEQDb
zE8VhETD/EnH9b8Owj5x3yDU3QuGYUMYwcJso8ZnKcK+nnkKZGLV+GDa8NDEN5OwW4fkbQrqxCW9
mGatDMjMQw+zntx4efa+DsG+Mb6tog6bRjw0ZRgIaku0EmfVKfPybaudQrBR/QvQdzxBfSOIWfWe
QuAeFR2T4Gnk23JmuN2QWbmhvK5jMV3xwoNQt7tilHKjzVsOxEeJhh6y+KVGBbo1Nq2PcTTehChz
DRdw1O2uFbUEBSjA+emfMjwrhV0at5nKcU3MzbBAoe52yIFqGNkCShdPe1VtP6RW5kTr64ag7Hh5
hSViZBZZCIiwrJwA0YlArEq4S8rN+vdhnldjLsNIoqKYtEwIOLjlJkoxfSgP+UlQyElLxRet0h/W
YdjOfIFDbW7MkMStR+AXSP+KUpZE3CjcEMlqVN8VK8jF7cCIF4DZlIM77+UrZ77ApfafPAp13U7z
JYKWqqorb7yJWHg8Ol42WFlcuYH5s86C3wVkZopSt7K2Puo6SO3Wfwfzcy5+BrUviTdlpG/miCRp
bwqlONRo6kqHwZIF3gjzbNGaxdTmTE216PH6quw2/VCxcaoIjzu0FfevoG3leEWOWVes+HXsZWjE
xXGrNn4Q2sAyR1tUOJ6R6UTmuwucYyDJMaiPqCiDFuk9Nmk5bpX6Dzp1CgxJhqKjNs+VWHNON/N2
WaBR38ps9bjRB3wrsX+Xq2etO8jmS+8FmFk4ZMVmbFrOGeQBUl8srj1BgUoPzMsiy9fsTDhJGL6o
8nNKXFVzCS8dxPRf3xbSDctqEECmSA5w6A3QIiDTMEXN0/qGZ7eKLDCop4FXo90nG2CUmIj3Ztib
s5xnh+FWuXOkZDiXfXQrNvXvivSTrSvTc+1Ne8HwkD8Mb8NqZnerksjNE+JBIh30Mv2Yg1HchDQv
55fKjAMzq0nOjXvqLE9OuVpPaMQUIkZ2QlDWr/0t5r0wHJUXOznCVGYZ3wRds1WKGIya8FRRvx8a
k5cEuiYewFrNknwqyNPRX/sVii+iTr+AvnA7f5PRBsUsxkBt/Q3/QaOYflZrq3F/iL8aW3wQjtm2
eQZrTHIvHMft+lqwboPlj5g3zuJHNARMHoWApShBhTn00iZXbI3oHGfIQgHx1P8eZ3P+IAsUD2OG
kC/G1ojE6UZA3SgplLNfQs/7v1uzxKHiHIilRkWk4yAji7sjXu6WOmYPFF4Snu2dwHCki6jOajRv
EEbtcrS1wRxde+60yapTp20wmDm6YG8RNd4sPPsqxdA2FHLAh4qu9svl83t98GIFOyWJ7UQfrbw9
pqgBQ2ZiCE59BnnFyBIaUBipnJPCdBsLYGp3+KEpJDkaNuxRL7dQXN32PNkt5n2yQKCPYpCqCKWw
lIOBEHjaFBqkMPVdDrHp9a3BvCTBFYhpG8jpIYF3uYagFTOHvMfWyIIHtXRDNFyIiEoVF/PRHCjm
bl9AUavmDXInZtkMVd4rUm9ptQhy54hzh/BQqJWDJjjUa+ZcnRAeTTQGhOj25JLXMi8qNDeDw1gn
aP6nQCBmLZSkxueRQKbsh8cRchsiqHzqWzNxozixSsK5+a8ZnWe3OE/0IMOqq9BRuvxQRdLFaawD
ssms+KQ+jHfaU32W77yN6MzCZJjx7/b+J4K69Q3COtQLXDqykas4i6SvN9K0N3RXReNsdCf7h1Zy
xohT1roemL00kq4zQIE37hAI467cmpbv6r7lw/9DQPYuvUkhxmZO1qtoJc/lBuLkjQXlVIHz3GCd
h6W58uUyo4hMQk3B9pmGTRsdxhG55SejcjTp5/q6MguHSyTq5Kmpmcm9DyQ5OsAlt2PrEPGgqugs
IbtK25TQyC5583zXnGjUClOH0DA6X+4ErHBt5acJYT6mQq3BhwSPFbw2z97DoSEWZlqcn57r86rb
hLeZqHMjT3EodhE8NkjyNt6Tdhe91o7uhi6qcFsfH/Q+cgwH4vJ79aF0hPcGrBXb+q3A7i7seoew
yQSVaLTfkR/VRrwXDiHvncRy7TOhAQQcZQiq0IPGmPaaYujd4w4bzl44gLaBd22xHNQyyqK+e5Wl
TSKOuDwyz1LBriKkW487qMBMWC5RqO9cJWqoTPMVlcKhQ59OT05gmlCCD9KilyIRoKXiluLzJG57
c6OOoru+u3lGzvfbIrJRUNVF4yLgpfy+FzBqiPbBNOMVWZkRwNJK+j3UpAL0QLCfkH6ojE1dH6f+
RRMgLp+81dGzmO/Ucl9OD+vGsS7nJSr1LhKKAf3eKYxTSuEmnvRDn3yCiva1HoWPdSTeMlJOv+rE
PMvA+m7r450qPY/dY+N9/p8g6CdQ1CZtpvswRo4nWw5l0L5OmynJnHUY3qei5zUnwwzUtp8XDaxs
yD4g0GiNfSXfdqrbSx+RdMil/0fadS3JjWPLL2IECRIE+UpTvrraG70w1C2J3nt+/SZ1746qUIxC
aHYmZvdBEcoCeHBwcEymI+vp9jauYAf5ENsPhk6RA8D69L1CCrtTHih5u42x7NX+eTfxcSg1wE2Q
FvhKYY9m0g50XL30bhj9vqLkMzKeaiPc3EZc9lJ/ELnTPZpxlWgeEKvy6MkIcVNIjAgu/kUMCMli
YBOD0FfdV1lt1Eo/exDSBne52SMVZGp5+3V7JYt7p2imoYHczKD83snodoLwxowCUeVRskbIPSWj
QyQVEkUnH4nz/w2P27nUn8YY5ETwGOVjpZ28eBWPh8j4SL2HAaw8t8EWje9scfOfn3lBJodRLOsA
GzvIo2vbKq7BAiDoHl/0RmcgnKuN/a5HeR8gXl+6ILiy5dBErsE4oalFYHaij8W5W93PIhLLgAKn
qWqiPcdtps9xeFLJXmoE1fDFvfuTBuCLiaypxyLxEKgwMECP/U4xnLAU8Q0sB5xnKJw5ZBpe+WgZ
hXjeMThVm2mDevs2PRZQroos1FByK3TUbWZLx3Qlp1ZyNFwi+H7XpDtzSHb2GzgraVoNJDExjkD3
dYL6kf+K/sUf78+EQtGvdDqbrpk92eOb4ba2upuo3aw0wW/4/WDhc6Xnv4EzIuSBh7T2sQ8t+Cqc
tLfp47Cv190m+iy/ggcVxJ0uCveKe/uALIejZ2vnLCrJyKjXJXAhkmVIFnIt+2ZDfng/WtVCNVxe
Eav8RF/HqUDjPHNTUf1x8fCc4c8Wf3ZCPU2LYzMEPn06mqDoePMOfeTi28sriLA9tnvvkdyBZsb/
vL1wES53sUd6XVA9wzcHmXmI/Ih2nCRXKO4rQPn9BDlbHYsxjzCoWF1YfUbeHmIRcdRZUyl4m84/
9obx/L76z2AIrT01MudNBClwErCfKt4QkKWwZPXXFMh41sjIUYvagxed0Z9P95sF4wxVy6Yq6Eag
tsUPydOcJAbtTAKCu2cdOdKwXt3+Ylf+CFTOc2IU5F/oMDf5cf+pMPVYlkDWHuW1AznVlq0LUgrO
w+8q08VWzoTRZG4lQbUfTxDucQBRSj9IZ4FAUNaOrnYEsfJWdbI9iuB4GE3wCIEz2Fae2agdZmvn
+8423N3tlV5nrLkfwTnFkIEkQpuFHsc1WF2hif5p7j2nPobbfGseQZz1I/55IFZ8KhxDEFpfBR0c
NOcLMeQTVHE1K+3pozWAYVLtBXfYtbvlIOZDc2Y3alkZnTELa4MaCZka7du3aKV/fNGdcZo2EEV/
aA7ht/Qhf27upk8Uan3NVlxP8Pqf/dqt78z5PTYhMJVV/AiQ2JbRfSSvFHWTpoccCiGCrynaUs7F
+YmcQfMJUMxKPjBTpQ9W8Zm+HLpX6Zex0dAk4LL725iLkFAVh7gTaF0RQ15ucZwN2WiMM2uKAibk
1rSLQBA2LrBO/qYH+geC/4phKGfSBIg8cZQTBh7SdeNIFjs9ox3mCzPVv/Tnt8qSTLty03Xp9IVl
gIF6FX7qd+0+kgS7fOVpYVQ6WIs0sHZp0CXhijxxH7FCLVQoyyg70u8yzR2NXzkVxeQLy0YoDlJA
/C/E065agWiStmMomzDeKMxXZut3mwxNBZPFMqr7DjMD4xjKaXDnm0GbO1Welnd9nyRP4aSGuyQl
ab72oB4QWWWJJC/RveSJSEZ5INEAFW+iDSVotCh0ceu+rz0rysG86ephOBLwe4b0CYx2EVoGa6Jv
o7pGw46UKJLosXh1oUAGCNPzeBWAvQgaKJwX9MbY96oKq1RjKrtjn3m2VtfStm9mwLIBETLptTUd
236NUvZfDwbO8AYDeRJGr2S0lV2ab8r6PowL3GUhIeWqYbH/boxqgYRNJRozvb5VADXzx6DWBcor
nVvpYEZKlEVQwkhadAcyJQu3QaEbyOUOvcBEl6Dw5WaZOFMlyPZfrioqVCnvE/A5B2NR73NDLx5I
1BifRqGGgwDruoiHaUcd487goSJgyeGJJAcMz/Z1UeKasrNn85RvBocqTptAA6mOrPiAUYlVfPDX
hkPdxIUjesvWosz1woIvfgPn+JS4bXq/x2/oogOlrwH7iEFKd9vTiTC4TR1j2W9zAxhTdvLaUxWs
ovDpNsS1M73YSj4BXw1T3UgTILRpXClKskHM4/w9BHiMMJmN/8BwN6/y7EpkvZaVYPvGMwcMnKHO
7vssFqziOiH5e/71DwbnsLsGTJuNBIzSTQI3uk9fjIO8Jb6r7Mx1YCmFNYk+ztLOnS+LO8d1yAIw
vQEymSrLBENtJwh8r9t+uUVxJuYjkZxLM0J1YE+BTSpUK+ij5uhWuuqdGo8348R2mS2L3mvzX3wZ
P8zTxH92k7M7CXxW5hBUoBZ8SO7nPgLb+KB7ch/axpa56KhZma/Ka3f0bFHL1yKyRsBaidqXAiKq
S1vRaQetpBLIeh5aWvYcvecstujgoOArD5+3DXPhIgCZAZh2ZwkXBN4cGNyLmbRVA1EM5TR2M08S
euV8e9ChsbcePcw6ikYMlg40thbj2uiugcQ955DbKMjNIofucIbQTx52afQdw9u3V3UdLADhDGO2
27PjVqmVBOpdYEiZFf7q6jfZd6JAdOCuWmvnOjySd2CigUYhihmXKDVtDEK1IbO9F3lXPOmzWZBV
aaC6Mwqe0Quf6QKKW1DQE2+oJND5YARE0iMrDZ50EFIGpqXoSILa5SSo0i3sII4WWFOpAUI5hZ9e
TGhnoksYNPhFcSrV3oo1ZHbRElWIemIWgcD1hN4OFSPgfEuDT/SSZXGHygnm6sdQsUyQSoOwwK21
8vG2VSx4KxmV3f9C8Y91r9ByeWoANc4ETHV2Gtvi4zbEgnHDImZ9V/A7m1dv2FJLEdMVgOg730k9
9T5GvimIRc0zS74elXGolKoztS1WdWl6Lfojej8ZU4xdrNrpMUz2UvTqky2FLkeInoxyPw12H90V
yT2In26v8TqlN2tIqvhWFAREKoLxS3C9oSwOPC21yQPKasgoHYytG6/jNXKvozWuzAcJ71hoprTW
i7T2BGd76Ssinyejfog3POGfPrIksS6MaWormENNWxyJcHV7gUsfEQPucwsAujZAQ3a5PtrS3NPx
tABZyCvNdxN5EIaK14Qk8x5qoK5GzgMM1rwKnBZ2o54qOt6mdB/3jmllq84aHsLj9NCguUFafSeb
cnN7XWTprIEkGyonBhRProYMp4LmDS2xsNSqrXb3XrtNZGFoBIRurZVap84ha/MODUx33qaC1Mw2
tWNIC1m+7a9EP+Y6MTnvwNmPIZe7HE9pVSQ1fgwaHhTTQtrMs9FzYDX30QrPSfmdPUK8Gg+k0L77
IdiI+e/mLvcLbM5zt5iFUED9AOWr9/jXuHMU3y0t7b79+DJ+TOthgx6QTX/QmRU9sHWeW4ot5Lda
NLKz5c9mfnZFtaUWFdX8LXLXfFLfOwtFrSNdw+jswZWOD+ShEOT7r/shoAcOl4R3NExbBaE0B4nL
vverHEqzzRp0v6NbH5H3OtW1G98PArCF5c2vdAPymrMKOS9zOfpxXk0VCuJ9vJFTyZqmTQgx09vf
ccEVQK8P7Trwggit+QvYoHkZFoYCExoVG1ODYBwWIFyn7RGuz8PZuAQRskC2+3LPPKhq1VnOIKBz
V6+DN623vANpLfnpPn4PXD/aICFRW7eXtXQ0LkDnc3xmG0QK0sxIAdrb9drfKJaB+HdTfxRv7Eg2
5ASOm2oVHNO9MqsUCMAXQg1oR4MCFf2MOkH8dwnOzGkovNSAaIbjrctjtDV2vmYNn+QeYeFD9ho6
dBt+xG/hU7RuPm6DLzgokNhC/omhWw7Q3ChCWkLnIPACxIbZ0QvuwvLIzF89EfjBBbOZGeF1UDfr
SPL8vt/OtteIw6yJM4wt9uWror3ryd/bPvIMKnLZBpp8r1IOWd02I0i2M9AelVYfOyQ7YZr29k4t
fCW8D1RYPgh6VNyFl1+JJJ6m99382MNwXPrcG+ucgdpwK9NHD4yLkrDSuuQ9QDUI/wGNTMwe8uMb
YdqNoP0dM7tp1r0Luq7vZudkVgT2ddELaOnUXWBxB0BChxAJKmBh8ji9S4/Gj2ClO+2KrMjJBgf8
Uf6URS/NBau4wORCKiUvof2qADN3A0iC5LgiAyeGO1aPwV1j7QxfdMwXfOQF4vwQPLNDSVYw9NxC
kJDhAv6SX2PfbqxxO1q1Y7rek2Inu3YrUiCZl8FdfRegnOH0NcnBFDkv03yapD3GlnrdVpvUytBi
edtGl6LUcyw+sZKnHdWbAVh4htUuRJJQa7a1p2wfOffsoX7ynduAixsK9gRYKRyIwueIQbuZwavJ
cJbtaE+4biLtuUTr3V+izIo8M9MYxkNAAsgTRMuyJ094pKCFr4lBS+0UCgZjRaxmV0vhQDjbKAsQ
aXgDQKgHpSzoA6vZuhY5qiuTn0V/IJ6i4hmOiSz+kScr/aAPA1R/IgJjV53eLwQmcOXQfyMAA3o3
s7gIl7Vv2qIA+zlI54bSdLLSMcxHJUHzxOdffxJEABATQVc8k4nG39J5VeAdWUAlCRPwSTlgguPN
/+tnAaReNJAkKTK+Oh4g3FqkOg9oxUB8ngXqg9p2Ds2UNfEFfmjhw1+gkEunMCa910bejKLGW8z1
rpWwPamsXv/9jmkz4xpqKhrS8Jwb6AYk5fUJ3OpdQg/NoB4Zw0xw2v4LGIocMUGvJ5h6+ZruOElE
ryjK4jVkrhHQzCLRkoh1ez4LFy4NHwbqcrgFIacMdRTutiB5mSGjr0NNmdJVb4YuqPbXva87dRI9
DlLvBIEo8311/XKQ3GURGRjgGxoGwv1QQ2O6Gxbffa9x4gEZu2SlVWvoc97+YFd+G1ljFDAQhkKw
CkKVnImzKdcL2qCiahg1gmo8TfoCHA/FWp+Mx85LBTHSdTfhjIeIF4ktsC4gu3Vph4Gntl6bQqej
98p1m7iFvkvNdY42fPYSx6+K8hAE76YvqIwvrRJzUZqGlAaCJ16YC1FVH6YVkq1qtfMDOx8aqw73
9QB5506Q4V1wTajuIc4ms94YHkWXCyRZnExlDigEwdtU9Q5tEmP2tfzVms3D7W+3BEUQEGLyC7cG
LqdLKA289D3tYC1U72SMjhft0QjG5lDUpWQ1/vgvPBUEXjBtAlYafS59XeL1BI2FHsGBqIjuYuLB
MhjKkaJEzNK3goITolwkYzDQqV6imGY8wnpQQ8yVmGF2xmcWulofQiXR0D6Rr8Yse7+9j8uI6ry2
+Xbna3klq7qkKo25d4P+TEYQ82mlNflVbUVGvKqFjeQivPn+PAvQ6qFuchYAr0jDX3LQ2HU27AYo
qmM45UGvRPHSgusH7/2f5XFHfMQ7s0xibKiR9atCelZ0uspF2tGLIHj9gF1vJhXl20GzfDSh3Is1
DDHZlupDg+5gXYn//t5n5AyF2zk/bas4mnt5hoCs5Mp7b5vyqE5fflgJOiGW1oNiK5wi7hdwm3O2
rk7gDZmiEZ64e0x60/YlyQpEznfhhvk9haTgH1TM+atfi7Sx8iCshzFCxQnkNzl881Blzbz6oQy/
p0zgLxbhwLtqqDJItCAPfGl34xDIslbMt+ZU7Fh8SNQfFVpP9Z9F72879en2qVqIAhmkahAEILDB
LnKevpL7Vq47RByxaX5JIFlVs1DwIl5ygAjPVJR8EKZdTXPhEMkaqeFrkcbZym3mtP34DTUNdCBS
wT25ZA+I0hhKS3PJny9ohUqJNxxD20rENphrtBJ5Mw/A396y6/QtbsdzFO7y0LUwzcwSC2oSLf0h
TVTfeYNa3UPEcXxRpIltUF0p1uhaSZCcZ/U+KlArB9VGZJ6I2XdPeuqSvtve/llLXxJbbCJ3A+be
K4aFNimmLAk0JPhM714Ni/uhfLmNsPghVUhzw4HgjcUPMxKfZuZYzQhhGYe7Tk6VaD2oCjinooJ6
35ugE2VKlyCReIPKCRQzZZjQ5WHwGlX1agonjMnJ915+m2L1oUA9HXMA6er26q5zHNxn5Q6eGY7U
C3QYjwSFvaRf662rTxhsCCw9cvJSxXjPuhbdo0unHV1NuKohCKoRvrlTkfyKTRSdTUXVbENd3U5h
e/CSYTPClXlVu4u1yrm9UBEkt6ddro9e5gMSUlVWo+nWYHw1npP4nouuyyz8F/4M70sK0Sg8Mq8m
K7tx7DRfgj9rsnDdMvk9k4tdXqAmy8ixGcFLlDL39gqXrAaiueosLgmpbd6pBeU00MhEyMVQgNMm
NBun2V7LUWcxqCAVtxgq47zN/hOA+O/SQgmLYpq3sFAPpRs17jE1CVx/FcVfAwObyl3pPTGyEk4W
L7o6WAxsRkO3Ec9aFaBddoq1uSWuZpaSpfdVE688IYfPUhSE7Pp/YXiSqtoYfeiBAkaufNdvXiUU
Lcp8FYyT1Yn45ZY+G4WYLLrDoJ92RQDsU0mJCARkEfl7HZSHjR9m2TNbaoYAYmbx+raRLJ73c9/C
XX0+yOLQsIWvpbfqXVg95gbLrTjv1wn1V2RKPoYJQ03pCTxGghtx6duhAwIVCQTOSJJxNsPKLvP8
CDYTlzS2Cqr9Mpt0h8pyKYjElu4E9KTBVf8fZwDn0sJGzfJpkBAfteNHXpqBpY4iEeDFr0ahH4Hh
FzBKqPNiz+LkqB3SHq1Hs9TqaGHYyMqjCFc9CLOFNHFXPRfw0HjrI8UDNzITV19CGbk0Tv2Edj69
aQxl15iqnxwRbBaDBdlQU18HXVQblt6T+E5raPBIAtLujbYKBHma6zXjOQfPgl+CFIrBl6Gp2tO+
QBRgo5Lh9ro1eiBeb6iVZY+3jfT6+AHIQPVJQ8c65tK5FatdT1vVRKbfqw+Z/m2AvFGSbfBURUeZ
IKy5NspLqHnNZ98RWoaFCp7EDKyYYNw3XTNHGCUKIUQgnEF2lNalMrfCpZh/rj9NqbNiKgiEljDQ
ywSviHwJZuu40xUaXSUPPtplQHjr6Em3SVmyUiVRkmQBBq3XuNEMZBFUVPMv92tUEC4UCvLNWc2+
g2pkzTz4D7/w/zqmxbvjDw4vIqBKSIf1KgoFegoRgUJa1dLgelQRuMPF5ZiYyf5NVIG2psvlSCYq
PHWpY9dGr7NlIzcsU88zq2lFMkcLjhfikQhUkbdDpgdt3ZdQflnhDCcmSPugPZIarsEwOHM08tAx
qm96EawMpbQnUQ/5ddgzl/vwkkMSF6MfPLmTHtZB5IVANZLkuaiqV1LglpbRoyJntUUlyLH4pnv7
+C74CQUNYvosuasjC8nZSKf6UdJOYW57TF516mcy9usJsdZIReT58990mQaFIf5B4q0EPBx+PQxA
aowXapi4Ql3Jo+40fKOYOW7cUlQ+uLYX+GK0ySDlzth1vzMNC5A8o1Ztx1XzgpQCFAJI5GRqIRI7
WzAXIMxS73D8cIJ8+yw4bwJoOyGaQyZgpxoRiOf90vXq4JvX9T8mSBNipscmeXavICN0+wOKtpU7
FUmTe+iVx7YGdWmxHmHcXdSvdPIWMsOtpXemC27sRYsB07NuQpTkOgZqmdbSoY5zW9HRTRU8DGR0
ZM/qmCBuXToNaPv8fxyUEi7PYAUVvcLTsTCwjyBz/aaZk+1FtkTfU/PNkEQ8/teBiAIoauLgz3cZ
zzzCMIYc+BWcZanvCcgwVP/vC3PKLNyK2BFVgDmsulzQUCZINLTwX4VBZMw5Y84wblLTKlmRCU71
0mKQOwYD029vwhfDUVFLpIQwND77hUXpvTCk+h1Vc6eZmihqzc2lGNHgA522kuO48uCrBlpnVuHR
PUtps5LG6BTI0imtNbrzSH9QJGlnGNVWIvlLWU7Hgvi+I2XwNXVwjxqShli22+UEasoSIjJfVrvV
7QPyew7w6qdCVXkuuyIa4ls4+6pDE10c5FA91VeFkm7kAB2wuuwUnWmHQ4D5K8+Why9/ok6k+LbZ
/XVP8VwqUCFLg1wZEmZ82aAuPFQgR8jK5crO75jlV49EEemKX7u7GcRU0KCCZD7jS2ZpkpZpMfpw
BHBCXi2vdYKnZba5vZu/i+LcboKDmFC0TuHOuNKYqxNtioiJYzms6Eq6+xyc9Dv4JMHKUtbWevyq
3h7npvdsf4hPlZW8PknPwa74xhxhk+l1rI0F4+2Mlx/DiAkf1rdRmSlqjAXnQ+xm7Qsb5zGoZthM
IKerqtYZvepRKSrDokJ9y8XNxqtzRkcMx4u4I+wu1ZACW4vM7+PQ2EOh7JNA1Oa8cI6xxD8wfMSb
VZDVbgET5qg0JfpdE4Qftz/owv0xFyeRjMDgGoWu7aVXMspiilMJ31OvHjXvrsveVTQ5Do9G/a5p
m9YTxIoL2QjlAm92+2dBfDNCC3kMoxwaOk5e3cUjpIrsQXH6aadJ30zVavoXqRNY7UJCFKhzAoTO
DVUmP9EVd4VZgpocqvQbqVkbD7Kb2+QD7yHd0Zx0263jrx+393XJQs4RuXWqiKnSAm2GKM7Ip1HN
d4NPT6H0/vcoKNyhQRe9zkjScbe/XpozFV2ag6VxdKtm3JZV7WCITHAXL/lQGIiCY4+eY7BKz6s9
/2pmHw9Qp8ZXOwWHYdVtwZ9hK9/yg/aFUXlB6VOIxpm9rMgesuRAa1aY6dzoa8h57cF7fpdYeEiL
9AmWDplqopNaRuSNNgBuD/vICErE8zhkoJBX6594u97+SNf9YvD/5wjkcvcYK2grp0AAzW+ybd4J
GM1klFYtXXHiA4QH7e/IH/99vQ4dLbhxCJpp8Vq6yvtFGKbu9Bo+Sn5W6E4lbp+I7GK2Yv42QFMD
RvxkPGgR+l6uzKMV8aqhz+1sG52M47P+g2zNu2knP8WObaBTDHNxIOJzbm/o0tlCc6EO94vuQrgu
DjUegxwNAPBZaeVklW75KjIcorTRNeMePts5zGw4Z0Y/Zj4LqqKD0zjlo9U5iAhz23hGf228Zsf8
UL3qm3JvbieB6/hN5Xe9q3/Wx502WmCUpkixPrL+NgB4OmWHHl5rpT4h//ezOJTo/esgPI5mW1TO
36Sd27Z28n10Rotuha3wS1fE+T5wx1GXIt2Xdfycpnbphj2BqGSvO4VLnorcqVeDazrapjyEp/jN
Binf7W+9CI4mMBQ2YWV4QV5+BF83chMpT5xOfd8m67TGuHf/EAdO5v2seicVCfUuWDS6zTAwhYcj
hBH5qCLpqkoz46aw1VBG5yN4qXtoZtyHRmglUYjRB8GFuGDLDCM5aPEAjynGcub1nxmZNHa0RDYo
t+MMHEGN8dX5CFVV8tezkLj5kMxFD9r8LEA6/hInU5XCC0J5fn5X0m7qSYOSNBXxKV9TRwAGPR2o
M2ADEXFzRzMKmK+nICi29RfjGzs0DkNXpXdvhhY6ZAe7daYdZKOko7GCGtttS1lysxfY3Hkto2os
2xLYxK5/pa/VIblX92lpGTBSswCFjgq67Bf57Tbs/Ldyh/UClTusRlzCYBKg1ul+6F7zv5Z4mHcU
eRNYPwSrZL5HkYCEO0c7Tm5LlVvIKBDFaCd5VuoDdPqIvx5Fw4lLsdIFIHdbFSDEaYpiBtzr6+ag
HNh+2puu9LN2RgcTcPK+3tzewoUzjkzNnIFC4mvmT7i0TfQU0r6RYZssH3atOaxR/bN085fKPvHO
tDyFrUGgJFBOW/xuoF5mqEjLeJNx363vsrKP8SxFCN9smN/fpZLm3F7XokViWQr4NfD9NP7hp7Vq
kFP8CxEGdKRrr0m4DeVjgyxGa1fdCwHF0HRP8CAMvyftukNwJYp8l1Z5/gu4jxlTyHaWmYYz4U3S
TmUtOWkl/bq9zmufSdD7BwcN2QRUjNT5R5z5sFSinj/UdYEhlyc5QzF614DGSTtJ8k7Tft7Gmm3h
8rhdYnGfDS0LUp7O/nlsvzNtDQ7NaDgo4dGMBB9v/osugdClcfbtOE9WqbEC68C3A4WbK+H/667Z
slB0v82XJw8z94JgTBLdkwijLvduNEEFOpizX8YrsikMW4EkgxKeyjxf3d65pQWdIf3OYp59JVpN
YRikSg5292mTauBfMCN36vXH2zBLCwJBEloGUE9HwY3btyRWyqhFuQlKCOmJmf7nUIVHGakXjPwJ
7s6lCG2mYKaoHjLMm/Cbhyb7NFF9YJGo2Letfz+N+pqBCRHpi1UcNxtZvVcwnZ6UxDKHO6I8QWfy
4NcU/MyfVRwLlr70uD3/PfwWNyWy3HWL3zNR7y3vFFerlB0Eq3dRHNzXKCQkaMhnSFegFyGwhuyv
zyGiCAwO4RVPEJXzfrTvyBj3Dbrks9q0UohuKTb4m8CuaKcSHvUftz/0gj1BxwMpbTQ2Kxjb4yKK
SferMS0g85VNA9RL1mPyfeoETlqEwbkv6uVxYnpBASmEzJq8dTb6TimkSFow2YuVcCbrl8UgKzVW
okFrt/mQMOGdOEHk3t4vEQrnJYPCbButxVr00c58dM1tkX8kxvNtlOUdwxtdBU0P6hGcPzGUKWIw
wwJq1CDV0DYmBmhHU+BKlpfyDwjlcvPB0PbyVM2fXjpm2illm2i0h1bQhHB9rcCckcDGCDl4eNBT
e+kay4x50cCwYVIN2sO+2RZqeWi1IrG6hNi94q1JL6o6LG3fXAHAdBzCZEySXWImEYsrM80K9LFD
gWw0D1C7WpuN8nL7K83fmvP6BsI6zDAacw80374OhYcIYnklbEEnx3HCFK/3eRvh+p6c01yIqEBa
B84fvpgIhvqWVCreFcwIU6fvArDGB33qKnX2rR+jFn7RTwX+7/qDXd7Ns9mc3TBz0bTVctzNDdgF
jLvIezE9jPk/5tlhIIJW/IWiG3rSwCyEAq2JtLo2/5gzMFPGiH+M0Qo7CI1tHrzJKrWjdLR1Bs68
DO5o+JL95MkzRVHd9c4SyE0g14aGB3T88dX7CeFOY2qIj5vQ6cwPTXW9dtdr31rZ/ttPCCCk2ech
Srh1/nYLPUVt6xwRatG+D/qHV2399rUiu0lEQnVtjRdA/LUF0ThGkx6RgVK9gzvBGob17ZVcB/gE
yTW0TCHBpuO1O5+6s29Va92UN42OWGrYT829nq2l4K3yN2W/L8jerwUJxKUvdA7H2WEOmtq2agGX
FKM9yttprNZe+E0aNk0k6rVdxALVA5r+0TmMBpjLpXUTdGzgT3Dly6+NEW00Oj3kauVKVWuhXUUQ
8Vy7p5kbcu6LN6AFCXKtSzQqNZGfz/dh36cWY6veePEK9/bHunbuMwamr0zU9SC1y90gedQZY97H
iObzn3R8LKNDMKIVUpA6XLI5DETh2YdWaHRacPumKGWaqWxGUR50L0Ta/+H2MhadEa4OvOx++z9u
q1q5LLKijAo7zxy9eCHel6+d1GibgnI/FuVal6wAZ/QfMM4ZIbcbtG2CC9GAQHAYbyl7oLSwmLyt
Re/zJRPA8AIeJ2iHR8qV+zxNb/QZDbBxZQl2jGptglOaQu359u4tokBXBywuiCRxV10aWlDlFFXa
pLBN6WE0C4uYjxITaS0sWRoClX9AuF0zyl6CpwXIhMOZb+vwa1J2MhRVbq9l8eOgpI+oGCnjK07V
rChqFoeAMWK6T8HQskFWobY0f/jGICtJfC8VHKFFRIqqJNydjLEF7hsFNMio7OFu8tIfcyBRM7uU
tlJfOE2+vr24xT38BwrtJ5cfqtOypo7yHOYwbup4W4Ln0qQIXgUwi/ZwBsMdV92jZdv2gPESV+8+
2uCxCF9vr2Rx01AnYShoMXbVhm1GgVahib6wCXnoolVDd7LpoVfT1kUN34uLgfORMWEE78DP4wbg
curVFIvp63BVjKodoXd/0EbB/b34ac5g5j8/u/WStDf0aIaJWzCHRxDfckdFt5r8X7jSebj0v8uZ
N/YMB3x9CVFi4FQ02Kqt8ZpN/r/5/GcQ3ElF8tjPUHCBpLP/SKFKZ56mQRDQLX/+P6vgzkytmW1J
Z0OulXgVQF8oXpc+yCq13OqEiYPZXC/jb0Sqf9bDP2BALdrXpQawNgtAXtfPI3rTWqLf9NZwGpa6
3aRBf6CNwPbcbeLJ/N/2k48adIYZ6tIHPtxrS547be3Vooy/wMopuTQLkoCHyiiAkVSmwwJoDJoW
E/XkCmycn7gp9byH6jhAFN8xG7czVpTsmCh1tWgbmPdFjx1yPYY+//mZhavyGATKAJS++PIyqxzd
LnmAOIDNQOB82wst5GxhGmdYnKkHSh8OrAMWWSurdhfe5Xf5C6pcGzZZIJpB8HDfbthfv9pnUAxH
YbNwQfGEt4HGajxyCrhX+VkFQWb6k4k8+Py7r0z+DGIOyM72MPKTRjU8rEvPXo3sc1C+x6bdGU9G
Tyz0Bgt2cfGAnaHNxnmG5gVNoiQlFlSAngoy9x/ZvrLYUVqHjrlWf9xGWzaPP7vHOVrWQY2v1/Ca
rqANrIatEwwDSDasnn7m9PU21jW9HJ5+55+Ks8W4GWpaBwCTx03qynb4qtlQKrvrdtUm3povkmW6
ndvspLW6rh5DB8IFt3+B6ENyBlr7fieXObY2qOgGTQXd8AZ9jLWifpDi2JF/8eI4Xy7nltH+F1e+
BjSSaZ8QWQwtND+txkrZ3l7VQu70Yl9/N56dWQwGoQo0FGJfG9+tvGeaOQydSFO0GVon1zd5iDs0
2HgyE2znvIAb54Jv/JyUIaAF2Dlsr4pfOzPamsMz9WZMjNubEdjIIrus/s3j5M/xUDnfnHtTHfgx
QNu+WqUgUyt7G/wFpP7oU4j59ILE8OJVcAbHJTgxh1XG8uxeshaDSiC6qJriMZGYYFWireRcDJEa
OnUpYOT8i0Z20exY6yH7uAl6e4Tsrej9IFoW52T8pAikQQWeNx5Zc5fnz6R8um2W80++ZR2ca+nK
pCjNGWLqn4bxUx0FUc9iGuvsfF11BRuer0cdAIyheZ1G6VExI6tQggfwZ7qjTvdhdioSzCKmuujE
XTdQXp44zpFUBinlKAQ0dFtf1bQ9RIm/h+T3LtHCXWXK9gQZnFzRXTrIgvth2Ychymd4Hs00Z5fX
QwbujlZtcBlFkmYn8pccBesgnVbK5DlpFR1BJyLICS3aCgIIjCrh0QzKkEtEFaOIQxLNJ472rl72
bqZoYD8TteMvXkVnMNzB1lqjMqMRe9qE3So1DLvqw1MXEidVfwamiCZnoQCGT3hWeeVWpePlF2op
Mq7eNymwZtkKfVseq40PtpwtbqBdNFjKR7QVVewXv98ZLrdMvWrUDowTCPsaKNensW226wZyA/Jk
kfwt7gQ+enlX/xSYOf+l0WiqiYQCs5e/SujnNd7q3JnqlSq6W5fC2TkjDxYAnYGCgrvcqV7TdkLz
lQ15ie0gmXsc/oeo0o9dEIhMZclbnmNxxw+qCVkuZzgDA4nXge/0+UM7bZDVcU3JgootOICNf7GP
55DzTzq7Y7XUL8okxPLq5Fdq7KX219C8gCzXDiC3dttxLlnI/LiGCAg6U1EhvISq2q4ZEvBr2VO8
Yh44L74R4+CN+YoQx/CFlHxLvuwcjjPINGf/Ie26diTHlewXCaC89EpJ6SrLd5nuF6GtvPf6+j3s
e3dayeImMb2YGcxDARkKMhgMhjlHr4cO4hpERLZxzGONKs6jgy6j1T07VVAXPwfLkigpNJeNkrxd
xnlv1zrbQnQ0zfuxwusADSuWDBJS5Ly22nEXq15hhrtHHsurpi8Z8Uj8kMkgvEUXHcvPg4MPZcMP
3O8oEg2R1cA/Vk51N9bhE+IFyYUjE8HdpWWl1E7VtwgP6vCMyk7QdLKHonCh2CQqwJ8Zhgxn4Egq
NUnpwFHoGFtW488dmWkqQ10VHtx/hHyYTEIiLHG6Gc7PXpYva/8pceNjgoTv/K1TntNEfXQA3nn9
NAmXDg2hKOraLkZZuEinREuFE3bYnWz50roPxr9HsUAxbfP73NbMpFxGhQWIiWUdHDe5jzN0DESV
EoTL3+Q+gLrroEcBvYi6zu2RFY/JBBwU7BGgLGhkKwVNhv7UxLL6mdgY/hFkcKnRwZ5zLTMhiNR4
UtRv/5kXlrhUoQv4ow0fVxDETXaCly468IEIkFMHuDvDSxJLnmGCxkrsEECxsU1orAGcw6U/RcVb
c0a0I3vLI/A+wkd//l6dALUf7opj+Rbt51O5X/zsGNL8JOsAFvryjWzOuZZK1y+ODh0XNk0T5bEX
FwkGy+bEW12wSWX5YcJr6brJC+58oBliOhoQ/2jL/9BHVJppjPk2dFzn4KL3jRHQXbStfMV9vS5I
9PJEBzsAgNB+yzAyuMOVAQnMKiwXnYDmEBhLsVfydRdmGGRv10Nv/ERTwJ2JBFq6WOfUlHU5iPRE
uxR6jRmsBP5/ubHWSqZyStEzZAwNGMBzrQzUKXPpkFW9h0NU+iQGZOR1nQX+BANpmA5ABwKmEfnm
R60cyiVUURzLQ3DyuOu3aQH0wnUZgkZSkE7oLCv9m9yIT7OPq9lZxYBKlbUYD8WItixI628c1SlP
yrLgeT0rD8hL2Tcq4g9PW9OvQNdAA5c1ZjSJQJ6V/nsAP/ZJaGYHOhDAEfhCdL1opJh16D2a383m
OYsyH0RPWPWFhpYrcdoC/3MhjHOqA8rApLYgbI5mtC4p5uJpVmtSJV6+XV9qwY0ESaik4mWDxwd/
VsoGyQq3Q1zXLmMGBkaE/3mSKL66KMdmScxdm7sqBWDcz36uPl2XLdISWE4gXEB1DbED55jKOHR6
tKzDAdrxsYyADVQiATfI5nNlYjTumKjlslY2VES3bqsV1BgiOskGNQXO/GId2bHZxMd9uQzAdESl
UFktD7PAtubXvR4YVXB9zURnfrtfTNmNnCVForIDZbQXLd2djaixAftV3XoKcM0nGcetyDhMQAIz
uDZMN/HuLe7XVstnKDV03eg1ugYQUGLNr1WJ+TdilD+SHAwgVTumL6QdCsm7W7Sk6GZ0MH6HoWqg
c1+q2s+AMx9mBe2ga93SdG37B7PvGj8xy85b13mQyBMtLQAUTAYBBhIBHtAA2AVjZGTQtgEYxTi8
ut1pCA9qdJv0kuMtSt1gAvUfUTyiwVoVhpkY8G/GbIZUNUdvqeJ3s7e8TAvfsqE9ou31+1Jrx4XI
Hqq/C/BcYkrdHjvu6bFm7hpF7Olh3hd3+X2/c2kSPJQ7QJKu4FxkZYru23gLAC1Thi4rCAcuRHOn
pBytxkpY8cxcHlTN08bHvnvSsnOBhLiMIFgmizOffGzUde4gK5qnczlYtAX7tDF2wZjGD+nogoN1
lOyrSOR2W3mH1plIsCO3iG6y9GFUgZhiqvdK1XrZiPnD1bbpaCoP1x2C6JQwmiugganIUfGvZSdt
nHpi7RYD/rWIp4QvapL5i4x2WKjbRg7nRVHF78ZUhxwnnPzb0q9KzLs3D0q2czSJjxOKwq2ALnAg
5qKR/vLg28qQDboJh10B+DoCPScAWJve71v1YBo3jmwUUSiOxcVYQ9yEfLNcaNaF+btEOJAoOTSr
pQIlD91eS1Etd27hqn6ehLd1Pv17WAdMwWPoATjEeLN+6JTRG0xAJguC47q4Z4iOIOgjzf66eQiV
28hgf9/cF2lW6iGZIGNO7W/9mN2ESeLhRfiMAPqIIUWqKzIgfpFIG7xrwN8FDvcHjKKxmBpnZd3K
k/pJUTw3+myvx276VKBcKE0Wia6orTDOo1SDFsY2UtGo56ZePP4wUnCI/eaP/pojrxlON4n5rzvL
QR2NLAG6TZBXxMDa5ZLWcTKSlIlU1HU3q/1p7ZPdMFm76zsnmGWGHI0N9hEsJKDmL+WsGEjrGhYE
atNALf05SlB0BTodxiF8LfqOEhcyUwpoMAvZLJ5oUUECwBpHcRxMfjY3JSmGTmqcdYJqqOIkQZG8
EPt1sE6R/VTqCVprJKGgyIv9hsXD4B+j12FftDFTIBVEaadgTdVYex4AdjEUWhBjyLAtZVhJwst3
I4vv4HDmGK1PGdbVyH7E4HAowIXjoUHvpY2SICmro9bPDSW1e++Q6PX6popiDAaUjRZJwLl/qNaj
iDZ2A8HF7+bAugifXIRUaJajrhJ5ZS3p7pEJ487GumJKM1UhbNS/u9Fe63M/T9+aJpgxznhdL/ZT
fEyx1Yu7bNu1A6gL68kc1Vct/woMo7/4fZTp0QmMQTHMBl3aR0T6yKld/H7nFs9qPH7TCsX/GxEu
2ohAwgYQbk5ETVrdrVC0Awa9nwNxm9SxJDwQQN/gRINn5r8ieMDJsiYFyTME7/Z9lXj1eT5m++Wh
eTd21rNFv9a/wBYeVEEXOHtlovrxuoJsDz7sEVqKGbm2DfQd3p+E/TilyAV7Nuk9s6RLB+YK2dSg
yPmzvuX/FcKFCcAx152WlUF096Wxj0Xua6uDoWTdK+b74vt1jYRWtxHGRbKA0lwas4QwbVaoCkw/
QxZECtcMINJomQbG04fZZxRaEltrkd1cIvTfAe4HzG35i5p2EvsWywHgApwC4KT5vQG5Ig4r65Jz
nHjaE7xwggyDF76qdrLsmHCHXBAuwNEiaOSfOQpJM7DTwf25pA1665SC96r/adYZJeUnPXz691vE
4L4w7oCGjw/YQu4KiorShsnXy1uPJKciS4KJVu6PAIxBXnqGpVmdIncgwJq+2lCisU+x7MqQyeBO
Towqd1emkLFYOzd91M07BNrX10l0AW7V4M5NTQaCKhRETOM5TgF8e6wHX0rAJlOEOzAmWIS0QYeU
Vu92RZPtFnT2FX0bXFdGdPFsXpj8y91WNLefmBNgHOgOjd2XDM3FmfW9dH9dlyRU6E8KyWbLuokb
UndYEFpDUg02IQtMEIW1zztJwCdMR271YfpupDQYjlzqCcs2Juuj6Sh0anBtx6pvGdnLqPZ+7PbY
uAW1X6ACrf1IyyrZ5Xl61zaz7GNki8tF9DnJu9Jgz/fhpNy7z8sjOJzBYktVm7p7cgwPi18G6Yvz
JuO2FwZO22XgbsjFMDttSbHYs+O+TpjRTdZqlwPw1K7i02wYFM5rD3wIPy7+ogXxInHAnfIYb9zB
YM2iUXI7z98aACZOAQDYFkCcqM/Xber/0NNB3gv4t6CQ4vRsm75aGtbviAmu8JgverFDzvDdLqJj
2swI1vLB9DIzfa5c90Sapd5d/wCBh8bjCa8n3NGYUeMfpKMTxnqFPisvqmKczu9T5cC6PHPaG+Mp
lTk3kboQZ1hoW0BKH7WMS+vOmyl1rRTpAydW7gwVcbHZI+eVeD3YzTLAUC6xFSyko2TJD9c1FRzf
C9Hc8c2Ntu/aHJoW6m1aB3nzWoYSEYLjAhHojtVZhhlDSZfalVYdJjNrAEmbx3TwFSNI3V043vS6
pB9LqAtYezFbg2wlaIQvBY1LppqJjWUcrYO2nOLqNZ0+XV8uoS4bESwe2vihXLGiLEwgokyCdLht
AAkKvNx1PrgywgW28FysiMG+P8pwq7a2kztnNTYGwOtFclrqL3OE0Ypv1/VhB+mDFIxYsVFwULfy
L+m8UMZOy1ZcejlVR+p65Vc9GM4aCHOvCxK9pYFBhlc7MHkxnPsbN2mzchmK03kVM9u+XU7R03KX
AHBQOUbHAtIGWcVVEJdupX1oSAUPPIkVghrZOd6n5/oc75Jb50x20X7dm/tWSi8qFIixfZfxWKL7
iPNYdla28WpDPRcMqiPqj/0kOUYi68YG/VfCh86FTEvcWR0ggSgPI3ixu2MR+n+zSRsZXJjlgF1k
CkfIWB5Xf7nLgQfyow2WXfgWf1F2f/He04B7BwAlOD+GOHR5mID2p40rK01HBZnRJAlsfoThBb2u
lOggbaTwmX67HnRST3hADMZ7b3iFdlOmb/26vy5FdGNspXArZ4TFoMQJdEldYKiDpWq+ydOdkr65
+l25Pl4XJjIFhtKBTDejMuDPkjMAJgPQRegiX1oNOTero9Nax4GNgVbJ6olEOTBnldEUAwmPc3i1
rq4gHoMbqrIDyrtL+mWQdR6LNshx2dQYpul1DNxemkE9T6PRlSP6V+Ifre475S7pMGMsA2sRtQoA
LugfObwhRJgf1ia0tQErMFB3UQCWJSTVHswwyAPlXMvafoQrtxHHWUSdJYXZArzSIx1a4WuArrI2
ccmJlQnhHi1u745a0rL7aHpupkPePaXR8d8b23bZuFtVqfLISdDl7KkmFAD3mhZjTl9iZiL3iVAP
rV8waPQVc4ulDHjYI+pj5fbJ79b+ZiGy1iXRCUWRHekrGyj08KOXZmY68VhoQBL3YpDt1OHsVUu1
15C5TSv30Yi/OXohWTlRsADIaDb3BDQKEDlcSuzx0JsillJoZiDdjw3VlCczj6i5KDQxJYAbMmGc
JTQ6Wttylb34yqACouAyn7o13S0qaHd21y2CrRQfNGz14iyCtQI6GZuQHec7Arht8P7SMA2Kwu/C
HpMtDwqenNdFCu18s5ScG2qnbFzGHu8/9N2estJ974G9oRuxrO9FZCSwERShwFaG1nbOSMYVT/FI
wWUxozday14b+9VFq7l9VJNDGEsekuJ1/EcYn4ys+mKpbA3C6ig+THmJWf3hAG7eY2KUVLHXn5o1
D9RRiGy6UOhx/2jJI5jEJJ2slE2wVKZDh+ZljjS6JregjZFs20e6eQDbbtZT46xyCOF0R6bipNVf
Y9VoKelM3CXL2a7noCC6n5L4fnY+Eyv0K+cFIds+7TTaW9O9Vn+KZgMl1YQSUOL+hUExUgOgCiMP
96EpU1dyvbZxNmcrOnQd4oKk/9WsrSQsEJ5K1Bl+07kwgt9LF6B2aLTXFdzUFvnUhc+9ft+W+/VH
tLz9hToaQl6Vwfp/QGSY3GZUmhX+M0sNb0H6w7UxuS5rVRJqswkGOG2avCvixoAUYmWP+BYvAwtu
CMyzIq9OvSqLPcQ39kYeZz1rta5wZbjdkMTRaEt+rPGXai48Mhg7VD1vV3X5FJIXu2s9K5exGwkP
yUY45+WyWRnzLMK9p5H8xjGfCxI+Z/G6s7Gy/37zQOGCtz+OCgE6yKWRREU2hHoFSVVzBltZ25xj
GWeZMMWAhkxYIoOcBqDxpYykRtnDngluP+f7sHyKYpuCxQwT2ncDDGZOqZY+O8DbvK6Z6FrfSmUG
tXn04YG7uCBohIcD7VZPPAvTEdclCHYJCiFFhPZwcKfzDVIN2hewSThgxqy9ZDoeX4kefRtmE+1K
vayPTWD/aLg0VBQjVLxb+At9WqzV6jvYv6L+AA6Cby3ZUSkX3zE7qqffr2smuPIuhHHGb8+RqsUT
hBX5aZhbXEJ0miT1SeHqbRTibBykjquujkjNrGjyWrUXLX/KMMseKz+u6yK46S504a7vqVNIV+Nf
L9HmF0AF7Owe/UZu47eOe7sM+gsIlQIrlZmfbAnZ3zfmZ62aO05swkpBkddCQ0lRAc79eF03gY1f
6MadLMcZIrVuoVsEGJTCaejUy/riZHpwx2hAw9acR9AjnfUbzOZgusiFIrnEDwmCnwtN2N83yxWD
f7MC9Tiswd5b/dnpd3OrsfNEzb7wKolNiNcNaLWAh0Z8zD/7+kItTLeDcwdcra93N00iyzn9nrzn
AlUo9I8I/sWX1wpYlRWIMHf6AWOsgeHNtLxRXu7I/fQ5OqNv+RP6b27rfRhkLc2+Fb8y2UeILrGL
j+AuTbNrHTYCgsxQTIeJuup5Nj1gTtmgXgEiwaB6KM1aMrFiV/VHdc57xO6o9GoFqXlj0k5/LIrP
9Xwe45lGs8SJSDbS5pyIPidZ17C0qwXCrWnZO4rs6S52H3+UYV+wMcxKAaRD5zIJeGk4E52jYEr3
RcYI0UD7sp9kTCmy1eMcR4Iy5rwWEAiiC0y1rutDMmXekPiT/uW69xAf7T+qcd5jKt2iLQgkgfRl
GZDVU2mpyrKhrDZz7Rxw/qMxyq4fEgQYZEF3tG8lb235pccM7Ui+lKm/aHSUocbJjILzJRjTxASD
Ab109XUIv0hTlbJ142ImtRnBazTj93s3/qos0wFYj299be6ub48obtqeXocre/UgjBtXZtx1ZGAo
cQeUuC4CCi/AvONbq/RL7WTKIP1E1c4LoZzLSFprLgYLjhiG7hyTgNRUPZQ3yRH+w9C85l75BB9S
9v51ZYXRAKDKgZ5votn7Yw4bkU+oQawzRX5SkKOORIWtfLcxNHRdktA6/pH0IZfdqgkphgGSlhYT
l21F6+5vztVGAreElW0PA2F3WQvMdXv8DtLVSIbmJrwvNzJ4H+s0XdrqsA0z/2y5z2t0h9aEOQdu
vo4OcsmSCV0SIyyyMeVgunyNUFUmu8HoO86w9qirqNY4/tydh+S+VvbXN0d4tDaSOJdE3HQYMoN5
i+6JmL5JAreWeSSxAfzRhvNIeqQl1TpBm0lBwDQGit4HpRaodU8b1avaCcyNYAZBu+VrVnyuRm8a
JCdb9gWcgwKAK2LrHlp21Q9L/465l+urKLyzNqvIOag1d9ewmJmG5Ws0PbkqCP0ewgEH1y86sMfV
spEGiYG4nKcy1zI0SnCkexGALG3ihas3RcBNjL1RVoqSieIOlzW12jqozBaROFLYfr0ny/uYnUwZ
TrVMEnfEdMzRTXbHJE0KGqVvEiX21I5a8/dZ1lwh9H6A+0e/NBCEkQC8DDKadQEEOCsPEOdN6UFn
Z33rzYdO1g4uPF0bMfzp0pK8i1imZrW/YmptnM5WKMkrCk17I4I7XL0zqoPNXo6T8xz3vxbjeN20
ZSpwR8dMGwvA7VgprQSBVBb5ZNjr4a//nxDu/CxG40wjWydttED8WQCUY69H7/8vIfztXrRt2iNP
gHcp7qFUC1bFpHYiw7CUrBefNmhHPTU6lsZS7ZfY+JJE+1wGwPc7kfohxPuz5w53UMBZ2eQZ08RW
qXsAwKx5/0V7AK/Tg3rX+OkbwEz9vKeG351foh4Ez7S5USQuVXhYN9/APQQaBx3IDov5AL7hmeNr
MjZeW52z5Kxi0vj6zgnd60YWOwObJ4GSaHFmN5AV1V9DsJiuTf5KUt0fJhL0rus3TbEzreLzdanS
ZeacRBxWpYrrEWHnTj2rGDSm6w7cXL8KL51867juq3N40wblK9k9Rt+60+t1+cKIY6M15zz6XrXy
lb2Zo+mLUb8oIIMYW2uXqyoKTJZDyyxLJAvNfvKaYXHOpIrHcHJYkNPXIFCKqRsGwCakimxyS3ZI
OKdiW2Wrzkw1bTk6IKac3qSULjIRnEvp29UguPNhn+7Onp/K/Jt0tOE3yMyV5eJv4QVAgJW7Qo30
3HnVXn1KKNrkHhCEtqsf3Zr7UvXqN20XPqVv1huh00G7GzzXf9H3hV/IsgASjfnyQ1M6yjJEvzfv
Uz48uN2TkUguG7EITIywMifeDpx99Lk+NYSdiGUdaJwesvAFE77XzV7sWP7I4GxjsLRwVh3ISPLl
JSl6mszGLptDWtfV59KQ9aUITxkaUgDnCJh/5KcufUvTghmv0BF02BhjAkomdYfd2CZ+U5/i9Ehk
NXxxhgiFbwPt2Rj64seMCqvsirlYkOl96l7RoQ0TSc4Y7DNp8WDcdbKinPBEb8RxV0UbYv50saFe
Qj4by8lpjnHlFc7x+p6J4K3AI/ZHK+42AB5G6UwVtFIOzuMSkNvkpFd+/lZ/aal6TPfpKXswvTC4
LlZojhup3L1gZjm6TEpI7fUz+hnJ/BYrEs2Ym/hwxDE1qKIAAPB4/iU2tblmFRGKGjnGk8lBzYIO
GMHa7HfR3rBnumZvf6HTRiDn9dtBUzJdgU65s2hnCyGxFw4mmnHIIgPrEi7fRhR3mlenztJ5RT/g
4GaPaxl7SWTf5LNkzltogRsp3HnWcHS7aIAUK987OvgXHgpyZ8oGYURosGjg/bNRvL+3wEAzu6y5
cY18TKznpKVWfNfUwVy9ghrSSW4wVpeEN2P3tKSAHdq5f/WWttkMJjDJGDb2pSuZDABjTxYrgKEy
pc9nc/liybyj0B43MrjV1NGqYJioQbD3eqz7RfHN7r/2a6CGPxojaGSQBMLN24jjVrVTop60IVQy
jHdz+a5qnyz3Rpp4E75hwM0H9DEDJTceNdhZcrMq2d51y+yNzbc4lNig0NI3ArhVm4zYSGobAtp+
nxUnQPxJSQ1F9wjSQ8A8ZlcXKvOXmw/0ASV2IjhafanKpzruT66Jfpx1SM1TjzG6u4iAtEgzuuJw
3WGItghYKQ56BIHtYX5AiJnL2XTLGQ7DerLtR3QhztpNJsugiFZQBzeIDjgW9PPyvTJgoVTqJtbZ
8dL8EJh7kbmCHl7fX1dGYAnoc8RwNgo5SHvx5YUOzABK4pi5RzD9Dvi0kFDgev4FMcyFFO7eGN3G
ngcLUoD08lDXwC5v8h3od547lGos1GquKyVYO5AK6oCDYqhtoIO4NA0gLOeGM9u5Zw9xULXdd72f
PUshktKMUIyORLvO0F0+sDDZIDkAZo6Te2Nav5cjxmbU9sGV4luJtgjMjxhqhLHB5thnbB5jdmIV
phEruRc6pRk4TZY+ESt+X7MoDRJ9OBdhfZel1luFZl86rtZtGBU6Jf3a0Dls3GPWmTKcN+ZYuUua
Dffq+CbbtDA7fPlJhVmrydrEBSZvYzqBYiNb78zeU7NT4X66vpeC0wYkNDQgMKREAtKLS1ElBtHj
LksLDxMyGKIYotALS9zR6pKFuKk7pZfVw0TrjW7c/9BigCqOc8FqWCitrnaFN4zzSElqdfu+rjrJ
OIUIpsQyMSiNowckAWzspWJk7cK2WlD6reO9Rk5jG8Tubal4RbOPch8Jh31LTlbd0s74HjpBbHyO
22M4PCQyrGARgNrFl3BLnKVREqXzUHjZa8ceUu23xm9ACvtz2GfIQB7js/kQB04wHKw7GbiiyJI0
Ex1i6OEEUR6PzzSOGnA3mCWxzv7JrVZa9pZKbbxXPXCfxpQt/3WLEopkWI5A/cHJ/f1g2JyneLaj
plSLwpvnnTucwNSN/74spubVsrEuUYHL+o0b+V9Z3GvASKwxtQzIWgDJX8SHckxpl3hkvetXX9cf
FyActUpwXUFNdGa2Ujn/Z4VRWnVzDsSkImPYe7Od3mpq1X0JQ2e5dfpEv1dDy/wZTrNT76J+6Eqa
WyQ8RkQdH6clL1GU1VRwaSszObrq2I5e13bovqj1QS29XHHV73EXWcGURLiiekxYzTTX9PoQZkn0
EpfGkvuN0mMuJBxNSfFJpB0shiEk2ybmx7gHpNmgq8Z0YK5KytqmD6DaTqJXd5WIYVbP+zhwTwNH
zgRSBPCZLs+nO+XNogJbHVTq6r6d1Z3TxcES6pLNEpoIiKswCaeBEwcP4ks5kWmN3dTiTpwWgCYE
xRSbv5SxHTK6hFoa7txkCAMgXPZPOVyg7Y0l5lholBWxrEL5u52LV1knuDXRTw3gD75pZF3S0dQH
UIvoO4BPh0fVB/YenYPvqh+hqX94jAL9ZC9Uyanm0PSUHsGxHhQHYKod55slKPcDHYJn7dw8l95f
zHVjdvyfj+PbTXS1mhSF8Z6sJsjG9efBPeIjY2M/2bflKOn3Fm3+VhhnY1MEh6WwlQCAiKbRSWnJ
TxW4L0+DkuSfrx/XD/cN+hIRhMMHgrIKg2KcoakgLEiKqIIBEP3NXrrHDpHLvxehmSraIAlgh5AI
ubQxMk/D7GYL4q56sDwA8/SeEnWSqEtUWL/YIc7Z1cVqWwXbIeuxjQP1Rgscf0RfB8VYw668CwPi
/7qul2ybOEe3JEpWNRkz2OipN461ug8zydKJQC0utOLuacOsrLqbIMN+fk+C9Tj62ReMBd2fVe9h
PTyEtIipcU52ehDtrmsnXVDONZir23aNBtHDL/vT+j7efwNm+R4o36eHYj97WS3ZQfFysrknDNrB
sXJWr9U6xqMHXMa5+WsuH7ThRkrqLBSBtAHB8DFwjX5HRZvLd3CrNJlaBLPEXPbZRCi6JVCulbUX
iwYigVzkusBUYdOxDmcZWj5k2vDbMpKKLovxLSq/F0N+1jq4qCX/0aq2pxqpZxbZYQVvapQlD5Ld
YyI+eNNNkMztXpaTXm11ZpxgpgvAnvpGXGXamS5mnZs8VfahaTyT1skpIcnNbCbKZzvNnwp1sALA
UyoSQxZdm8D3xJLgVrPwMuJ8gFNOmc4C6VT/2avBhMbDZj1Ysk4KmRjOCYRD2kxqDTFZdRemfh3e
Dil2QAZSJd5gMIOjEclCGMdfz8OUZ0nXZIUXZXa6G0Gmk7rpOV2WT+7wFpf5bZsPXkOSt8FSdmW+
Hk3tXbLBggyEpW8+gf19Y8uqmsZRYeAT7MiPPzk1TWOa/1qCJrjXFPo2+dGzutDu6B7HiaaSG0oU
xTLSUAYiZzsY7bsUPkZdMRomIsveAJHeK4yNztW+TX4UsjZmoZobSZwD1DVwwdUshm1703ez9zge
aDYTGiP5lQzTsQ4nSdXjw40IWHw8+UCHCuY2DKxxuinRMrY6i1+RGZlpkc2L3w7GX5RvkFqBr0O/
PpBhPxyIJTF6QkqsIEq42cuM2gBZfYmNCJoDwRRK2Ii+A7QDfhIGUyO20SiI7kgE/NLTvLwOzq5d
zw7g10Hgp9q+LYOkEY0FXchkR3Rjl1ESgqLShUwNjLVV5qtwNfXXUb/Tw12j+at1HzfeAk+kvDea
lwN9rSJ+Xxyt6uhWslyM8P4EFA/D38U7Hhjtl1/jlh3L3rL4trqJXGoaP8P5EdRPSkgn7dkKAcoZ
qCAibe/N7AY1jBCAKs1pGIJ6+pwnQZVKblWRgzIwDGK5oDd0gQnMfc9cIY+S4/lgkp9r915bNsC7
HUArSacuhZIw22tgHFK3PuD/2m4Yxa0FSV2Q+9XB2CN82AFt8TyiJfRg7t4nqu7s+4S6dwrt9gNg
VWjlfY4DgEl5Dp1v1CA7lncO+C/ooX9fEGSMr+s+pI+1H97Gwet1WxVdzSYs1XANVOU+BIlD1nWz
aUwI3/Dmg+WsyYMjgwESywDGmarjXYwXz+Xid4lTDZjjLrxyMQ+22dzalXpQ1E7iHAVJews+hCVW
kEOFM7kUM2V5FeUucitTV7oJXSeV3I/AEj+1pCl8ve3J4zhow6lYemJ5SxGXb9fXUvyqs23oiKEj
GBlnZbholRZpMjxSDyCgGej8bbZ8s91hzr+kuiTUEK0qCINBGAQ0Y3BUcHeumvaDHWYjnkbTztW/
lAUlimw6R3QLbGVwS5qhi7qJV3ZsIn+1aaYdtBww5NUO+DiWbOpD1AmC0sQfjbg7B4XjMk4jaJS0
eGFCXEMBLvv5vdoXNAJsQrW3QRybe8gon1fvZP5YDjLaNdElZAO2FFCQgFhClvPShgYAzyNHiE9o
VxyGQUtpOqQSMxFu3EYG8yBbT10oMy5xyAgdDEeC8lw9al38zS46WdLrgySHwYLAIAmqPjh33ILG
RDGsMRlLbw3tfaJGnmYXftatu+t2/0EMTh0QYmDwaPLT8c+lQiCuTlZrwMFTmmM0fibhvpC5VZEh
bkVwUVdT6wuS5BDR4OGlhOfVChI0f4wE8zsOaBCCv9Bok6blPJbeZHrntEzcqHlG4d7Gsxksyfp0
XYxQq40Y7ggPDdqP+wbHC1D/YHCy25aWypvVfXKVYy2dV2S/xj9Ntrln7jBrUaKtxgRpyDT0+fsa
2TQuXhA7x/Vb7wRVRajzkzRH8DvQ63oyA+Alb08VZyCoGdtKVOKSyT911Z3V38/rLUnvk+frYkTL
uRXDGUnhTA1G4qBgmD1HnUHzyusMH/zWq7FH1CxRSnTdAPxAZzg/JsBduWNsjHOpRSNGZ9v3AoXv
GKSe6Sl8WiL6Fw0YAAclSH5qiCuAX3t5vlqzt0AfCknEvHHSfa49Wn+B9L8V8ftm2/gkbdHbZmrY
Dk1v6/RD63y19QrZ6LbQu/5R5EOqIdEyfZigSE8qTxs6CqSz6yYgckWYgwH+jcXISz4QlmU1agum
ilBDP5uAiCgwmiOrnoo2/nfxlCAZjZwpd47cGY62Q78K6ugoIOxXQCgUeB1pdUTnet+XmZ9OEn8k
jCy2MjlPbpWZaiFpDBcbgXa3PPdRC/iLG1LspsXrojtQP6DB//paCk4tuz8wA6wT8LbzKXelj9IW
A4x4UWBEbGR4vsXPdEEzTvtNlwGa/a7ocS4CwvCmxxViAtCMs3FwLkRD0oaomXiGNz5PBi0KumCQ
4TW56Y/6rjitXvnk5hRQdc2De3T3Q0ld36JpYHSe7J0tSsJtP8fiOv+tKgT6lALdy7Ozt7zyUxRk
t+GBKrfxjX5KnsnT9bWWCuRunGgCZHqVQv/EophPoo4fPfYHG6Lm19DLj/X+h0QiM9MrK25pl15l
nYpQHzNInNAHThWaefMp3T2syPaXIHvOJCdT9CS8WFLu2MTDNGEaHvIAen/Wz+vouTSjFS3vDY98
re4i+ma1/h22GIP0HdypJEqRLjF3hsq4rayu+v0B3W2n7WBj1u57dHpDWSO0UTunoOCRTOUI7Bro
bMhVAYnfhUvinwRmlA+lPQIXZDDRHQhEDssZ6ZIFo23tevOHA2T3yXyvkTJyoxjv0R0S9jRzf+np
elsgizl0B2M+u/ZzT46W8xQNZaC0uW8D6VQ2e/XxvLNPdR2AtNgIfnnfSRJ3qdcCn5p3QTI9qcVn
pC9Gglf6/PO67bGVvjA9EPNYYG9DhE2A0MgnYToXfDJdbOXeUFV4S6xGT7N8rSVO88NdwKS4Jise
4eb84L+A8VVbZYJODUB7raeu6l5mVwOrfWm9/Ht1bM3SQLOno5mGTzuPeh+CfgRFQxJHXwtkdFct
8q6L+BDaQBeGoIzCNRp2VL4luOwVPUfeD6Wp+vOiP/crqLBQFogiWiavpvUXK4ekP9IlGCTXbB4M
TS/rJVvNFpWjpH011ejsxO2rG8mg3FmEdGkGeKezUitaqiCKRxTMullZM7vo/4e069qRHAeSXyRA
3rxSpkxXV3sz8yJM93RTlnIUZb7+QgPcTZVKKGHnsMC+9G6lSCbJZGZkhNtnQSJ5LLxPG69zVrbg
mpXZyWobvR71GePIGW+N4Zs79wnzqDOu3JZrZmbHqV1abFCUjLtQYOE7uYk/JcGqN3DyfykAzKys
0Jq12WGaZ9x2cHZzhLrf5uA78bPZ7LO1WtTlPsUCIV5DCACoCh7F51eEYTW2Ew0JdzMaQfapNKmn
D/Gaty2O5cTK9PeT2DPuHbTYZSkHiZzt5a29USf5Ammq0gT/dRdN40GIYcK1IQUxe4cUWR6DmwOW
kJpEmtmVWjfMf3G4hnMHqsGVG+9yz55bmz1HRr2NQFgOj+hrfqOFoiFV2cSkFAoPAFMZiNmBhyl3
nLWszfKE/h3mLJZCp6mlORTDrIenMlcgJ+kQNuLdoK2cSheRMPQ0AM9y8PSHbiWI+c5XTrdEy1mM
rcXskJjcwhsyJoMq+SnuM2CdvNx23E5bI9hdmlggJybZuj+n4sz5q1inqVLD+XkPKRuwoz1RZUfz
j6gcoIdkrQzyMvb+M8q/5mZxA3TBVCELmAPtjp8aRwsteoW8DbV7o3uJ4yBvXcT8/91TT4c423mi
RPUiy2CT8j/6vaxG5AuGdurL1oO99i67bJf4M0QA+4CsVUycyOcL2fdgs7UNCCw68Ysho3a5aaRd
yihJtIOi4tYBIMT2LFw314d5iUKbGZ7v/a4KTamEYRGyg1z/TOxfRflSSY0L0Ung4bA/NGk3cJB6
mOXGQYBYGO1G5NqmidBEgi6SsEw8mWmBCVzI9Y+bBj2/ngAv/79JmXk3rxrKNAneDeJgooaPzHxP
+hUbFzHXNH5FmYBiBlKO8zpJXddmWA+wAXLOmgwOuqeaqBNEmFnrDy074vm5Vtq7LBXNjM4OJpFb
o9xTdEsPVvGS9N3GilqvZB2JY+hRAzcqUHZLqh8lKtSJ8a2l462uvGQy2oUt4TFj8HRtPNQh21yf
8GU3PJmN2cElm7TtEXByVwM5UyO9qe1WiE02fEJYjrDOp+Wtle9Fu7tud3GhgfmEKhcwUChbnXs/
A/95lKBPHqRdbGtYfKvaILBj5drwLsqCf+Yd8Aec7pBZMmbnFnrYcpQ/salFPbihyABqEj5HTtuA
YIGiq896VHjCSh+GMVqxvXSTT9R8/2t6dobpHdD0znSGtabYx1W104y1y2B5Fv+amJ0hrFPTtkyx
eA7vwXKk4wiBmJOu/NORcTKU2ZHRmUxWkwFDqZAC8dItamjf8RYQ2kO9ZVtmu/fqk02cjuB5sR0e
/8VV/g5y5iol47TLAEV24xTNSU7iZ2bjd0O+ErMuXqwnY5ztUCtsWquZLlY73hljYBePDq6e9ACu
91retunD/29U833HHQ2oZExppnhNd2uaB7P/fd3EigPOEypJEnZOOYXHUvHca3erQeTi7+M5iVom
wBk4S8/3sNboCFZBNepm7I7XT5Wzvf79izGHDtQJ0q+gxpuHOmYuCitrcEZwOT10qUk0JXkyymdT
L7e1md2Ivvm4bnFypYvr58TizAeq3JQrR4VFc0CR3h2k+0raGsXvkK842+LGPTE0W/3OkWmKpkLQ
zNp3LahE9RbNoGs4wcXR4L0PQmIUmi+QO2k3SomuVTiAOlxvedbvILxQkEh+l4fK5aO8sl5LMTAA
YBPsCcUvcOSf+4PeFmFY5PU0qG2jv9mQNXECvqYosOgVIIBE6AsVIGVOMykhm0RtE1NHzcyrOQA/
WYW7u3EVukW+iUhF8A9O8dfgvBc64gVgox0MVsXGVo81xI6KL9l+VsyVO3FxvU4MzV7NVLIr2lfT
yMAmY3JvAJdb+qEqrjOu4H7+aEjMHR15X6APUKVE/mTmf7k1UDpEHCEfI5GL9oe96faBOZB4GxNB
0p1x2wXHZP/jPvQct31/am5aL7sxNlXACKbcRf59ZUtclqJxVZ98kz7L/5ZyV9ea2UCS9+5d8ule
2/Kb4iF7A7HdzXhM3uLd6D+kMjHuqxsKXVIE5yuR4WW6cvqEqc0GIonQ1pvrSKR1CYoOp23cAXnB
vbbpvciD4JBwuY/Wm3uNqJtoBUFxmaOd2VTPd82QheA+sGHzg44uWPXe5PvhXn6vvB/Qw/EGF4rz
XrTXbzDrW2PF4y67m2fGZ+FR52iJ4zCBAe8n3Ezhh4ObbiS3C7p7Y4Nn7CE7gi1sbZ4n97pwv5N5
noVGFM/bsExhFnVCr/INAjbsFLIdzeehetbvbCJ55q3lyZ66qVYOqT/tPtdsz04pPlSdPGiYb/Rm
BCN5te764OPRJG1gespevpfvHFfb6N5A0renNkCEvkaUu/gYOHWzWTglGK87M8QngPxbgYtx/3Ek
fSC5f7YeC/L3cmPtNX+1RX9x3i3QOaGEiiaveTQMDMTQUIF5twj48gCXAt6CiHctANlXACHBm2QA
NCqp3DwIUeJaCSOX4gXtxPp81ZsM7Yk2rIeqTnThq87wDxZ0EB5oKJ1Benve5FRKWQx37tEjnSUu
0MZuslrRWJpCHaAqADwgz3PBuK2wrEtiGSYa9P971RaHNP+A59x8steSfNEdfR5ItGvd7NVem8Cl
C/bU9sxv9EbRRiWEbScV4E5xKfMipA4g8Xj9xltMEQCHp+ASB6PphQSRKeo6rSB67WotGT8d0kwS
378o6lXGQ0aM2oWCrFv8QIKkI8Nm9VRaio5Ozc8cBaJocW720xwPxPjs39PbBPymoItBlyCx3fSX
hodGfvd7ZdRLb0ULfbiQvtGAmp/3hyRcJGHVaZhe5dXKiJ1+mdZBpM+p+poYXpTuhb4y0Yt33qnJ
WcBpxVoXoR+4ceuYpA9ii4a8O7Ax3pS7dNsZxISW89FIcQGBEBpVycRHd3f0gtrN9aEvOLWBtzHa
Y5CjxXt1FnmEdZNHfYWiem++FIXr5HelvkFOETpsINa/s9ci04UFRmZ76icH6Au6aDN7qjrYzFSq
2gVKUGx6BwA3PUwEHkJQm7k+tIVDBwJsU/s4Em2GMQdKZXEZC10GtTqK7oFdDr/AnrMSTS2O5sTE
bBFZLBBqgyAXlG4V4cXo8e5ODJvr41jY+9AUmUpqk1g0OjjPwwSzahMtLmFk1JAKpanfYjjQ1Ap/
XLezlHqd1HjQI4U3g4LU07khquRaI7W8hur2vkd4CL5foYMYjVAJlC47O7sto6frNpfWyAZhvK4B
iQBAwmxsVEvKJBVt7TZ2HrCw3GVWveIGS3kuDOuvDfV8WKMRmSxLYSMtgbIBGaRWuwUrCdeCmnvj
QOjoRTyI6Er78ZJzTNrzcHJgV5yLK8lhZezYwIpowzEMv+L+qWi/r0/fomuAdx8SLdhUAEedD03u
i4ENQtTgtnquHLQsauA6TXDDvl63szyUv3Zmx3LEYpRDOexAbyLVjnp7VNbYHy+7TbBGNrCNyACj
owea4edjkaw460N58r68eBiTcGp0LV7rUWsBI9fpdqDjiH7tkh0KJdrVjvbDQRutx0aaP14frb44
rWhIBSmEgx6J+bQqOhTvlbSvXZH1NCONYzWvXRHReyvry89BZ70KurTSygk06VJPNMw+RmmEtr9W
SisXBxrb4seLDYNkARA0iEsOvd10FqkdkxYkBh8zddAdGEtlv4kLXh3KiPIXw5TNmmRdiaYtmRrx
fdXR5iGSzPTJdkbu80FFsbMfrNfYQQeQBwaQ9iEOUwVeXJNe7aGHwNXkrminvFVYDjZRKxEHkCsp
vrtIwsvJtlXZpwDT3yuswvO5Ulp1r7atvUa79gdnPou2HTQJ62jKgKAcGNLP17OT+DjY9VC7zJRA
F/6CefahfRGMzrhtbIVoA4hzkviDGt9yxZ/ADEQiNXnDreHlBmApgJ6y+meqUqI3HTqQFZTUxH+l
l4Dg+FRTU5EjntrIZj6XAUUiVwYWWuXxTQeISlH0+956u+5PC3fsmZXJ3U5LrqPNWkOGFacpuyN4
W+qIRDZAr0Q243EnsyZ9TCEXRS3AZaAmdn/d/OLmhaYK+DOAoLsI6dCNUFDZxuYFOuSQKQBBS+wQ
UvoPdyGWGt1ik746eorOR2n0NDfLZKzdqLXuSll46LWO0IuyStaxEKw5aMpC8kIGngFv9XNDY6V0
wsqnQ88ZTN9pM5SoBhN8CkD+PNUUkeNIC9VVM6Ujpt0wX20Zfb4+pwsnxCQpN10ruLigW3P+DZUY
Eoh9TYcVgibRftcgGdANv18jEV2zM7u76oLlpQaksquoWeCY1UE2wtcks/cdZLFX3uYLSSgMBhe/
Df2dKQg/H1MU9mWWTG5aF8gZak8JpLAhdCo6yCsNwX+fv1Nbs3HpYYQH6QBbkrN36o0R8VuZHjJr
jepsaf4UFJkQ1SNnCGTS+ZgSAfXyEfIqkOZTQeKmIn42pEb5dswW3TemwV6uj2shnoEyGyqMOEdx
Ws+ZBlifxiOa6bDVczSjad1j3q1lyxa285mJacgnp4ngeuUMDs7VrirQaKoEjjJ4XDT/cDSiYx69
jwhd0NM6mzka20oxTNtZrz/qnLl9+JRIX9dnS5m26sUdcWJk5gY5jYwGINfaraw/xRc5JX36zuSd
orxo2cawewA43I4fW2cDlP516wvpZEwkHj4y6ItUtJCdT+QIvh8GIBziarMhlr6FcicIp48pMqKR
14g1ZbalW0BBcA2I3ASLmXPe5AJkHUM9uXzZ7cJE3yh9/xPAipuCioOuMzCW6DtD616vj3LJIyei
JvRhAvqH4/J8lGVIpdRsMMqkB8mOWhzRbvvfT/6p2+z/TMyiw0wkuWZOrmLI8YOQ88ckmlCua42e
S46P1QLrGDJYujGXWEQCK4WQAcNZWDsepLUCtRx3Tj541yfMWvILPIMQDUwSeujnPp+xykJaVtWL
2m0jpSpI5mDBSA2mHE/O09oIRGSYgS2q/gmMnuJYZlnqZWoV4j+S8JEklmM+EEuOGpUkPa8swvu6
8GSjlga3jhKwRkK77VZCFtTPRrXcTNwHJQlluT+Ewhr3OpDJb/2oJmgfd8LqjYdO7tuRAt5Q9CbE
h66pxwdH78rnJnHGvQDgzRO8HG2C5ImFftSR43/VyjIBJ6Cp5QahyHB8apBuFH6hFsVWYorj0T4K
7+1OrXBXqlYXZHrPXKPUxUaregeCWmjKQV0lugf/cxzIShVCKyrcpYWk7izJANf9qAWstIZg7EoH
WDVnuHNUeUT3h6QfjApPLhJlbZH7GkvlB603GWg6e13bDmMzvg61qeSks5LyXhtRJCdZH/GQQB0+
820jEs991iubtsrTHxKNFXdoYxPAIykE+un6ii89fAGqQlCBgw79qvNXqOpAZiez8DqULd06xGFV
Htuu5jsoQeuvwLeFCalZ23ul1NtH8LgmjPTJIFa20dJdBZpFJGMQWoCtanYYgkUwkZmEr+CJTIpB
uHr3pNn+0KzEg0v3/KmdmX9jArWhz5GCsWsKxd2gcFJwEXlV9ySEvTK1a2OaHQ0Qxc0ETxG/yHlM
WjAYRQA8537VrJSQFu1AFw7iuyZeg/OzvKUO19QGY9J45BXMq43bUreJpWyvu8rSaXrqKbM1ylBY
KzsDa4T469Cn1mPK2s11E0v3xNRUg7QSiLLBMXV+/HR4xjU60rCA+Snu2IL5rUCvSwQWKSkrPgr0
8oSJvSvNtRrukluAlATpMrgeGhinv5/EFY7TSUKbppApBzV2C4kSFTnHJNuiPvcPbnFqa5Y3y9uk
zy2BaSxBgU6g+5oHkik/86yqH4FX1/5lZ51E6zOPp3k1NJmFDJrhhB8mXr+EAv/V1JlNusJ6vL5+
y67492kwc/kBlCkV2Kam0Ba6kpTUZuqX6nMYrU3iJb2dDX5ndAuBvhKvLrzezlesGBU5dSQZm2vT
PNpu54sb5cbcMaJvwwNYgVBFk2+snboywMt7eDJryejwB//jxWnZ0VDknaYjpq7stzjMt0ph3tqR
sXIPLwSH53Zme00xCruqM9iJQHLbVC8A1u5MZHwadUBKDRektFFF+9TEgKp1DSl57IJ19eX6al7u
xvOPmLmObuVKDNIouM6g3bUh+IT1xk8y/SCZFGyotm90ulfA/HWza3M8cyKRqgDSVzCb1hppuEZK
xfLzNdjB2uBmR42GzBMVDqzUmWtjGP0LLnpNex/CX1l6A13UlVFdbo3zyZw5rFyYaRVZkz3dj9Cc
E7nMeZPXUGOLVgzwlkzAPyTvZkvGskgG6QACbXQlyv0GzfRdi2rr+/UVuiRnnnbfiZnZEg0juNDz
yYx+O75bLdE+cG1Lx3jP38wdfygfTUqUrzVq94VsNswi/kXFBvUqcJaeb3rQWTcW+sKx+5Ac1aFu
uK+/LdOz1DtRECvzevFrWGNMvrwazm3OjmvKG80aSthU+iBNvnujhUzem5Mc+arI/fRT5y9C0MWg
DxLQaKQO0SJ1Prwi4lZeN9j0hn1bs9s2uq31O16+auODWKPMXXKUU1uzYYGVfBzaArZ0JKoi0y9D
Ty9KInW7666yNqZpG57crLGix4WJrB8yYxlSoDapit+xqQYJ48Rk0E5sbf+6xZWRGVMK7cTiCNX2
qqbTLJZ3Bf2yxEs8JsSRV47oJb8Agh0xK+pTSN3PFqtmGVSNLBSFDSsldnY0uz1AtgSYObxqro9o
6UA8NTVbq17P+gL0xjgQk11Y/JKtnUG//n8mZsvEihKZFQMmOqV31fheKj+r/r8X8uHff6dsTrHo
NCCzCiEj7iJ1r/sI+GtPaQzAbULbvFOccI0NZtH3NITFaDTAe3bON2ny0q7Rvg17vfo6JglFtqP3
6m64kTNGhkZ7Mx3VvT6Ri96ny0iMmsgDXwQIjh4ptO5CFNuK2kuniwRg78jL9Kd/saNNhS9gycFE
d+7ltFBqJP4sJNtYt8tSNxlQwJYo9FhXnG/6oYtDaULNTKk95Ixm92QMFvymGTGJlfjVlDcIoolW
bHr0ldaexnxlTXtycV+d2Jsm+GT75iWjndrDnjpui45oqkf5D0u5ZeUKAesC3GNi5wIWEOl000E/
5bmlWo07nOyYwu7WOXbMVd7SbbmNb+t99qK4jUSAarkHN+qX027TjzW9pcXL7NT8bFdrTdTIzmRe
BMWxRaUsIewju5E2sddsIerxX/0FVR68bpDhRlUWND7ng1VzCZDoOIGsjbJpLL/jt+EI7dDdP1hB
wwFecJhWay6WBbY6Qx3GrHGrZNsbB5O+1L0nOa/XrVxKAyO6AeBJR11ZBpnsn5U98ZGhU8Y+x4MN
+D2JxL6Kfzcb5UY7qntAbykpNg0YyoMEDMN7axd76Nu/gQLMyrv70lPxFaDGQz5Bk1G4nU+p7iQg
U8RvZ4AqgjxfIXkZRMV9Wa946vRD51vw3NBsS3Q2jQBYwHB77RNwhFygKftjZUrXbMw2gylkm0sp
BiM/8EPlmjs70Dbgdt7ELt+2Ad1EbumnG8geA6WY+MZO3ti+frv2vlqILDVkiWWkOHFeTymncz/V
hzHsZNSLXfpaf4KoEkisO3NDifRl+WyLEumtsh9W0v0Lr61zo7OtGBtOD21zGOWfg1t6Fhm39SEm
+q4JpJ/1cdhen+yluT4d4+zsVuxUjiQBc8lwQD3GFJ9FthKdrM3jPApqSxXM5yNsvJY7+9Yi+YNE
FJmEhzcHTA/8Vrl9+H8Naq671DttytXJICTAEmOnyRtpLbK7vIrOlsmYPYqHvLDCMIMJ60l7Q/jo
lSR+ZhtrxR2WsMmnPniBF5WRQ26HaX12dUEUgOFcJcgC/Rl7wS92Q9BuX2yfEUgBkjBexQmrl3HL
+Thnrytq0lBvJnfs/NCNDvqRB8mP3Mfr6qZ/FFuOPWhhL8q7eHf87u/VO5Au+vFHCEddo1tdnYvZ
IVfILNFCjm+hr62vedEhCRg65ALHR4/QB/gNX6VNcnyKbjs32ay9vRayPOczMTv5oLhiGOm0EsPe
9MMNuGwd8IArAAx+HVRifyI9/mBv1wDD0/zOz1vwUky3i2Gi1D47g0qpGsCta9euFcubjOc3NS1W
8O9LR8CpidmJA+yX3E8QEUjoim1Z0m2M3VK1bAWGtXRF4XJCUhjqHqA6nqUDLC3jvOCIRovO+JVG
0O1ocqu/LSLjseu4HTBDXblIlvYoCm0WiO3RToDLeX5+hzbKQdN7D/JrGT2OjrkRwo/GXRRpBJnH
fK2lbPKBi9X6a3HO7RBWhjy0YnodFa+0qPy+in8KNhG3iTWUwNLGRNpjSrXbQEfNLye1tdM4nB4U
imHepJQ/mjkkG6XKfO678LEF7qMwh5fr5+riHjg1OnOVRq4qiMwjTrToeC9KKFXm9qedjOCO/zmg
pTOlcTBMNM/FID2YRXMEwddGtl7kDE0sutgzwwrKlD5e/6wFz4I4EoiiwPsOoN/8+VsYtLbHJAZq
WHqIxW0CyK5VeiYe9HbsXze1EClDfAulIaR8FFC8zp8gINORnaJE7Bol6BYGMruUPEWUpIyHIMbD
3tIKhcigp4Is9SMzkhX7i3v1ZNVnLl2xuAnDHAug8DEI2/o4CUMXUbWy0IvOhZGYExgZjMGzU0e3
YyDRehwJef/T5GgVGKgrJ2BLvR/7bWNJ5PqsLiwgav/TO9Uw8AiaV5S5XI9yYmNUWf6Dayywleoh
H7+Z0KAHttb6sji2E2Ozm7sC8s+qBIyFDaq5LN2mDaQYXTO6afhOsaOV6GdxxU7MzY69mtaxUdeY
yjEEC7Do/AT9An0srTwA1kY1u6dblG0kEeI46NFVLWm/wOshyb+U5E3YN5b0+/p6LR5zJ2Oaxnzy
5hG9UztxgyksMpUgXPUq/pv2bJdVa3SDa5Zml24jsTqWpxe/yb4LIK4llaTNMwMe5fqIllcJOgDo
1QTYdI41ABRLtxLFQWZB0wnge0cOvCjEmLbXzSze5jir/9fMbJUgd43ncIk7sOSp7IVFrGyHjq7p
rCz7wl8rs+VhMdD2dovBmA3It61As94FuMv5BgDQyv5xfUjLKwQNKXsSOkAV7NwXQDc4OqEE/+a2
BGoZvAeB4tEAtoiYuhKoLI4LGGsbIQSqbPNzvjJ7RQvBHIGkIIAA5qNWvVm9RMYC1V/FVdYkIpZO
JaSlZcAKLbQbzZtpmTaC2SzCUc9qg6T1sQZUrSgfBvFe6ysagkuTCEAN2oQngTqgQ88nkekI8YG3
QEaEQuVH1BRxtJrEG1Ya9xlAI8/X12zJDSGAp1iQkwRifc5EJlhR6DmnaC6qEz9X6XGgfXDdhPoH
rDGLhQAEABcZ6GrQajeHZiaFnQ9GmjaujeTW3kiS6IdFwQGn8E4eoaCUps8slDpf1mixk2It/+SF
bUJmLSyeRGlHzyFHEEEH1vgpk0AelMQGEjm2dOi0WhxbrnSMoDiJaSq1tPrs7bx5T7Nec41GKd/R
PGZHbq+UEhiHi/5DliTjsals61hnTgjpMUhUKYL2X3Fr5tqxD/VoR60pTstG2fw2e140npZF6q4c
e8nv6JjtRjkClTB3UiO80dMoORgl6gkEmrsGmmIFh3z40A8m2iYlHcQiqVk4KuhbVB2oojHXIx98
GxojjWw1eEZ0Uednsil8vCTFt4BsTQMSwCSKXSdpHc0Nu5HtBkXrbxJFyg9NlnfPdjqWr41UvQBF
fQ9TYtsXDFCjQR5HQbjlANkTqXkGnJSqBbHosp+txW13VMrssUV9dEsbR4ndQQWujvWoGAMSHtel
r5sptDqGXDYBG8o030zkZKdkTPUzBTk6U+utPTxJ8pmom51Ui2pvAKayG0DFLFBz6COfCzStfKZh
q9C9no2Zi68u7X3NzbjwK722gDOPetXNR0w5QcgW4rxgMlodsxr6Llwbyie9jhMErylurzAyX/Oy
HgiXHCfoBfh0SWWZLbH1Rv7ZDwlqfW1WDKanO7RH83kSJoGl6VDKqkpBn9qx4fZTlvXt4AqDqW+s
4/m21PtScU2AQ4NOUYbfskWBDqiVsvRzIMFeBgdr5iksNIvNWOmwqdZG9Kajn8De67RynhF559sB
QmIq9HCqULsdoQHjEOD5TXvLlJYfehW0aPsG5QX0sE44f1bJ4O0pHDs0iMY4xHYL5lgjaeMSGR6t
K0TQMqa/QhspRddnxtheymV5W2G6Ao5Y+3edlToeTKlqMZLS8NkQaFsVvcxvWwg+BhHOsH0TsWob
Stw5aF0Wq7BK08SzZE63HC2Tj7UdjjutQymVjH2s+EXI443ej4BGlI5A+41hdNQrM0vsRJ1KgJrG
PforIUH2rcWCQs1NxAgshAq9bJP24UGTpOxJtoruCyQvsT84I0hcuoJvbXSwfEFQDXi9PrHHm5Ql
ISAYhvZQNYrkxjky4ETDaAOjEugnHyVa/6S5E6vEykv6Q00SVLHKuLS7+5CxfF+HGWhVbJlnD3rX
OE9creh9rrHhRzc0gxXIqeZsxk4N2Xa0pOYQKZmFq8+IqZ/z1HwA/Eluvc6WMuXA5ax8NCTOblTJ
TL4LA2ET6UYHBUAdHQ6+TRmYw8zUFt0T7xg6WAEx35ujNXhovknAhaVYg3/9tFzqAgchEkjW0Xzl
TIyK5xdA51i5YTcgtwT7kexJYwHFPrDCWo4HES0f992LUX3pWY3eQ5ybECXZfwy08Fhxi4aGj5WP
mSLg+cl9+jGzKKWR5bKh6XQbZWj6EM85y73E+tn3mje29LuoPitqHKIQgRiHhHqz9rRdfGSdfsAs
gMkUKbNZP6XuoWOQsNZrK7RkNqpb5zp40JWtrnPfzCLw5gGjqDlvKxMwxSyXEzDlKSZRJUARz1cD
2msJuuRwdZn1RxrpXtREgcaan232VkBgjNSi8LlZUC8rI+KU/cr1vBANQB5vKvUb04tonswHXSkU
YawK5nl1Z4TtB7bKXrA9Q616ZaQLPRxnpqZPOYnkC6kdLd7WoAEoKy92fDmpfGQ2SS27g3g1400f
7Vt1JQpeiOMmZlK8K9EmDlma2fSmcobOrAZXIMMNaIzdK6Da23GUwV/ELLes00dp+HV9oAuxHNoc
QLEMxDfetHNcYkQlacxamIwhSdnpFaFq5ErSLgQp/JoS5kJ0BRA2WujAHw1dgLkCnWBRo4O5HykC
7RPEScRaEy9c8o9TA9P8niwajkG1KmwYaHkVg6pEz4+sC9+zJB3wTsoq7/rcLbyNFKARAfdGxgPV
utly6UaCy9sYsVziqe5eo+SNmiu5wcUp+2tizpMUDRCllzqY6LUexLuN16yR/a0MYh7yshAiAKYK
C239YYtta738Q3UaOFHUvoDBx0mOzqjzZdFGKD6nqYKoOo5yYre45auGSIryztTyICL+MEYRKdFL
uPJ4XdpPmoFOF8ivGGAsnS1QqmWDXMpq44pGIWH+Iec+ojUpGv0me+7llUzDUoMoHMFBM8+UcjPn
21fK+0FSOcpz5k/mcZVkd/WbckT8tCt+V5wMK/aWvB34f0dDJ5SN1uTZtLK2ahttuhpT5bkqgNT/
kKwbxEXXnXzJigF+OjSS4XzAa/988doITz1Zg38k7K6poWHbQ3gTIcR/h95paBL+a2e2d43S4V2c
yhgN+irlwto2Y3YoEKJmTF4p1S5tKoCw0cwLOS6k8WZu0Ut1ZyQR3ALhxiGzx8MAJZvrs7a0q0wU
JQxIQvx5Sp7P2iBkHaECXEFqLUqEySyv6uPQZSqK7tdNLfWxKsDAYF8BjQZyoNnM4aFRSUbuICrx
+3c8eczcv+Gbytfd8aYEdYr5FAaWb72g8k6GgtR7tpJ+WBzsyQfM5rNz6jTLrOkDMjSX9HvGvtK1
3pqlDPvJKEGufT6jTldpfTrCiLSFcFjl3+Y+/wBfyyYLzF3xGT43990bGENXIBlLZWfYBYOchpc6
Kvgz/zcsva2ZhOpWU5Of4xYt1fHPSHHp7qmSibrNU3cVdDL95DzKOjU5W1ANfeRdGmKosit2ypa2
nnkvOHF8xZV+mFv9MdmrR+le3q7VbhejbXTI4h/dAf3ovBSlGuUQgb68cfVNf1BfkDxKvHgTboEo
2KBXqALTR73pbl6ve/DifjyxOv395NoelKytnGQiee3vU9kgoboCr58c8HJC/w5rcuATA6Mt8Cqm
MFAfGCgjbpJv9hoHTkmU39dHsngFnE7gdJqeWGLMbNJYxwTmIEg78nd2iH0JkMrA2Dh7vknfrttb
3nl/BzZzThrRWPAB5ihgeqCLJ3oFosvu+bqVJe4x7IG/ZmYOifdxaSkCZriXHw0iu5X/LiAwtguf
5OBXs41XhrXU73RmcHai6GYfCwHaS1f7BJQ3vx1lV+1I+948gwpDWxveUqyP1CLeFfof0rnZGxPq
vkpiTSTDwO7z92aj/gCQ5da+M6AptjKTS7eppZgY3BTg4xFz7h9N0lTOmFPwEO7oo/YkPGAc+SF5
t3fRo6777Y0d8F/JZo2ucnFjn9qd+WXMTC2lKIa6ymfqR6/Mi3uCpEL/CGS24apH/WciERkMcmvN
wIu+Y6FTSHeQeYNa0cxFzTiuogINnm6byBVodFOkqQ0+DJ4UJdIuKjoMf6xQAio1I8e5auvJ01jJ
zUvRWYoX5kq/LbSR3ZZ1Ka/peukL58Lpt838mo92zdBfjHOBCVel/a6ANu/Kii86F0Ce07PHmrCM
5yteyQmIlGwLcc2oI/unPSnVj06Ntmku3JIBV5B/lSWkCI1oJVuxPLj/MzznhoS72008YOLDRAk6
KwqYkm1WBrfozn8HN+/Bjkzk/AY0LrndvjwovxukX3BNyi/gZqJfB+l2/JV9y0RbK4sunedInf/v
nDpTnubklOVjESmlaYCOkcmvvFS3NGw2owX0m6WDCayirl2Z902p/7g+3v8h7cu248aRbX+lV72z
DwnOd506Dxxy0JgarMEvXLYkE5wBTiD49XfTVV3OpHiTt+o8dbtkKxhAIBCIYe8ld3ssd+Yocr1G
z4+KJS2Avpp/58qFzb6cF7G4ouCKRTgHQnggfpyqVnI5OHaEFS3QS4D8pXlroZNcfTkvZdE2jqTM
DL9LFAMYr9O+Je8O23drzfCLURPKeYC5Qy8ralIzqweGtlCTGFGTDghD6mN41r5RDzyw3vjG3Xe7
Ya0mtagRnpiI66dps5+ZsyOTGK0SYXiFG6MnT4q4ytSVc7y49UCOxVgZECjAm3e6LzWmCOyBQKGu
Bo2cMoCM6q4f1ZUH67IU21aBhDJRrcyWTQgKTyighWzuKxFyeaizlVfjogi0Z+BdgsyFOjewWHPa
vhW47DiYhfAWB0G36qWi+Sd2fCRmZmHAXsbvnW5wnu5NI/OKaGdYT2qx8vRYPC5HYmYL5uYqUvPT
fSrlrmBXmb3vlCBbewRMHzuPH6eWlj/XzJi9PYSblGMeQwqxwc04ERPkduACcGwIwWxx/mguX5h4
NoJ918W9OR+vVXKzNwSngEb+5nQh78PhwgFd7Da/SAIn7FPP6QNweOorvm35yB7JnZb66ARpZZ1q
Vj3JvQAFwK1yj/fcddX57TVwnfz2tdudV3Rx6yb0JcxRAX9sjvNrqJ016E3S+ql2lYymb6bZPq3f
M4Wt1JAXg3JQq/xH0nz7TJR3HNzD2D7pd2zjWJcme9YkGOJBalEh2bBv07uCeU281uOyHHcdiZ41
Aei1Jmy1g5IuULk895k+aPfFdQaept3go66YKT69Vi8BvmCv2NGizR5Jnt2RPWoTMcgHWz+jaCy8
L0Cy1j0N3U2RXg18bc5qqZMZCHIY9AVBBmCi58h8akoxUcyhZ2MHzbV6EaFIdjGG8mBv2Q7Fxmud
ecXtaiP6Uj0CVAVAwQKrF5Lms+OvVyXPzBE22wb9M3y/Fz3E+1d67e7Gw3lrXQLGhYZ/iZobUSoc
N45GaMheutDa8hvze/ZRXctbcFPIjbExD9lG/Rq/go925epZPplHoudGJIVedZOWfaB5rlds80v7
pty9fon86nLVcJZt9kjczHK0fmzz+ueibsBDsTv0fnLde7av3+de7NtX+XXxfa2FeQprPnnYI5mz
6zVXcauXmK3EvO1trVxm6qEWnmKhEyg8v4+L19+UycQIKkhW5iB+eB+nRRphGxMXg9qgoxDu957u
zwtZDEaOhMxcaWbVbeemcDiKGXnacI8q5XkBS8s19fsA2kOdhuZmFgFa06JwJkqnEdWaFojgY5xf
V4Prx6zZlna9UoVYctXH4mYWEbc6hvQYxIEQ28uNeNPV1wrbFGuD0YtJvmNBMzMg9ZCClhgLN2z0
fVp5fGd6QzBcCiCNX6KtzvzaXSo74ZV3w9r5XlvSaU+Prj8GpFdk1CHa2Jpv6BGovDHIQjc0bmvm
u3fGJt/GQHmPQnDy/O82czLZI8kqmKX1rsDqus63gl7k9qPM0faw69bwZpds/3h1Z2bpdsIUbQtB
JhoTeelVdEtEuqLN4lUA7gNMzU2dHZ/nvxtwtrVTDMvLMAYFvZNfxvlzbezzyOvSS5XeK6CPAvul
cZWSx6z0I7qS7lvayuMvmMWeaiSoLaYsZlvc5vIBHQQeulhQdPXcdA1FcmlN0ckDdzIVfj6R+Nhq
VozOgNAwkbdEeefFRl8rm66JmFmmUjc9USYRstLuyhQJMCsCdwXzz5vhYnPBsSozO8x6QPkBiBCX
KbDM8m+dEtYkjKsfunmN3uOASr9wb4d+JQxciFNgJkAPBurYzwv21PrHQeSIuyFVq7mnad978ECD
69fQHgYA/ifdymW64MpOxM1cWV8lwF/X8PzR4/rAyzIw2nQDgNoAj7uVBV24BU5EzZzZiNeiI6zp
pdUXYd1mF3Hzj7gSjxZvZhp1r9i6bCGiL25H7VlqD874UP6DJyMUAWst0DMxyzwfF+ECbOfVFBAM
4gFNOGayL9uVbVnK+B7LmA+IaEoLGiWGe1k6eYAZ6cCNCw9Tpa+tXQHmh4cTXNuYDDueyLsVw1/e
qL/0m6NrSUIG1xSQrRovKQtFdpGzXZU8jTxs6JfY3LX6g+R7wQJDvdOtFYe54K1ONJ9ZZKZTwwDj
WOsXseFT9b0GqnVGQRtfqU8V68Pzyq5JmxslIE/zbHp1de5B0z+MPvWdEtj1xSV6Oc+LWnp3IeeJ
0M3AeL+BUePTow3obNI7ETQzJcJlrlypKO2KNj7wlKLMG71WJVpNW+0e1a5bxwDLdfZy/hMWXOfJ
F8xugqpwFFfLoG06oDPJcYSGBrda822Nr6EBLS7skbKzp4ilq0WnllC2S8xLqsQbZpgXugvCGpID
IOj9nyiG5hPcsMCinqej1HikealBMZPvjQFgg2ha3J4XsazQLxEz35InPY+UASI0dIQOtseyEfnW
q6zfptnTeVFLOQ/s0y9Zs6tHIxRwAhqCL3mBwll0rW2aa+cdlZhDCU6HC2OX363dqotkK3hVwDCB
OokGw1kM7WpDpvUJZLaPXZgGldfu0ACrxF7io8wb6tsiGMJiwzx6Yd3gB1ew3Uv9sEo9sgBxMGHn
//qQmQPgGcwS5ALYy9vcf8ougfVSWD5pA+cK41O+3H3LAsY95bH8ou/pSmi/eP0eCZ/5AxW9vklt
YpdlvquFr+qXbQQu3DAp75nFV1zdUmx4ourMpqqhzlxRTWu+YQGgDbYvzeD3uzRw77X7FpQvttxG
K9fwsnE5wOsh6Op3PzE6YHW5IOpEvGtZXoNBo8qaOqFHDwiJ17nZeCbm8Qi4VK0kBuUd8SqSBZ35
hpm6lXfh4pE6+pLZTlOqDc04EQ53mB4T14ZbAtUKM9J1IOjahTr5m9mLGmzav7SebWzisAw08tDa
uCivrlGV6Q/pod1Zj3hIZR4I6/xk070rwV2Kqd3zx3lNzdkuq0S4rUUncj8bXQsWJlDaLKjrzkv7
DwoM8/PSlkOHI01nzoOlYHU3GcRJ5XmgJlhB9rW9KyKgWxmPrnUAoIaX8BUdF+NIoGuDt3MqN8zH
HZWRWF1VQ2jUZZ5Euh68b3fAldCqckW/6fM/b+QvSdOXHD0PTZMDbWrijY5ReEoAXtGjUmuvuIFl
IcBY+YN7fR7iJU7TZqYKvkTRIhQGlGPaOBuqNsH5vfosBnAgmJ5E8xUGonR9dgAiFqVxlKOB13YA
qBwroxPWiQDoZm+uFAYWXjMQhQEDzCgB4wQvjNNlKzShJLZeo5DWWtdJ/O7m3QVRu61KszDNfthm
6ivAWbRJt6/UfuWgTxZ+umc/YU+AW2RhpPsTs4ujpbouOIQzmW6S1LzP+vFv13FORcxCG5IOqVqN
aNztrGxjo/VbzfOgomzFzhdO16mcWVyjl9ilnw3CaX6l0y8CnZqDddeQIOOAoU79XH1R4jXSn8+n
axI61dosIIy489m5krvoZ2tadFJ26F8rok2Zdlu7Ip7irCUL1kTNTLIzLSljA6KoY4XDIHErTH3s
7i260FdyTJ/v2kkrjMwBPVVFU+p0Oo5OMkaw3D42sWUKKKLSp7bcgN7Oi+wvdfHddNaaX5cV+yVt
5jfqOGsMRBWo/2vXllN7LN27FFRO5orr+OztT7Wafn6kFTIKqp1LaCXjAl3xIKVjP1y1uRjoc69o
K5f5mlIzq69oxUleQSmlDZPcvc7s720kbps1s/98e54qNbN6UiZtRhLQ4PUycQMeRxn6h9u71hYv
MRE3nRToL5fGeJlbKVoOznvJReGGitZCc4pO533lPdJNqlZAuJl0gcKCYXhTGgCJJ17VPOTsR7yW
GFyIy6DuL4lzZzmaGupFnUCTyjcjtC5IaAA39J6FclPec0TA8NBb9XLtybRQaTgVOwsUYtRUTIdN
Yp/Qv0wDZRcBrkg8GR/FttzJHEM/fv0D17e5chIX7yG4lgmsQEPdaB77W0AWRaF9GsG8drXWi3gg
7Xrlslt4/0K9Iykz14Je8ETXGkhJQSDR3JoxMmi2j27+QK0DFldhLLc8dT14Ubd/PG9DiwflSPbs
+iuBXpxgcgCdga1xKXMIUcHhoyTbOrF250UtOoAjUbNdLNCgnbIYokpFbJVi3BKJBt3C8SsrB22B
+eW8uLW9m3nRgUWsy0uI09xXpt1VMvNWBwfWVm/mO80c9BVUTqsH8ruE3RXtLrYvnHHloC+qAiBm
0L9hBvJTggSwuS1odtDzLsvLXAlq9kbXBqiX7+9p+oFMwd0nxAqORHHhEIQiZvsMZPgLIRieG+Pr
qDTXpkvCfmQvpYY8fPVwfp8Wb7sjwTNXnaDVr6ym2y7RN43L/WqEIwF+vkBgbiHNllrmCibUoiEe
SZw5bQwKot/Nme5XlaFuROxN6rwOUX+ncfDBG+pKX8Fk15+CvF/iPs3mlCoFQSLuorRVfNbF33o5
disWsiZj5qjKGjPZBUbCfAO7hnA28lSprrWcLFr7kSIzP4VHoml009hZ17Eg6VUTLKhOONoaYoZq
7QZfqGbDK6JJwHYmAGT08J3GC7zhmiQSy4ZJiGoEudghjV6j5sqIH1vd8CL5TMx9lx4Y3Tf09bxN
Lr8KjoTPDjbwlKoy6SDcyDGvemmQ69h6NtOdHLw8f6D8SjPRX7Ny2yze59N8hIEqB8KhmcYjZ3ZT
JRBaKqDNoNoWE/uBICRkpuE1jeUxOwX/wGrfwGQcnwz0SO5M2aGhzmBNwdKYXI0ywasfiM+RI8Oh
erLBJaPJp5J2fuU8mQDd+CcrfSR8FhZ2Ta7b4xTCt1nvKcZ1Vd7Y5ptMMVBgX3T2lkdBXO8i++68
3EVbPhI78zpKPMYu7SFWIWGTOnccE/VmxDea/XRe0KLvPhI0czaAjwABx0RTTm26l3gBOUq5MTJ3
xQGs6PPTvR9F12lrpgMzJzGDG3lcDM9UHzHqi1pZt9aEsXw6fun08+dHwmhmxCzjEJaSHxoLB0At
xPsIA+5ccQHLsFG7zdB4Pc7I+bVcDgSnIZuJK0AFt+epT6gK9CrZMSLeFm0fcR/52RAHRqpsHb3w
9LrakRxj+H29N9Q0NLDQymg/5IB/z90nqX+wotuvfNHy2fn1RTOfyOoC2Nt1jwcA0jqAYu1v+9wv
Ob0wJYD99K3SGJ7Vhm68Ekz9LHR9PrS/BM8CtwZ4BmY5ca6P/LWO9W1roU1/sG4tafhVYYcMGWot
vWsLedE7A8Cn1L1JC0A5PgCTA4D/0SO3vgvndZoKVzsCM6EXvZ2lHprOt22lfTR5HcYxICMqTfX6
pkw90OCCq8u+P7+Ei7fx0Z7OwkLMR2ZABoQieY/ppX2cvnGieYYKWh+5slvLDvbXms0cbB2x3o2m
BxMnly15aKJhq7I7rb018KZQbI/Yj+d1Wz78vwTOPGtcq7llCFgHMyIPh37XqMDOGIbwvJj/x4H8
JWfuREuj0ntUxKdOBscOuePHVeHFqi/qfZb5RdcF/eihfLBdETxZ2akVmgBbAPEyWl5B3DqftGdu
k7dERQDMkqsmwgiYcWHB4vF86dLvGXIxYPLsy6uhCGqM80ZrnGALD1LIn+ZkgHm2gDCrWAAO1qeX
YcyRQm6QlNlk6qUBRK2IT/Sb0rerA2bx67z0xwZFPT3I6a0qy835hfhsxKffMbtOiNIC3IjjO2g7
sg0yAgKMWVQNjLK+jYCw45UE9FLnZX42Lsg0AbGAPnBw3cxre2IkGNWZkIQ79yY3djF/zNYwO6fP
/rS9U3OoiTk/DEfP7KofG80BSA5yQyiFyD7eonc+7BzA8WiUBG501VB0h/99tYBtjcF/AE8DOXh2
SJWJdU4YUGuQNxbwOgq5AcjQeRmfw2XcIEcyZudysNyYxNPYLVriHAVmk+b/Sy1mK5dInkfDtDkF
9XskluUNz1/OKzF95HxzjpWY2VyHzICrKBBhl7cKsHzyKLTiq7ZZ6ZJaEzMLYMTUjzMdM3/g1/rw
XonnqLhz9JU8/PKOgG8VWRZQds4HQQppiVjm2JGOCK+NN1m7suXLavwlYM5XECXSkeqEic3kQ11v
C/uJRg+kX6Ng+3zFwLKIhSFrzOUA0W12Lcd2AiqBabWiPtYrT3cMON6RRea7lXblc2wq2ftosPZx
jFLUoJo8i1ZeEQsFa3wCwP1V5AoMG3Mup0HSmIKTS47olKqBRc+30T7+asZeY/rFPsyfTL/0rZvL
8V1/sAPx4njIZGPeFTBw561zoZw6fYbhgLNhuh/m8PE6B/xbPHXqGHlALoYg+Wq9dhuQYXvFVVZ5
Zeg+Kn9/uudUJjlV3VF6g3IXzRW4jqz+kawRQiy53GOdZrtbt0oKlCz8fqpf1WxnuV/cNDi/bmsi
poNyFFsXIMRWDAciLOdGMfexAz7ev08yNy0T5oYIurSQ8Jkd6d5JgNCWQsZEnheX3/C8HCrAUzmb
87osnTmAuGBMCaRe06E41UXNugFWPtWxeyvfOmPWP+SRA07NzunI9yGjVbVidUv3MFK14EtSgWiL
F8KpRLzoM72t0ejm5gD77n7EFoaWKli93XumMTyf12/JaRnkD3R700LP/6k0FHG40CfSAGOotoVj
4dWzVtVdVIjgCgaqIQ7TfCzUBq6rXli4gTUyBKUVAhHQq0FOoL8Z7cN5bX5u+/xCsTCIB3heoKF8
3q6GpXnetNPQsbtrX8i1HgyVN7yImwzNtx55c/ZiM95Y3pfy2rqVB3n7CqCPnbuzPaBBA1bi/Pcs
re7x58wOMxejOlKGz5k2cYgwgCOfzktYgMQA5uaRxrPznFSFTqIWIvSNeRNdV1v10Ab2zr4pLrpX
Jegv2LXl5Vvg+u2KqzJso935D1g6IMfyZ+bagukRNRzIn3Dy8vzKSW6iSgkqPLT+viBAcMJYcSwA
xTmz1DI1hFpNE8wkpj4aHwrVa9DeURj783IWvZcJAYY7NQnMaaoHmxeyGW1kkelXpweuYZR70lrJ
3SydCRTL/xIyMwyL2gpvJyEGnEpyGMVD3j/hJQL+xTX6uiUbPBY1M5AqjrR8NCDKia4sNw/LrljZ
mWnl54fuWMLMBCLQ4zClhwRhvBTJbkhuEStq7EsDAI/0pRIr7QBLET0c8jTmhjCLuDOF2qGpq9QE
ZkhePZZ65ilE92r6TtmbYX9NyhVzWFy+I2lz5SI3F8gJoT4vdxiEVthKJn9x8RzEjECagxhzspSj
yzIDWIGIe7h7s39u4ytdvckY8i3uq40OXelz8fYPzPsotJrM/0he2auycKbQKu2NkCPxDZcZAkZx
5d5cPEVHYia3cSSmtgu3EAxicnMPbE4P7hpY/ytX5dLeHF/Os1M0cj1W4gI9dqV47tmF6n45v1ZL
vu34988sbcw0VvTTjI7W7Fj/Q+iJ58ptX6yVPpa8AcabcG0hDzBh050ultTANgzsbqDgDIEmqGeS
Xa/uHdHgQbTirpf25VjUzJwVWgJ4j2NfmI705pgFOn3mThKcX7g1KdPPj3Zf6a0WiMWQ4qgXhdb7
bvZsYT7mnwgB2hqQrYDYTWYnZ+yIa7XupAp5j7hvG8RvwdB7XsiiCWB67j9CZi/UOkZnFbBnMPTS
5t6oJ4FF0FiSaR7tHv+BJHtix5hKpJY7U4cwZLtTDZGmjT5JI7pNh12khhh/Pi9moUo6YY9hfAfv
O5C3/yxaHe3NkMmEJKhX+L1t+Ny0n1LD9gx9rNG/2HgjskyyMLcoXW6sRnk5L3zpwB7LnlmfI1u9
EhGqwKQc/c6sD6OrrbzCl/wp8Kswk2Ugx27Po82YjrSEvUw9OjFcTlf2gdHEJACcMtrgKtPet3WU
BcSpn0tDdCuF0iXDx2sRBqMjpsbb5NTwe5tE9pjgtrBTRA5x5QvmXEVOu/JAXrLKCc3NwDAWIMPn
4AldrgC0dEBIbUUhyTGr2ldBC7I9l2/Ob9iiPr8EOeqpPlxWgrIpdtfVRhOeVkftA2anhIokR4ET
cV7asm0eiZu9tpCiryZWJegF0J4sUb08BfTXgEseWKhempQY2KKBPdx2bFyLk5bCCiQiJ/YJDalC
e7Z1eqlF2oDuUD9CHtZw7xkD4GvHr2hGAkN7b4EGeF7bJa9//NCbCbTdbjDacvL6pgCSTEtjPzaT
ckc4OaQ9qqd85fQtdOlMbwXA/dsToi2u3NPdTHP0Hzaix/SPjlZGnPRMloDaNC4SC+ByBcK1rk09
kqghzz/QExKoVbfW77i4x4CbxzcgS4a8yszP5ZE2cuMnGELWXUSYsCosx0vrbtMR6Q1AG+7lIaVF
oNH38+u9ZMvHgmeuHMV4jhQPsjkDqNS7ZFcq3GuHlXBx6WQCC9HUQIOJEZlP6AAMCIGWhZBBsbdj
tFXTrWN9N8e1nZxsYx5yo6sAxLxgu7EwrH+6k1knDKObcB60+GBhWqWSqp9k+a7Xmj267neJKR8s
9ppp4ByJQSXJtQtSrg1ULOqKpnbMdDgq+lcnV3x0kygKIROk7tRJDc5qK0yr2CvqEJiF5zdu6WQC
E/s/cuZ5z6FUG3C0lAhZy/ReT9KQa+zrGKlBT2Jgqb7LZK1db+kSQZs9iKowq4mu3JlmxljkvTYw
tLwnehrgcix2dYV3YDpEB12vrgcBjgBSKZEPIMXqb3eZomccw07Ifqp4Vs0dkRyKJq1lhRe9+T0V
h774GIU/NBuATv/9dXV0ILhioHdqtJxpmWiDEmcET3fLeWbNPk1fm+QtY6+d+hbdnxe1UN6DUoZB
QGsKHFL876mtpKLsJNwcVhQp5a7fSNS0xEajt5oJqp+Ng+F+Rp7J2tN0MYV7LHcWcQxZpitq30wD
j5v3wb9Tdk29cb7eK09OHSZNWD+teJklr+6YNoZvJiZOFPROFbXGHNUY0iH0zUffMa8MgIJp39T0
Cx1W7GTp+B1Lmvmz3BSVk0ySEOd5LvGY+k1kvhGtBFQLXUzYuiONZmYSD7Y+OJOcskWnrLbrvdwr
L/S7Fhn5gB945JuP561lRbOfV8iRY4lE+ucaJsiItNFtXT1XoAhwizWrXNwsPLk00wSDPJkn+MfG
rnqjGiYkBMsHjd/jpvIN3XNuta/xw+inW35geFx64+t5BZeuImQn/5JLTo2kzUHRUDkCVtl8j0G1
EF/H7ua8CDL9jvkVcSxjduJ6NderTIGMfgOGJvLEL6Jg2Dv7JogeqkdNBABW8kFZEsTfcv8STfP+
P3nWHn/B7Ozlqa3oSo7VHQk5ZKO6YcXoW2joGJ1Dz+v9T4X/6234P/FHdfhDteZ//ht/fquYrJMY
LUenf/yfW/ZR/uuQf3v7aP57+od//cXZ39t+VDffis9/6eTf4Jf/KTz41n47+UNYtkkr77qPWt5/
NF3e/vz9+Mzpb/7//vBfHz9/y6NkH7//9lZ1ZTv9tjipyt/+/NH+/fffLBzr/zr+9X/+bPr+33/b
1x/5txIu6o/f9Z9/8PGtaX//TTH/jVZ3INOBw82cKAKnQrT4+PkjTf23pTkTBpZuaRhRmqCUywpt
XL//Zpr/ngYI0a+I9Br+6cTN3CDQm36k/RuNfRNBBQY7UB7Ej/7zaScb9GvD/oV04qFKyraBKicW
CiwXwNdNaM6GDXJGBDEzB6bFoMBpJDBHOCGvgHQdgVNbkTAdC2VrlmDZOVqZP8Ufi5tBrvwhD19u
At11IiWyZ6cuI844lBTy0K8bg8IXfDy4dGKy6V1Sblqrb7dupFXoeTLBoEwt8yU1ueGlrVHtWVPK
i1YM94PJsosk77RA6Qjmq/Kprej8h556h5/fieIWtgwgf+jZN6d1O3J/rluNY5nmwA2x668cL7AL
qnMXsBuc/60rZJIEKP9pRg0b7aJbYSZJ6xpNHRsGzm+X8q1A89WWgIQP0GtO9dUGVMCKZqf+9qe8
CSocdWVYl2Yasx1PSJ4UNanA3pUJ4st0BAxAVia+TjN53Ymy9hJdcVb2/bOZwbqwjnhrTUNyc+Ss
PM2LJjeS2i91G/RkOeDPWJNhTLOTfKdXyo/zuzdzvH8oCRMBr4VmGyBymbm9tkEvW55k3DfGElNI
TZL1X6iWgfQJ7LXNS4peBFCRdpryoNtMc4NorK0Hnjvmu61WGF8QOkPyIJa1VoYWo6YdUqVjGD8z
knEIUi1RvoC/qX6jAnDxPDFxPzEwHT+kRaXx3XllltYOBoKnjIZJLozNnJpinXAtNynj/gBC7iv0
aGfbohnGK5AUVagkkLV5Wjw4PzkF9AJN4JOOhncqWD9OJY6m1eo8ZxmQJ+3mAh2ZmDJ1OOkOSaIy
GoBbIdlWndqBQqsb4r2l5/pLD5Kty4rHnfRUo9DTG0M6vemlI+ZlPcMpGSBvFSu5UNLYkmFiW9gW
7pbyQy+4+cI7Qyn2sRHTa9oUceMNGTGaLaN1dpE1caqHtdTKp64mrfCo6dBhSwHAl/sxMlDXZVZX
TWiXLblgeh3fpZHb26hMWUhWoAg+8aASDXMAjqzS+6Eb2S1revUbd6SBfdPyWvGkW08YxbJx79sR
LFWh3pZyDEnVVrnfq4Br8ZAp4E/AZmzrsAJ5KjIxVdJvOHFNgOCDuqn1xhTMs3jAM+UtSgbzCT6N
VR6Mjb/kSJYcsq4xK5/bCWqDXDXuxlQVadiLWAWZp6qbV8lQ5K9VBYxZz0lU/j3Ka+eLUYOjKiho
7AZC19FhUdhRawRDZw7gUkIq703onLwahVDyAydUtwGe0wyFJ6pMKr4oh4YAEHNElTwukoR61KrR
dN/jUUtRBDY1jKjzVOOhxihHRwUT9NoubYI5QWZLTwF7mQRpVg66MhO1HhlKpCVAigQgnWsFg6HS
w5A5tT2wFDnJruuZYgeJmSV1aIAKTKKfzu6+CMLgPulA0azRtYnx2ggVM4g9UyXShA3rzVA2ff21
UDWKGY64auDgBzcNaW9X0Wa0DZUCQloDydFIObthpdNgJQhKkr7NhVC9uBwNY9PobSs2GJPoUCdw
7DgPCZCe0ZepWUnhc5znJ5GIPg6cNE2LwGJuh04SUen4/4ZaPruMjSKo3Vp5zUsXTIMwcOGALazD
A9C1M/2qRRskyM/UdHiuGbBq0NDu8s7TpSpeRQ/MGK920+GbzcAw6Ymy5QdqNtJintsyjPR0KPzQ
DTBYxhtJMbscIukEd5t2Q76lncVbn0dd1fs9eO+AxC/jaGfJUVqbDqipaDsyuY1QOWm0A8ndOAmz
vsVMVxRRGYcdTcR1IvLsB8ZsAEusa33+nFumOFijipLj0I+6A4b5LL4hgB/LfAm7Fps4Qke0Z7Y8
v2UF0b+oAs4uBGMa24Meusi8uFEBi94Lt9+41iDSQLQ2un7LvrxxaidBxZSV6NKmuMaIF9cY7vCk
WSbvdt9pI1LatLYCpEDGBw3PJcNTnRzwB05OJQ9QhGU5Wkb4sO/ikYO/TQ5mGSZ4fQxenFL1B5af
gWS9ZSYQeaTQfsiMJmjF1HsMZbZdLt1gtMe6Cs1MtzofqH/KJW0drQyEEcVA1SjByYf+uQTkcKRH
vhn+A2BglpmBeq/vyq4JFCDAg4CoyA3ud7GqAHdetmrsl6YiYiCw4ZnnNS2T31PdFCh0Kjw5tIrT
Dl7bNWKi3ipU4VlOZb0Qpc9qL81AEQZWMCJCO+fc8IFu4r53WoePjWgCbI02k3coztnqtmcWiumC
gRNPVaP76WzjJSRLbvnwUv2rYjD3uRlxoDwNgavmdbLEOKgNH1d6khXuh+u0dMRVqopLPmho0qKO
JIZHKU9ggYIgxGriuHpI2g619KSrKgXmSpqrDKM4QEbv0F6M8nqNOetSwDNYQwnOrbqh1RfSjlnh
pUiyvZvt2H5tETlUW7Qim+0+wvEOtFilpt/qvZuC9lCihz/Nqu7eKpOSYRiwHLqN6NMS7DSO3ce+
EAOm32nDo9vMSAyUv1jqar5pY17Qs8zJVWtUpFtqR3obIBOpPxNRO49MRmq7NSXpvrqjzfO93goO
Dks0Ob1IWhELfGyFWYNEUxtLL6Ydv25lbaNhdmyyD8xMuNc4lewr7WX1ZqWkEYHZVKSD97dFHuSk
6C+HXijyEvEaOnsdnmehapU18eCezfcROD6pnyiMfO2yGlli2rjsNm253nl9CXJMkCxq6rXWOXnv
UQQ72aa3zEb3bWkMzg9spyjvBUAPgDFvWEYbZIUhJYwqJu9pFOcjZsAzQCGYhf2lAZ3f15Ha6hhQ
BbAx/pCLTr2o8FZAKbelbua1RYqeO0AyRrhNRvN2LGuqw3PbRbWL+sRRvUSVmCDAf21UXLP1cMWA
+4IZHLQQvvWOm+ZhJHEYgF5uRSRIGKCTfOEMiGOKvojtvVNUYFsdUwXgsYMqlT3vK0wtCT6Mlse1
Sq98yhRCvSgFSk9qiUYN8ZhIcnwQxYhyb4909BpeKsqWoC3llmcAWAt4neQKCrhR9EUiSkU3aMnR
MoZKWf6MC6yFFxYmCxkCRuqnLBq/W1nZ0BAWKh+AeMSxGkWNq1yC7DvejFalgyCoUo046NocVLtD
gREkry8yrvtZW1iYtC1t5Lejxho9u8AAN/DOMx33gWAYskb1icLi6hFDLoyQq8qipAbz46QCIsj6
iRu8okGS21nmJTQaKpCbSxzKuG8dr22q8UW3RobzZOQqYOSkrf8o+qhAdY2yTEG0OcK1dsjzv6K1
TUn9LK+cN82NKb0ahc2+9lrHCzhHadwbI1TwMMSbXiHOqgefRL32ZnNb/bCUUg9sFcGUpzZ99CPu
ncr2MixVtrHqcepNJ9gLYDcxMxBFFl0lTqe/66Now7wcq68FMn+3EYZ6uDdmen3IM4VcK9WQgsfD
yF9BKDocnASVaQyBRy2IV0BpGcLBZJsirXHJqDrdZDYIYpMqBa6h/X+ZO68euZFkC/+hywVN0r2S
ZdqqpVbLzQshNzRJl/Tkr78fNRfYLnahCz1PF9jFACvNZiUzMjLMOSeqbAyVVTImJmZ23e+qTpdv
tp2IJ60S463pKrRtlNk2yb50+/bb2NLPDFVS9LsismznXlilaK+yxR6/jIvBqFA+nI6kqItmspF5
/ZeBgOn71PutcZ2oRT5FVWniV02em3DU83kfoVGi7uidZl+FHVWIZqqyPZhKDnzDUubp2pCDxtPH
KRdLl+hxNLVbx2HVE6nvvPXvoH/mz39HfVEQIBkWekzZoIol6LLB+LhUc2TtACItX1RF53zXTvb8
LqsYXB40cmrjsMeEfFJTxnA/TmJEw5PhqO6TGms8szm1jp0GbmJXSdgacesfsjLqph0ZRPS9N63m
Vzu28snxDb0OcqM360DPqvZTkfh+dhW1jf0Vo3Wfknqsb3jnYpfiG3OWdwYTdssdoaHyUYhLHTdQ
eZWqnTt6nRHopuqSQ5TVdcSY25z+q5/kaXKj5151rVp9So9apoGiMHPT/KrNLg+iU2i1FSptkS4v
ipncmYluNYFrS/OHZRp1Hxh6w1TCFHLoD+VNrb3zmtkingLNSIpcqPRWzPqU75s89x/1Xjn+lWhN
ehGgBNuPXcS/GPp+Mn4yFuiPvT7A2W5FVnybK9t8XAGLv+pCn58Mt5uX3ZCl+hSUeioJxWp3mUlE
dFib+TDA2GT6qAqsXDPjK1Cu5Yc2rfR0l4N2SXmpEutBMfjPYNrwKjWvjzH+3Rvi8RNTSXpwiMlM
zNZlveLHEQjAFLZ97X2TxYRrjjLL66GKcUkMVZW/hNQJ/pZuZty0EZku52SC5mvqWQ/cfgBUS0SQ
+sfJzdaQrRgjtZeMDPR3pV8v7zMtanKiA7f+pTtGQhpimFFKQ6Nd5qCOByTdY8e5chhkdZykhw4C
L4kMB2N2rqqup9nr9P3wfpoTIvVoaGvS16kVcqeb7fygOeMApNCMfe2DsA14etGSjAUvyWL8FoSL
v9tEa1BSY3gc3dRYUWOYiqgog1SMst1Ru07Gq0qO074VXToxyTOnMOP2qv/WNO5MZXLQ+aYRzvS3
8mJ3N4jeULB05VLuPLdIGTVUGKlzcIY+cXdxGVHRsWU5M4TclCW21ETV94FgiEGWkYzAoFh4ZuZ4
G2MT5k3i3meqldbBHaYJP+CkdtC4+jSHmtFMkqQ8t8ALzLr+QaTRbAduqiorXLyeck8+d7PYjUp1
94hSLn0Y+w3PqGyRwLN474nQ+dtB1NhjFESaNfx2YmFlpEC2QdXVKDjCqVkaBjePTb5LGitKmR3t
riw1Z5ieMq8Y77ymklYwEfdfg0OC+j+QNF8rAFwpF7AWj/0wjTcIAxlfBkNXZAtcTYtIX01/RaaJ
pGTp6eqwKOJBSi21eWhtheRRkfBU72tNTB8iV2POZ+dI92l2HG0AQu0ZFdOg+yXaGxSeQKUV+JxQ
Iy6oIOAN06OYSzzbkgrjfVwt9u/O6AjxVQTyprGK4m/f6tqfiDp607usXepvNno2xINuFidHttk1
YaWquvjQt4X1tW/m1EUYLBFaAKKjK8O0QekIBYeWmxNXes8IH97cZFdama52UVsvX9quEdMtAspU
7tpsst4xotrO6WlneOIcYOXV0iBThQaakaCClrsi2qP5NBu8b0VxGL3GlKE/LdkUaNPcfNZm0x92
HL7xkDfGLEHiNUwr6lv0Z2u9tW8ojjoiNLMhYeOln9z5bVwZu6SC8EHggkOGl1aVT9JOHBhb3SR/
qtzw76es7O66uhqHQKnGoUub1fm30W2mD2Mcab8zT0GrmlHOljfWIEeoicDNGBJN5Hq/rLOQURDI
RmNPnER/p5WeyAMSUO9oKrf95rtMi7+CCJZed1Y7/fL92ZqP3tz0zq71tDTeLbVBeYFBy/EP0Vs6
B1aVUCeIjiyoMB6d2yE3Rsnw8YUPqgzNJW1WehYK2ZUq5DfFFsICva/vqApr2aGDYnWVCAWS2WHU
xXem04z2btb64i7XYr42MgHpO1MM4u+smcXvNjWbWy913eGK4I1sbmLAxGdzce1PZhnjL5yoiKKw
TsrsYSZYgHo7t8z8LVWZXDddWjnoJzjibyXbrN8Jt5vib3MJCn7n0XgVu6Ft9BvqFLYXNFUMhKk3
CkLHSWbzdaUmKUgfHd0+DJmqp7BK2yw/8rIiH9WNcqjIGr3U20sXHfZJpB27ipMM35MO5MwaOp0I
95X1z85MMrWzqxgYuSWXvybw1ndMHNL+UlOh/ZXrVLhXAP0qfzkzRPomVsoiKuDlBAiACoW6kVk/
Iyaez/X3puwid73/sxnWXRXnYV8XsfdOGKX+sUwzJksP3shUYWql+q9u8kQRdP6aMldWEj3mbVut
4n05fCnZGNknuwN323KJp+uiU+L3nI7LowKOH0MhECiuNG0M963KDLsLKjvyqMUoMpAgp0RzK3HC
/M+y8j5BRij8YyqEUe2sqselJNwCuPQGiwHunQd5PVqDd+eXMuWLD0lybTWQJhianShC0rK3frhO
hq6lWYm2vAbtag87t26ym1aWPa00uuhtUFa5S9E/mnR3V3bMbjm4I+W3oEVH/tjnvlNAvXR6CJeF
rt5RS040ip/FbB/BTLefGRnUPKjUQltNl3USUQ1ySnEoFNWasCzM5lc6E2iC1rOdLCgmvf9QLLGW
7JxYyq/C8MhM07HzreuGy8wbUyFau9d7+OA3SdYSSgao0CH/breGrYgOi3Tc8ade9zBmlf0jNZqB
l6ibNR7Dss++mElX+rQtGG+/Q8Erh9cdz8Adm0qr5NGg6Pf3OGfe3UJoj+KznxY/eOKmu9YonGS3
licTAo7RTrD7LLJ38HPsfazbzirZXBV+gFuK3BBaVvReNTmRTZyZnrqhlpLdklDMTJjtSShD5POc
5U5Ll9GC6khNIZBDTe/br/0VvjgNKMR+nNhbeRh7TYQGoO0ASXaH5MjyehHG1sA4Zmc2hx+8v313
ACKf3E8yiu3rosrcEqX63CYCcp3K3idMSZdh5uTxQ15l09f/sYvS0MtO43CpKL6vB7U8jl7cvfuf
MpLz4hQjRfG8NPOdzqN91eTUSA6vF6zPdBgwCGttbJiOaW6nzjko0UXLWCn6CpqgWNCXdxAM+12b
ufKdKrToY5QBc3x90Q2m6U/JH4FEAbASHq+Fwulp0VqoYuyjIlOhL7p84vlHWG3M8ubYCJXtdS2P
rg1TpYecsvAuLZlc27T+fKHP8bJtxECSlTOnW8Jm6N6m4asxPL6yYrsOl6k3b1LVG8c59aaPjt4t
F2COawvjv73lf/ZLXAxUjmI9/KsNJMDsG0drBC5OUNS7FbCgApX09T8d3ZOG7vOG3dlVVlUphOTo
T1mbVkBrJ60BQr1GwNxY9nlXaR/LSl6a+PBylXWAMamEABhH3r9pcQh7oBjbEN70aqkOpRWZNAjp
PZhvPh4oyOsXA/4CfdHedB+LyZBIGXcVhF0bbe91I1UsEBoekUh53R7PXAKiFUDLKwANjOgGRjnL
iIKHogNV6058syztiNhvnt0abkFZden8fe82l/g5a+9uYxPMGRE6eFR6w+BPT++AVYAUNXgHKHST
v/UDsfmYKefY2OUPFRnzrnWJ0iLp5vvXd7uBNf6xRj6q68IE5NkX2zuva9FaUeT2WYM5GkGcj6uu
cFN312Y1fzFq3brTJpMKGVpMQVM3/W1Ff0YP1eIhzavFF8cLnPsUTLQyuIX2H+2f009htwWdm4ZP
obuyfpTtBH10oKQ2TsvvfhiHu2LlPLdLJoNF68B/iCa/8gUCwTJZ8zf0zA51XJs7t3LVe10t0aMT
5ZQPrNK54C9fOg2Ijejcrx1ZrvKfb/us12wTM7t64lN7IWW51arIvTYB3e4bxIvC18/pzEVz4eVx
PlApEddf//zZUr6RT15bEKPzGFqBtVYaKCNexLevxn1ih2AaYFJYArcE4GyLagPpo5l5wzKM6pv2
WU1xmAfV+zENlrGXVdqQJkYQERN72dsILB77uqLsYkbOBSf54hZ6FL4MZPdwyivcdnMhYtdptN4u
6lAbIjBFw3ofy9K+zaem3rXpZO2smMlqr3/kF6bHonAh1nFqFtwoewPYdkdik3T1ZuWav1qEkCj+
aWYoOnRQWqSfj4Peebs8pa/x+sobiB/XkKVtE9QCWDFAxt5mv8ZcWLaWst9EWG6gG5EfZsweJwEu
zLtGi41wBIb4LnMa87YfKmL4jIHhHvSxt7q/9Yc4K3iSjw6Ye+P+jB50lSTXQng/RR0pre6KbG09
tjTwYioWN4vuNRca5S+/O7wd6Hy8ILy/vrd5fB1ybatUFOZwcvVxHkwVLp1u35RZ7IeRW0G/Y7Zr
mAzxJYLame9uwzQAPoO8hcl4uc1j3EUaTcjEqRAhRFzLx/HdUr8h2y7j9PPUNXI3y3X2riaTfeo0
SOL0otjRzo6Pr1vAC1/CAweKDnwQ0KJ1rvbpBZ8yTxZN4UF68Js4aMpxIpUmSmeg2NuYX6ut8a4Z
DKmEAsGTra/H8cyXQMkbzM4m3pelJ+HlIRxhW/p84WV54bHwjet1YtK8u75pmw3NRpKIfhpLwlm9
OZppkT5OmnIumOvLzwb1C0o+Y4MZb6VvYVCdMU5evLRlWNekkUNSyGMiJFCGASjA6yf00iU5yFP4
lgCB6zFJbnMzokwNSW+xlNYker8fa6EduhTodpE5VMiWnjpZHrfyAoT05eUghCNaFEyVxxd6m/A4
VdDZS3NgmqirycOMhM3tlEfl3WCM813bmXpQrEQDp7vkDc8cIAsTObpIQgJv2piJkY865Ju+Cl1z
mp5yf0p2s6XLq9e/6rlVkKkgfvSQ3WeTp8ZoR1NbO3UBdLQwvfuycr9OmVZ/+BeLuODBueqIVW5R
4UNPaKn3OdU5S4orhP7z98NSeRcMZKNGtF4soH3Alvgn/Gfez9O99NbUoI/LTEOAE+KdNQ40Ewmf
75xa1dBEY2vnp3lyRCEp+dDrZoYkUS8V1ezM3CVZVl4Vtpneeu2kfarswfv++kfYwLn/+Xm+/0fp
3Fqx+ZsDNYcpNSMKfWFd2H8zdld962v16IxLdWv5lBnydq7Cxe4p8buj298zkLPcG24/vnPiOQkq
MdESNLLxy+u/65yBo/QI7wuhCGQbNq9u4/czcqRJFRa1URziKqVjMxhM9ikcebOo4Xecl8XBmP1f
r697xnWAIV7DXrzbmlScnhbVNUQXDIxCOtRVhsijMBLRTxz14pKXepnjYhGGvaI+YbYJ0CGna9G5
HLRFpWCIZAFwqM71XZHP1r7IQUh1s9TDIU79d1Vbuu9sJr8jWLdc0nn8QxM4De5WAQAemRVFiNj9
xoEhVksZqaPlPQgzgoMmzX1O4BG4ettQsp2za2Oe/Bv6FdN30BnOX01i/m46xyAAoR2iTC15kF5b
7gfpRu8LphpMgVko52My05+JRbHYt6Nqq3BCHuAA3Y0RyI7SL0FRz9iLDfLVRhxU5wXbnltBSDai
7QsBy4mnb3aceo8RZaG93dnl4+JG2hcD7MC95gNNet1i1lPafMCVgfEnTcJotsFCIvSu1mkUhIUh
+h+jF+lHHQjsI1GE/qhm/9LNOOMbkVSDCuExQ4QEbeNPSkBFpp7A68iBEj4SZPcPcymsC7HnmXsA
TceE0WZ7vNZbt8ADk2aGD8qoTJT6qJeWuhM0Xx88BoNc0JLa0CH+uKCVu8bhkcoAqd6Y4ISCLA6m
KcKmM5LQsIqc+trc3xqDBjQD3nPQjbpBs1rnqqRmfWzG4rORRnek4dGtOagLvuflF4bEC2KSVGOt
Kmw11OpcxbJnSGYoNCM7ipYoswbGeCFPfGk3K2mHKAipdmB5/vorngVcvom0lcUVCuN8Sr+UDWXK
ofHHqxLA7ruqpCHwup2+PFHWg0WHn7GAoJsbjyo0iTKOyXoCgfpDK+iv02GODknV6m82HpZy13k5
/ANT3WwtpdWXq6nOQ7fvm2t7DY8W6U3Xdupdmq595qzWCBlg/ZqjEatvvqIEqeHmWMyQp9XBLhxx
TAZDu7Chs2flO9C6YMBTbNpsyDMSXU4jG4oAznBMdnNb0ucIu4np5JEjhwvxz9mzerbe+ufPbMNl
yHLqNYpdNf3yUTneEIArzw7JVFyqIZxbyuKp4521bDTWNu6k8dto1Ay2FteNFwjUW8KWEb63Wh+/
TQdmveeEPyCeqamuk5Sc9Ss/21VsjvVkDAA1sroT10Mno8CaCuNdpXfa7nVjPxN1gYanZAbNinaJ
2JLGCrsEEdWBlSsN0/ihnIo0XWTe+xqWaXaoqsYJ+0L0n6S5dADGzP6zk8C7yuxaFUGpIm/XgTKn
3d/VagelwrhwG1/a7fr7sCcDbLYPc/j0W+gdEWPd41+dSTKkwYiiQ0zX9IKPeXm4jFGF9mASSpFI
b9Mt+tAUjQY3Z3h5XRyTqMivlXKWnZD2JV77y0QIygv0WUJpjplGwemGqrR3cjgIOZCjpZQ7UALu
58kDUTMb3VQGeu4acTh486X49cwWKUmtKqOeIFf3N+tGPnBa0drgLObRiYIyjpGxcY3uajLlrQvU
9ZFzb2+w8uWdOYjhdpZudaydKNrRjNXptlRl9UsHK/BkoC514Zhf/joKMA4Rlk7NnQbq5tfFfjfV
egeOrjG9/qOmx9V9r1NLSmLtUpnu5QH4pGPYE7VHDmCrYKAKqVOkTmWIlIH/l2lKD963a027URfa
LnIbOsZzcqlF8tKOfeqK2LKBc4Tcu3lVshrkARLlGRgE0X7yRmt+9JrFaS444LUucBpkEdRZBt4D
aVPT2DJOajuyK0+iG4sOhXGzTAjGWD2dPLDT3rRisUHGDKM3Xmt0HgM/B/b1ukM5s0/SfILkP+KJ
prn++TPfJdvF8M3CyEIiaH/vV322l8kUf3x9lTPmQjEXWfs1/fD+8MSer4J/bMDZdRmtXGt47Obh
A0XZ4qud88y8vtK5/TAaiSHgFrRazOV0P7OKtXTUGOApdT86RKjy/HB1v356fZUzbpiiFbVTSoeU
e8wt0Xypamg5eZ+Fk9YwKBFqdBXIzpt27hwh5i79eO+0+bwTZgeAIp/7/eSMPzu79Y41qN0DsC/g
8NkMLZ8S978wKsxqzb08sSYOp99AGiO9d0ApoZqUfdeCBA5LSad+aVG4o4UtyMKdqDzUTq5C21dq
9/rXeXEGfBesBrfsuIxo2zoHvGMT9bYVoTQ7yE+J5st7t43eSNjm2SWsJjaiALEWkQk2N9vUxrzl
MU5CHXTeTE0oSY7ZGIE9L3O61Y6U3pWfeYA/DWDX+yJZvgsjGY6MPu33GgMP9o2Wu58ScAX/fIA3
EUzv05/Qeaq/u1fppSsN9WPX/P7d3X+vt3/z/yHHFL2TZ7awclhPSKb33399j7+3P783z3mmf/6l
f4imtv4fIi0KU0QHBuHBWgH7h2cqrP/AEl3rjQQuOoU4fMj/0Uw1w/gPf5cJGTQLdUK6lQ34fzxT
zbT/Ay6H8WHk+JSiINO9hWh6arpra8unYsZP4MVB/GpbYfXqqCcoTnh1k3y6XjzYSAJ+wIULcvqk
0eQBcQTf9s/MM3/d86nlQmnSGXqZUZuw1W2iq09DP3zp7WkPf4m+o2jnCx5huy2WWrUpKISbtDqI
hk8XnKwCtxRPKuxwmg/JXEdH3x0vqeC+WIVAgAvv0FPhdPVtySWTcUHDDlyl0pN2N+utuSaZ4v0z
i3r/z+P4vNd/WhHh4xEK4GBWci71TZrXp3sB6+/lRlMyH6uYRLg0DTwDJJRFCpq8fZqy7CckpebC
s3KaKK2LmgTdWO6aawpLrFt/9kyiMBx3Y4sCj3BUvDN6pzu49aztbc2c7yrdrS9YyOmDua6H2oZg
JUsn0CXZPF3PnWfK0VREQs1yv7rgtcFGUa8UsewurPTy0CiP0v4i0/RQmXQ3O4vmpjKzDOp9aaM7
MS9ChiazpP7FKiTpCPmsxRfDWA/12fcDspg5gP1RW1WJkjfZzBhljFG1b+vo/flwFP1oLVF+pPy3
tfQMPWqwEz4UlLxfse9SHv2hspG0ZOJSrVXm323XFW9Ka/9ZFIVh6NE26nsIep3uTncjZ6n6vA87
kyKyI8rp0AgaJqWqL40+2R6Xr9MU4b+GbRJ5+FvrJ+Vy+lFZEJjGODtWlWddR2N0qWm2MXeMDw+F
rZPCoddD1eh0QwYS8XakLwBcYaAco3i4q8d0n0Hky7XyUifhzGKrfAAR6FrAQVjrdDF70ct6Wqsq
ej/fWolvc2K+y7h5EyqATPILh3VuOdBegIVWUWjEc06XU+0oPBBP5I5oebd73Suh/g6Jym+HfJ3N
2IvcvSRsvDk1vifJOqZhUH+npS3W3/TM/AFjMDpWksO4o6Nd18L/KMFVvnljqMhh9tQjLFLw7aEl
RqxawJosMo3tdayjdwuqFG5qpIz9NFqXRvmd29TqmgjyiIN5nE83JbzV4RewhbjwjE1263wP11P7
F7siYXCI0uk3UVs4XaWEID/XBvW1SVZ5EEFz3FUN/Juqg76kd9LYv/68nNkVbximyHkxCGK7K1do
QNodTH8BphfiNiV9AyDBb12FIyLA4D9rJLCVNvPnKh/s2ZGM3E6dXTfQk5B9Wx1eX2XzimB22BrB
hr+OzKAoszmhzvHb1FsYGelBBgwQtZj3bQw7q7OsSwPFzy1Fe52USFABg5B/ekydCa0OqlgeTkvu
hEkvpo+t4Y+Bz9zDC6WRc0vx5UhIuU1rlnO6VL8MPbQrn6KlEz/VfTTdDogbBfU89m+2hRWgYIEd
AKqAm99sKtKNLu3jhGKbHSMgPTi9Fk5p5f6LDeHXSY6JctdtnW4osSp37NqcmlnG/MFF0xfjndmr
KH6nQ9C5IOTx0r6JcdeHnqeequdWMmTMSuU1rixCPYd0ye0a7vUq9q5ft7wzq3grwBVYG71AAunT
LRWaPtoIkxXhCIpuD73jm5hz94J5n12ETg4RNJb+or+SDkaWRAaLaH2Z79OyEQ9xp8YLkIQz5kY7
6r+rbE7HrGOZlqBVwjQakyuvzsGLd6rf5+bofnz9q71cCmAwJUZPB3MPLm2TuNsjLBM1WDy70KFl
wFNIwZGG+Zfc67ULJ3RmLYRyKGKgJEzCta08+VJKcxTUCT07E7fSdcu7bozT7+QR4s3Ojs7C+jYB
sSNs0TdfcIxMrZorlqrwq3u7mbVAmkZ7YZWX7zolJrDMNEyAlYGpPDW5MoMi7ZWupAYJae3ehED+
NY/B4t8OXgwAWZpa/taZD5jFKsS8hhP0E/EUp2uOJFbmuPIyapDmQSQZYatJ297lsAqRB7tYXf/T
dP1vvRB3x4J4IuR4qU2Si2wWrDgdg3HPdDV6P0I71qr9+Oj4dRsHnT97n7WRCWNHB3/YBPQJWmQw
slr/ZrZ1+7UzvMEJo6yPYZOUJjAAx0/6B9H7hRYYjkTaIU3SyDswzES/XYQV//VW87bJNEC8raO+
6WltfnyTwe83LJ6jcSkgCeYLXEESgiX6Aew9ty/Yw0sD5y7RIaDHi7vjk52eTdvkVB2RTQnHDLrm
oZA2WiECXlvYgFdPLqz20voYNkC9jfYG4Dqi2dPVIExmaV/w/glLogsjEifbl0MuYzI4u4qCxJou
efL1/3JjCwZNJ7qb63CTFzK0egw9S5NOHra+fqBN8Xte9IK6J0RwBWtciPHj6+d3bo/cXhBSBCx0
JKzTPfa6aFsNenSYjui79Kge+FN6r/KU0YQ5LOLXVztzfnxMqkQoBvg08TbPvJUPlgt1oAhj8pQ0
0Lq2ftJmJa8zkVoXWvXn1lqfQySu1sER27W82m7GeUTmFmbEtAchqd0WQwxIqGiX/evbOnNqAL3X
LHjt4f0pjT1PBcqkjB0vWjvHiLjslJLuJ9NDlqASnrEnfcz2+TzHF96wlydHjRSgOt7Dtte7d3py
FaKMC2x97oLTtvftUgCC1Efj2gcMEaCPLQ5v3SRwyzVoX5NiIM2bm66ZWqzAp8NXG6fx6A1VmqGj
2/R3eTLqNxn9nPeaqezd66u+PEUPQ1mnagGZAUC+uYOtmEXl9qzajEt+RKYF1XKpAJR08OxfX8p7
cffwXxYQPkIcoNvbD2plvpsPZV0wFLTsh4BWXfEeAQu9RINnKT/ni8w/ylYtUPPmHlTh66u/tCFK
DdgrkNM/FaLNRvOUaCitZRm6TdPdV/mqWiCoWgY+FBEGKeXZU2QX9qUY/0W8BY5OB0/L/Ud2C89z
akVyUPNcVhmvnV/410BR8zvfSrwLn/bcKvhQQf8GuWBk7k9XWYbFnHWVkp8Xdr1zZdOEfuz1Fyz0
ha1Q9OIirF8QrR3e0tNVug70omETOxrNnOzXgCww5o7jSsbl3yxFPYVc0fHBXa+X81nyny990xU2
LXGzGJ0r01nVFRitsdczbTq+bhhnvh0BFkrZ+DLcy3YiFDR3z03NCQ0l5K2CQsfb7CD3V2+sJ1PG
4+sxR2E1f+pd2zBkNNs+K8oVhdAyuiPQoyT/y/G0/lIX9oWh/1kHjDgSecIiyjr9dLE2Na0d2wWy
GSZczNaLBi30UM5mFq6hXU+VZraHDhDAhQt29jvi9xAdp7vHiIXTdaWV2ZlTziC3aI/dNJGWfUe3
ybxEhDi/DMLKJH1QULba3HGzZI3rIHhDAtLblHhTkM8a5bALZrEB/vP1+I705LhMEP+gP23348oK
pj7nJZogZta1k8RPedJUQWHn15VuXdUpxZtyRNBNeQwy9UvzwiU4t9Vnv2DbMPXzCZiwY5AQ9swx
Db3eKb/0wOMe334Bni+zeegcyDJzy+UKB2ua7gsfqnJRXUIxnd/L6j6AFa3R/6l1mMOwAMpcY605
lmhE6/DCtELz9QvHds76KT44AIIxf+oqp+uUTTrIXoGItGHHBaOYjMdWmCNVKSI+EcD4iu4MZli8
3QGvjTn6N8hIMJZ04+bn3q58vWJZsaRlHyZLtnzJ49768PpRnfPA0G9JjCjTM9DVPN2dM8waFUvi
u0hH86yuZnGY3Y4yixitaH7znrjMNIPphhMFie2kSmbUimG02ZNWw2FHjABSk5U21dtvNOsQRJLE
QwbhnTzdlG3VRi8qHJa1eIyXbgcRH+2pSS/Ecy+/HZm7wxBgfCIgoW0m5VaTqE0RD1jC3KNe2c67
IXFREzGAjrx+TKsxn2QZyALz4K9VSnB0Lwbv5vM0aA6pZIhoS3TIKk0d62YuHhLHqK5kWbQX6lMb
9Di+yiV7F+iwEsGtJb6NrwKphoCa1k9QwkyZPdR5blffczLjhtzKb7oPiV3rX0q386u9rN3c/Oxm
c+9eEzNo9cfXN//iOyN7TJxOM5NSCY2QzXE2pZkldTXAtnSVdkhdvQADrVUfUK+8FFFiJpsv7XHd
BJkjrW/eVfAbp7YTqRLlpQiVk7wqNTzlXGqD/4A0m2i/llatZ/kOdTTVO8EiNBGNIZnvsjwgruB1
R8HTgfArZdgnNMxk+j2bW8T90gKNyqBdKvsdOiPuI5oOjn0jJ52R9U09GtMe/Tnrq8hk59xOqvCh
ZzeWg6pXM6n4k8b79Kc7ggoC9c+FcM/am50YujhYVSwsLyicEhUmVFJMqBNpRbkPgPokwPp0DMSM
Phd6ziTwIhEMpo8zmUY/hJ/3TrHnlUK7ItAXN/WYt1jNVpYFqeHW1o/InAt3DmcEIsoPM/x8F/2j
WDPyNjC8pqAC5zduW9xWMsYI+g66bhOMyPBZ922aRQgqLE6b9HtlzZp7VwyoEuR732+KCe0l2y6X
OPSypc9+TbYWTTeu7eVAJEtrnn5aXlykVPiYb40sbDkNKTThdpzSHQKNRfbFmixUTYIpnSPn0R0q
378G+l/a76t+9N2Dmh2rvQb47TBiaq58A11eNKfYuiitZDdWfqaOYu4d/51coB2EYztM9V0klZof
xqXJtU/MKTPb22jomuEJKVgLlYfU0G+GOCltZGgQfP6tzGj+nVW9Zt5Z/QhE30tSx71RrpUv946Q
WXNtQqrrr9FTjJp9O/ql8zVzEsMOcYOOF7pxFP8SBFVeGiyxFMwNVaKMb61xilGDoRiYpF80kUQI
ZeKUkQwTopl/lrNFP58pBWj4/MVtkxGTx0Gkfoyi3HNuDLv23EMrzcn8Bomd8RtWWTbO9wkKGbTC
oU4LtH/mzlTxHr08qH4yaSb9Efl25E2F1rTOQylNNe6LRensZyz9vxtQ0r8btKfGAFJ+EV9ZvZ4A
pAecl+xHuBkCFo2uPbQkpDKo2zGdnqy+iYwwb4Vd7Mx5sJvfKo30b5aVtIhjOfy2YDEZthnAUinV
oZHleKfPDqozlPP05UujDUz2cZu0R8kuGpEyNQqCl8BoZPrVbMy8CIy2skXQ2lGvdj1Fxj6ckriK
97kodWwbjTJrl+iT9dMAcF8G0FwARvq0xxDw8OE/YodV9gAkzviJTJZMd9UwL9ZxlNr05EelB7xc
78d2n4A9m+DJtpUIZVvaDlSaWtmHstbN3ygOd9nOi013OC4k4kyxMpZpPESj7L65WWGJ+3j2WBhF
DXBSgEAYoFPG2lztG1kZT/UokmFXicofb1CCJedqEolouRfN+nxAKy7+OVakKXsTwdUSyLHT/eUu
md19SgmG+7CJtZGMVzpEQRSA1UemMunzvStjE4HYER1daq+ICCCYNShUNepKj9pDaUt7DvLCY2T8
oA1FdJ/UkWeFcdR57U2mAGiHcZpZT4vUluTLkjolh4EQ7vy/7J3JdtxIlqbfpffIg3nYwgF3p9M5
kyKlDQ5JiYYZhtmAp6/PldlVIhUtHvW6dnkyGGEOwOzaHf4hrLKa2Xo+GPYDgT99lIFKbondyKvX
PWY6D1ota8KN3+rrfiZmvnW6PXx1pqpT5zQN8q/B1GfVOSq4IwD3vnVVRA6eaBH6UdUP3UyMh3Ri
UI1pmz3MoSPMSdvRREemdsaV1f02NVOm3ygUxfrHCoG1W73ThitjRVlqM+O1tZ4Th+qrCeJHeaZV
Mmj2TtLhu0MvqL2Twwkm3lSa/zYtSdCcLYMa212Qj2Z2lKmhf9VS3RE7ueSltgMVJH5Ys2EgRuz3
wXxWBa0zRkOdI+WYkjH6WyNr8/wo6jkwDvasO49uqvcuIi+2+ZTrFOw++X6qtRx25WeHRej+ubEs
1XqUY1rXEUrPhRb7s0Ap003SGWpngo4bmiRNb11XiZYaUdH21RTqxWr7ceXP8/iSMM5vL2DoewNw
1XSyYmKJN4eJVy0KSYx8vSlXWmrfOr3Xv/luIooH4E6FcV72mmvvFzsl5LcCBsUmGI3B3BhjoRU7
YslkbisfgV60M5PVNSLgnIuz6cHTi6cSmdEXObXmo4s+ZbK1Da0CCGGhTBWiMJhDWFbjPLX0YyzR
3iZa2Vf3ZWF1waMoZCZ2XslxRbqMUgQeqWXeWuaqn/S6EIk9h4VutSFVUdVtdB05rchrnS6NOr8Y
kwg9ory+EjVstkcXxry5K4LSX4+eADIGhlDS452l5JYs0qmsooIxoc9GzDGyCdIOq8ZhyjV91y3s
8q9aOabuJh+m8WBrQs1n9srHiwM/03skTzsYBGj7L8W+rtTavHVM+xdqpql6nlPP+4HQmt+9qmI2
AD+hFuDEGfpBRihXrSVJkJXrfCFslBbqGkmpBzdEq77fYwAs1EFyRi0sAgZkr9GNHtAwNEXZJY9m
67bZneaPOvx75SP1g76h3+1Oc/7ptjBsmd5VEuHfM6MxJFu6Qgioiv3Jq6t7X1+bIA371B/ZJWue
NRddOs/FoZddUO6FsANAdatvL0mYUc/gqacN+YC8GmSGADW81TKmb0PAVP/ZGUQvbrNJVv0rhjKK
I5QlqYMoj/B/2E0ycdnrweAcMmAbiOfmxrKeLe6kZXHSEJZ3iTsUBYgB1+cNb+pGZe0XMqOWbSy1
evL2yi0N+x7qNEpuXUUv8dEdEXC/U7zpEU5+O5dXnb22xpbxIpDRXCxWCp92LB9neNPL7TJZtRbx
+Hn7wrQVR72gWOwRJpDZ6me65qPD3dSjp+gqedbBQQKsf5LpSk8OUilSCw7T+PNcX2d/X3s5zXNl
BAip5ZBBq5AgoU/7Dm0AK0KEypBXMDVOCnJy5ptvehsOHioFSNtr36oK65adkbZi3mo6KxxtM5u9
LXVlaVwUBhpCGzUgOBu2k56bW2AoeR1WYjXVtei1wvwyuRCz2m5svOPEOHd4lYE+zZeoPDZ0W7zC
Nvq71AQ/Elb9bA7bQfOkce3Vee7v9MEOnrVB1/svXjLDf7fRKjcRkBoRtIi5nuiIalre2NqmSNxF
b6C8pb7+LMUya09tIzKu0qVaHn7m7f8LwP0/kOJ/KWF+A+Aes5cT0+R/PF5+/v2/sbcgZU9FME4h
3AwnKgX9hH9jb4N/8X8ytKI7SbceNgBr/Ad7awHLxRCGTulpIg2k7r+Rt0bwL4pCCmqHmd7Pf/o3
wNv3ZeaJJcn4lB4f/Q5qP/7X++KnR6e1R+AY3b+paiE+9GqM/VrLrqHXdHde56rrX97LP8BI35d2
NPUAY9FYAEPHQBKg5emf/9KVdcilCndK0f1TZR51BlyS3tReJgiLn7S+mD68q+w8+B2gfGjAASyi
7KPAfb8WzeUSHPpAri0RQjXiEppOqt/JwNIselVWOyG2mDJ3M4xYBAoFZcTeKr3oSmNbIQcJB5DG
9FBk6MUaudgvOF+QxBtz/93qbeQKK20Ve5fA7h1L15KXnpaYmwRZ+CwiTy3uxsF3tG2JP+aAkLpb
Wkcmd2V7lpYBzKbUkGMQN1plNK8KaK3aOs3sMVf2Vgb2iOOqpoW+SSd2S6zty6gqigR2me0v46av
/Mq+TLyx6q8bl8lzjKrbUlzkUqjXUWb9eZet0nuuctXYF9gKeNd4VyYXcvGy11KVUwa6xqjItRhS
LwpCT7Da7qbIRT8g7R0gRX2FzBB+9asqrCDMvKL3w3QYeJeRi3CqhYWEsTT+0am8zkKA1CpnLCE1
N8WNSwHX3Z+296sQk1F+rbUUQkY3awTuc7WMZRspAOdM68l7KuPcT+F3LqGDvCnoGLswVhfPVNPt
UaDXSRNWK14Nv7bVrmyqApEoNDEIqFGLNND81Kb53F44cKDqe39uIG6hYOg4E/LLrT7pX7xZFWC7
pWmpHhJplkBBIvly5hX9PN1ptC50lVZ3A8mPRqm97Zt2DiyErftutQ95paHIejUMrVv1N5lWtV4Z
STCpIF1JWCofdQzbXjAjbPCCWa+9oTWgrGVDbnnV1Tp6o37L5LGtHkUe0DSKF5maIiJrmPvnstYQ
jebk+ctywwMwWI9k3o8O1PPK7juYIjJtwLgC7maMGjKGWNpbz0Kd9RqNXfsqGRyt3/ZGNuFmYK/d
Y0vpKHbthKr2VqLIr0V8R5QKrWykIsizjtrDzUqriNaBSn8/Fd3ib5ThYSg8e1X3uuaS8esgx5zy
RpeWwFmlalDt5L+m4xFAV2oUV5pC3WEzmSfJYI133UTYbdSkl54/FtHYBPjBuvVMEUuq5Qe7JHCy
vTUzBI30VkwirCvfuvIKwAgA48hSo9rNkCWfDQdJ67mvnObScEvfOpaTAiWaLVNqkUggN+/hFbim
6o57jvQqadvTn5YK/V6TU2FeunCTc5Tp09l1Ytt30LCnVir0fb5INEUzhJ/kD72BBbV3GlQ/z3vX
E/OmN43upR9HB1VGJ1NncDVt/SCxOEnQ4KYhKNZD14LtHOO+K3pQJrCJVqwSEzVobrVtHOW4m6GY
qmkH8NsT0ZCguLbr6Yyj7oMNhgotSAB7c+ldG08FWVRRkjkLngxm6ozhSJbUhLqD7PG2mkYdFFfu
1HscRl19e7JLqEKZzYEeW8gnBdcFqpH9Xo7VfF8YwhQXCQfZ3zl48Rh3AioxSa1Wlnb+pWkS5e4t
yIMq3Vh27bT5V4X4fqkxUzSm4cL1a7JSXa1atl/63DnlWHg5hLqb6e7GyjFmOZJ46CmEOL9sYcwn
6fca1DmCSauDQLpbFm22MYNUXC6iK61IIW5/lxnllG4dV2pz2Pp1e16s5JXhvM7OFE/ViPaoyYVA
2m5kIzqIWTl7Eep7qf0wa6aaSeOGEol2ml4Bwfor4ESJ+A52Ona+fl2Q6zFuk9RY/ajWfLU039J6
Wkzzq6HVImBfzjmnuRdRJUGpmaFN371x4wZ7u3H+Lmj89S16PnaSNP3L1Dpg1bFFWSbNnr8rM+2r
9n/zI1z2fnracbf+v03wYkH0+zU9OvED/50dWe6/yHx8aCtELvDapxHBv7Mj0/6XGzgI89JeBhgP
guJ/siPjXwCugX5BQGMOxB3/3+mRCWfpJ8UH9RHXIbfx/iY9eo838ExaDgApsSdFVOWEb/uQQfi0
bIzOdikBcKbhGt9XTXmQ6O4iVxzaZb9ts/tfXsw/5Efvh1z/WREUHQkktCHmNO9zFllRonerJ2h9
++eW3uwqNOH/vMQHNNv/XePEmvANEBvmh1a/a67DlAQ+duRRfoY4emlG7ltyyPZZeKXCHzxpOLqv
XXhAIfnsk7VP3fT/mWv8XJsxOU1mvh7T0Y9EigVQN+43idgk+KP1VyXCe6krz6Ur0eTVmNBfVmQF
1fL2t+ueHBTZRLrL4ihBfXjmbBxpaOusWw9WVCTNTutQChD+uWshTCZilcsbs3R2vvsJ+u60Rd49
8CmxhuBGMGScCCj8/QcdfK0Ry4KgOf2+hDS7o3PnyRi3gvvGsubIM5LPIHi/7dpTuuvD+QXazAz/
I0Mzmxy/EkjvbMjsXnqlpoN34mOmo3Y96d5Dx0j8tq/yzzjA/7AsNQxJyAkBgcLjh62rK5qNII7S
TbMK8E2zYb4UyUhjRaFKjVmDFdAr87TXP3/Z3w4MMDWkXgCPMc8E0v/h/baGr7UMhBnCaLDeNrS1
ysel9Cv1STnxoZgAewenl2ADoPYksvRR69YVpdvhWJNvEixv28bYIghw8gs8n7m///xIH2skUpKT
OCxgcbQWiIkfHskVQPC4xfMN07YwWy8V7h/23zHQOYg/F2FgbYETO4WB9/tSoqnSGPQIEPTPttng
JRvGLVP8//EkiCmAIwEaDMr+/SKVwiBmnNC57FJ82jRmLqFa5TNWAWn09ytRX3OTAIADs/dhpVNm
bXLG2QapviFub07WfBy+Tx7o992GthZUTmix0Gvg771/IKxtkI2QjPyEmd57TneHE+InS3yQUPv3
l6HE5+wC99JBqbxfQ5uNUeqKLzP1uMMXiWVel0nb7KeuuQNqipXGHCAZaYxTZEHy3ncB3E/wcPqt
CbjKpO3kDDF+Ss0nP+wfnp1Dxus9USbc316xyigL9JPJEg4f6IIOVTJvKxrCt3/9JWmHsC/J5gAq
fJTgqTTDog8J82ilPWcKmptaGdrwTf+8zO+3IL5RJyowIQNKK2P996950KUx9BmtUEvNLzQgFSl2
fq8HpYMhkMPwRW9+4GXkfnUq0YZ4SSBMa7Yj1oOOXhxb0WZ7O1fOWWtjzOyN1tsw0qubS+aN+Onp
3//8c08f/f01At4L119gj/jAExXe/1oKFLtk1MZbWe5K9d1LLkHq3SzWw5+X+Xn//rYOnA7oIxC7
Obbv1zGCdQoKdeJCTO5hlNO8ndtKXfpNkmu4A/RTu+l6EE/hQn7uhpbq9mNhjnD6hdghuE9+rZef
icH8frOQGp4kfkj6TqDrD5+qkr2pLxgdbBoUvPxuEdcqmJ6LYT86Z0M1a/saa4xPsiTnH144fQD2
IKRqXvuHF+FqVc2tYkAVs724mfGeS7P6kDTDJ8CLj6fqxKLnOCF/edKH/I1ZmhuaaYBgzzdyEdpV
kFpJNAL0+2SVj7fXx1VOv+KXtttaNIlV1RDsi6ZFB9ISJ7jD6qJ2ZrVxWXV/h/M8tfneP9Xp7f6y
Xoo1kJgmnsrpLmzjfG2/GH8bJ34uQeMy8E7FNGKY75dw8Z7phoAlgvLo1mtYMVRvcOL45ECc9tav
B4JlQPyiuYOkGszmj+x6syjGIq9h0TiOmI+9pbm7MpHq6+Sl06Wud/0zHtkQAVYmXJW67g2iFqzk
9TMLg48B4OfvgLwBTAeC12+Pi5iJwewe8xvRp7updjq6D0zVmFvGA22ZOA+aT/bMBzvunx8RGiPw
I8unRQ2O8f0b9rGzdPR6Kja2N6qdLavkphoRX0rw9MVgaMrvkj7AXaZI7Ki16CpZmrlVRXpNOwJ1
7/xyrfFv9m4gibT3Q5t8It/98YT+fCOuT/ymPKMX/mGPOatNbYRZ1QZQTv+qIbu6bYKeqzCh2/HJ
NvhsrdP5+mU/t76F2ElOWFxocyy69d1dgi2cxE8e6bRnf9tsvzzShzeuY8ABEJrMfRaBz3xZHkDu
wB6wr5Ygu13M1AyHZnz2AGZEf97n/xCG7BPYDBrXqUr5+K3XrKCPaHVsc1cb8b5xi/PO9D8LdsZv
p4lrBV4sAxHv9JgfdQK4HPVBZLgoFlWq8M+p9gtlX+g0On1Od4vR2kMziz1QjAO2YbsySD9J4z/g
3NjUJxd1OOEmqiZol/gfIqHQwCQwD8XtTIjv3mBfllZ5p2MSF45VemV0w70+mqi/W6HZJWd/fsm/
7aIPa3/YsUMzBXrRT1ChrNcZNThTYwDpf4bk/0lcfbeLPizzYbMaEnuVmTYCWJAl9rxx72nZ80CL
JXRNeQDMgy/wctaW4xlUHxuL0jqNjH7a/flhfwtYp18BwvokefmTGf/+yADd6/Ws51MPRX7dptMh
07QYBcw7Cy1wTIX/OkCy3ikOMFUgMoC6eb8ezp1LYSmn26QujAzb2ylVRy57ynW2irbvn5/uH18y
oyGe7jSFA4//frlUm6a+F3xLRgV7cK2H1Jlu+iA71HZ7Y+TBhXQ7GRqrd5QZeC6JYzKWd5/F6I+Z
0Wk3w8MCLQnNHLWUD5lRkXnzOA8GWvZpbY/3Q28So1at9660orW7LzVANXlX2lbTbhn6yL8Dfv88
TSdoOwGDdg4v9UNaWvdKW4eBpLBY5yNvGW9XN/3LDsqp2OYCwrWAhgbtwA/P2ORZ1ZhK7zZSlfiI
YuYn02t/CG5dvXkakr8jWfznkX5Zznz/YecitdZU5N0mR6wKQ9T2oKbx7s+757d07MMjfXhtOIal
NBtWoLXe6ITu3EVz7cVTwmkkJnySyTJg/S3sUhiD9ybe0ocioflwNhJH8/EdTrWwQyt5o/rFNCJn
NLTubVzdBVvlUvMZxDI4SeJgSJq7htLTCQd3dCzgLQwW1rBkLuBufD+XV75IxvQRC0GnvITKVnsH
uWDSA8pgcdY7c/XUZTkb2tNS6965taJo8q3H1RmDr8FurrD5phOWyaRJwwV8Gcv3/rgvura79r2l
QrvLz8yrRJ+64iEwVia3mjGux1kFt+DR/Lj3NO8BCHF1M5vp7B8zswfP4U5Thr1yVXrpvp/75qbT
8YM0jB4ZR2a56os+mxM5yeovV7ZeVWfKtZxYB9T5lnGzPolSyAuzMbzL3HMwlysGubeL4s1x+tU+
6wuFrIKcDBBBIl0FA0zsgDdDB5c7Xkoh3N3CcIGpKgl9u0tq6+RwGRTPZeF32ywwzENNu3mOJ0fH
ITrp0+lJB7MxhD06+wm+H37o+HLtDhMmv9fFkG9Lc0jPZydJDq1RTNuywJvMbDv3UdcKrCmdxdCP
ulHbN4GqrGjJ1zu3aIZLsJXD2bym+CMVnb/tRwxfW9xlz4w+8DaJ2YDfnOt02OMl08wvvVMyC0eC
f95OgO+iyso8wM2DeT0khRzjyqms7cgnjYxFW8c7kdTmgzMogKEQFXAUVmjuV2eTX6/nRiF1TKPN
ihdXxdhBjRBIu5axV6+n13O1HGY7HzZrPTIO0ttdJQvv6WRwCl5wsOJl6i6MHpq0J3G31pf2ulKy
wuaPBoAq1ZvvVqT4iMoVoZ7WWhK21Q7U+sHU0dRaS9vFJnZJ841bi7DI1zJCk9AFFOpJHJdtYYFk
Motrw9P0G77XcKXgZhoXQbu+OLjAAzmtLcF0sOQ927WLsiAptRXUb9aE66iO2mtzaiw12rDBe57x
d2Obm7rV7UfkHF88K3O/5qVVHw3IWXFSn35gVkgcY12J2LS3GhtXaGemNN+kZXfOppjTNqyKLGZk
H47QCLSyeMiVKENXNmf+pC0nOCQDrh/B0vtonuJZ96Sc5mpp+MZEJiNsF+CaFhLo87pIsKTVtOGP
tD0w7vnQnW58bU38c8mfOsiZm1dZ0GOR2cBMW8e0iWulG9vcmK6gY5mb3l2M/VxR3JczJjhtvJb6
fQlMokdSkHGBI059LybAraWyb3VP9tI7FRDcpH219C6PoQ/Ki8Aw1gO5U3FVcsK+z2rU143lpvYh
6b6tmFzRmTNmAGjM6J48tWChWV2Vw/pQOU/YEs842z40bI/6xvRT1TCoH+ttXWbjPu0Dk2FzURd3
s8bEJtSN1rwb9Td7PTnW+WPkpkHkl+nX1TSfgQOQyBo6VsVajxS+WQwYgPrOeZ/35UOf2FlktLkb
0yRPi8NAbGsnTGhGrd3ClTJf+0xzt1nbB2eA+Q0vFoxf9cK46KQdixKsQDqDUQicH96UnfclTjIp
A/RFxuvQc4AKO059V1XxVAKsw3l5hTZy4on4Q/NF4GAdoQ9hntiPoTHnXZxVPXy70uffn9cdtNK9
7fcxjptnaWWHth58c0ZzC0A1GrghyjXbTjZKdvn4qDxsDvOM5fII18nh+1gJBPIXfY9OYzzYMnbV
yJx4n2OHbjgNKL4ZikwScROEU9PMw36SrvXYwkuImIk+EceiwAULd9AXcaDa7Sgz1zdgfeijShnK
0vsySDXhFERYEK6Th7hwK7k16LK9GPo8kwWYIASS9mCD57vQC8ttt2CLT0y3lcppEmP/iiHYqy+c
m1Uvy72fuwIXzaRqryQ4u3jScqOLce25w1vOZ5/Z6VU+rnAM/HldtyDN21tVDCvf25J4Jy+mfm0a
JUIAi128rEj0nwH1/e73Bg6TYnK/6LUo96uVXth1chxS7QsupU8nY2bpg3AWvn/tWrWKvd7ai2Vt
rx14t7et5kF6CHCCghUyZxuBtCf7SYzYQjmt0VWHblH2TRXQITRU0oEODFpG+x73w1omj0PdAAjy
x7yMq7qd1SGhskFnS+wSxfFOVm18sys56nG+ZEt6Xw/1co3/idppMNuOwi0Td7f2lXeOI3mqRYu/
+pusr+yL0jYPHDlx9H0QHl3HMA9sy5DimTsPQPxXw3jtR/WoT8qVByYKdjxOc/Ia4GvZhjh7rrvV
ca5Lq5KU7FURzYW8zKxm2ZHXRppSEQVD5BfLAVdF/C1lPACWwmHH3kxLuhllr/YZqvADnJDEof83
YisEvUZ/zMu6sQ8wDzr7tocb8qMzWnIciUwQSWysd+6FpacX9Eh2fdLHqzdvVoEH1mU2XWY9PT2J
n3Feps0Z2IWu38w0Xswwd9vbbunGA0hhKCI6xlmcGz9/8kW6lIc+VdgH2w6+3WmlcDpeAlVyoDmi
TtKa3VnnnOXC6r4EqnAODroH4ajXeEAhQ1YG50o466alRRGymbHXHXq4I/VCK4dG6ck0d92ns1jv
/WlseEDZDg9rN080nSC35Jved+s4QIlpn4jRi8h9XgVuU699g9bGBtTuE5HqmS40UJdqsPsoUMFy
I0xt3q9u1V6WKOd6UZ/gv77pk8W61KyyakJD4H5MiCmwWu6WwgwhMDQyxGy8oG7UmgvlLXrUOBYA
/KJr5rCacrUvg9FD8qWaAfXpTpftzdYbe0gDgbjM19b/1sJA2qnAWQOuFEcJMBj+3DOvq40xmjLA
7hu4X48BCNY8d596T7oRjuoAzXF3OQ6mdoaq+Z2C9PYt85xhV4LYRdRWMzze3jzHQzbPl5VbLddp
7VVhpgePVj60F9LT9qrGtDpSqVPtPFmYG/5KXBmqgRHoEak1PIxDY0rQWzabVW71unronZxxRztL
PVraIL8YqqwJcyHEkzAbEpQk84mhVbuXQw3PxXRWRI+Wy1qBAt+7wtqnPjxRS2QlE/ypuR5mf4D5
o/LXarFqDGKD2adnhNm2neygFp3DT29vmxQQHwyiPhpScELVmKbHGkHoIQWuSa9RxPB6v3b5eDbX
OAnGbXFTJf49PIj+Kki8xwp751DU1nZ1ZE9rUDlMvOlOajb4oCex8lZA5U/FTnI/bIhpyWVf2N7e
XqeroErv/MJpomrBdIk/mvRQ1m51C1Z7ysKCswQLVfNwji7t27wF+Ku5mn6wlwYzZ4ArT9AHb0Vp
3FiJetQW+C1eOYh9iS94Ug6xY9VNxn9RuM/FvFpTnHQWcL5CN/JrK+OyGZIzgG/TNYbLPXLCsLWC
sPDr7mVO6/ZxwMXmVpL4XrV9PWyAdMn7cZXnC6SSLmpmeZtl+HWbw7CzisGLmkYWb2uq78akU094
aGF7C/ksC9vS/pI6uYoc3Xz2xuxHVa3qmJpKyDjInOTQYRCU5SY4a8VDNLWpb9Mi+2JZTRN1Bf7D
CKLAJ5lKEY5zeS6cxrnCRtPcOU4xhvZEOt4v2aXQ9ePQmXGwGlxsXj/foRDRRnmmIMdp0ovyBgEm
5JrdSXpvUMPpFgxSXFWjf3CzIpa+u6U63bgMs+2x0XbQh7y4bK3mOBtWvYeONm1dP+33UOpr7mG/
iwINQ/VwJgxEmsRYHMvkJnWv8b4BZm62F16Jgsy6FG0O6rEadgEiRgDNSy5uk9nvdG45U5NuVJfs
XAWrrTSGNwX3rA31BevHsFGQIgtrWDC0oyh5HQVG8UAaMRJsUxggCZmQk4kX11QTbAQhSJz7W9gN
32pk2+MJMFt1bLtuDokh6GGbSVqcdaMxXrSSJAugp7oKulpEviNVs80DV4XuqE/gGgtdMCGjYRgG
STrF0nC3rc0cyAaEjwhiB2ZRrUn9ZmILfdYpGcS4e+c216aXDoDTiapV0NGZwqsoNotKZyaMXqKR
9S/1wsQTMuZjESRTmM9kVEsGK+DE7pDbshvtvekJoIJsgwlPbPWlhuAQ2o12KVTxhsVyd5O7Q11u
rTkor7KMa3I/EEbTTTZCMdsYA32YyJ2BwEccnPp5nQOkBiibE3GOBIasj6o2lxV7xtaqqz1AwOA2
SE4YDWpMoaIRNacSTbKhKvbBPHZqY3lt3XphwJ05XBTV4DGnSlQwRIEs+G2LERTubUf7xtoycpmM
KFv04Ixjv6Tnyqu76holtzrZaCmqDvvJrnx4WzkWFikieTGG5NbymHWQnjfCmfkBuRb0IQMcEcrB
95A/r4MqFNCvoZI01ZTtdDudW6gJBuxMa/TkM+702P3lRVGTHjl6+bD0mDjEs1qWBxr8hbVr5RL8
EGYxDRE0LHmcAM5de3053AWuGL+OppPUsViXVB1lPs0H/tLQvs0C1uYuTzv/S1qtE8zRBhTmS5bJ
4JqyoyEqy9yyrkhIvPlLOpp1nOBAheFkpiGahR1PnVylcgJYLKTysmM+9q64bKxFdyLCkyQkVTLk
ShqOskmNverm27lu1jOtbrGqtbsf3VBA03PqoQ/xd+N+ZfjdWYeqqNvgsamncTynHw1JTJNWsCsK
B/t08jHsHNZsiOjw1KEpHVHEXN6Jy24MLhcYaBcM4Z9nIz+HETxESY2KfgiocOhCIlvxOneie8iM
OT3CyUYUjNEMYXC0UxrZg60eMggd87STyb0W3GVZd8jchkIcBUhCASD0DTfJlosPX/HLJgVNZv/A
Ke2uy7dWcjhJZB8pzcWB23SKhE0Vq+8M/cYpKIuV0EsVVx3Q4n26Ro4DZ2+mYNN6I0pSEySzM+pA
6jP/mCyr327rwYgn31rriBd9iWjUuZU5sdTRfO0ebe/bsgaoOaMkikdvcymyzipvug6h+n1+Uo3Y
rCv77nJIneZG1ohlrNcs2DzNpiG385R/K3LSfbEalFoXa/LY+ZGGl72tzpce/laaO7To8q7dprn9
QsND28zTYsMe6uqj7LNj2urDxUBVB0USneBt787DGBpJl200BRWwyPTdpFb9R8/YYITDtGK0bll+
d19SCzgFBw9wLdykc4gWFswyo/0ym+2DPEeerDt6Y1NyW0r+612+yam3tcE+mtaAOxpMoT4SlR6j
infptrmoCeduoG0lioPGttSL5Cpz3SWEc5lGVOwn3la+SbUX003BNquTIeK60Qmy9YocQC03SwHQ
FzbBPNUu0b2UmwygvT6THfKG4AlDFmNGeQYvtUU6sXMraI4yCwhwAo+sTe2mN4teWdrW7pp0uKgc
7ZCa5rdghSPtibKIGhP+byhmy083bEiKG692n+tCo+lSNzRlOhry9RF0/NBtNVWmscmZi6bAxINA
L5f+UhRtQkPHSkD84EPEqzcIBmPr2ffDos4LlDf90KvlV1XoZ16XzKRw9qjmuBHs+EttMZawHdP7
FpSZjGfP/tHb1q7y+sehpQrbV9WQQiI2UjfymFdeGnVtwX51kA3gnNyTk4rbIZBbp3RtESdp4pyZ
cJGw2datK3/p+25bomPlhxbEMXVvu40d0vpqN5nhJ3PUe4gHi+FeubV0X0ZDT4554Xt0QDJnAy/X
2JirgzILrCniXb1NvTrRzkZHuyiK3tg2aXeYm+ly6pZT5y04jJqUl2isxdA4jGiB8VlEzrBOUkSj
5hgCkNdspRAXNac4IsmLv88A/5auaO1cSPhbzBsm+Wwkc642C5n2AV6eST8BdvKpmaA0PGVLdTXV
QLZXP1upw7zmrSz/i7szWbLcyLbrv2juZegbmV6ZCcBto+8jYwKLzIyEA46+B75eC0m+p8pgiRQ1
FK0GRWaDuLiA+/Fz9l5b5tld6a3agx8zGAr1bu1Scm3ES6UyeTkLVytvVIncHXPAHJ8Gr2mNOGiN
oRGBGxPkdB7tTrvEoklLdJMwl1QLkqcsT9ZIjRS4eyykkAX8VZWPUmFkXaUjXyqJ2v6ykzgDQk/l
jbFLHJJ2bpYY9NphNRZ3Oet18kj5BGndF7gk0F/P1g9NLcW061Ds4x82smigYXoCWdN/iy1neuzY
9L/nWqtw0HqiuFtzt6cwHWOsrLVqOD1snhmWmgLV7IqYRCb5wUf9/k1NvXbhbw6beB1xfceqr0wn
IEbJPHkwuXcLaEbb22edOzflnuY14ZL3de/KeKZoWn32u6Aaak6jX6bUtDh5CWvuak5QncsaH+DU
QAak72W88lcwuFVCDIfViRlry7qmMWCXqbylhrKeaIrfmt1aHlVhmjiWO/uGUKkB+LwpIvbQKTsn
fZ4/ZpA/SvoSOsnBhTZ6FuezIrN3BuZf1znOuVZPMbbU1lgb8T5NyGeEZsV42Md5snOCxZt8Of69
sQKP309JExHHW5bBZ24GMKxVympqw65vIyAytNeh2/qP8Xz/5xf6PHbaLsRUD7QLvBpUl58mjMbc
9L41Mr9grNCHbmbUIWE2L0o6Lxxap4hpVI+CyPorAtvnKfXP69oIxplTayagkl9nMxJFeCJy5G64
+/OD1ibquliqv0d4JFaGT2cjcIOF4tobEOXXqyS9INMk5zZKHFFmqYegIZr96nr7snDGUz/irvzz
+/l5MPzzitvw0oW9iMbu04irl+NiVhPDxLK4EcuF31mhI+2/uMjnodN2ESajPgg7xmjGH8IALNBh
drppBdMTbWdOXTt/NAOXPe3PP82/uxDEWXyN9IZMAhV+vX91bpCzuykxLHrIiYgPuHvaazWUzX0a
Z38xU/83FwM/qzMEJd4A2sEnGVA2C5BsOXhRa+R0SOlBnd1Vbcjb+xf37w/iBW6gzWDZcnACbMSY
T0+fBvAmQWPO0/fq35Tx3mmf4mJXszmULf3ydO/ZJ/A8f/9ussjxEdE6YQv4/AHT1k8SLeZclHdg
5WTXaC9zbExkC+VVFFfZXxGK/807hiIStwMc9u09+/QpJU3aFhYmbBlFVCYbVBcM1t/Dvf98xbgI
YKgtQpLckk/fmq1RL0wpr5ir04roG2VHprT+Cj/1b54NHzqJtilJCQr/bN8gU2btJpNbV3o3xXhf
Tt8ted/mz3/+uP98cf5Vb8FzwWVYBbGjEIz3ebqqOXGh6oyYFyNnVJap5y6d3tn9EO7kZ/A6t6h6
9qaWV0EOcMVtvaPKnEvDHUJaT09GyW0WnbWEfuXfutPfAzT/vNW8iChGmZ+7qPI+rS0Sa38zUDXQ
f9KLY13Ssh+Xujy1yHRCE6HR8c9vx/bV/Xo34FUi1SQJAcU83+2vb78+uWZl1LwlXpcd/GQJc8+7
zlqfs+hynJZ+v8j2a6/y1z+/7B+/642OSRYRz+wGYfz0RKXs/kBdoVYWRBOyc0RzL0O7c+4BP+z+
Hy5l2bgceCt9vAe/fsK5bJQxbp2KgrawYiqE4ERvOWb/hQBve9N+vZNsCEhD2eiAZfLt/XqdknGX
D0G6xamcRYxpIzyEzJfX3QQfY+n1rUL+qzVuUx78ck0KB9P6KdoBA8Y7+us1vckxW+Gysw8wyYJl
1g+91DEjpwOjcu2p09UXoBbHhLlGQ4Koqejamf19ljHL/PO7/IdPDwbSRQWOAh6a7R92ETJBugVi
VksC5BYKf1dNGCKJXDFbjmn5sfwr18wfntvtejDdSFOgF0N98esnt5lzaYTyMDXY5bf9xRo0EXK/
l/5vyqIAAFClbHl8aDhJXfn0OpYODQSHc0NIO7wM8Hm4Icql+9oWjxShaegZY/TnN/KzEOvzFY1f
P5hfmphiGeKFTv69zbEV5IL5CUMI0e+BFf3F1/ZZYId+kKgVNixsXrj8f0IN/lUqiVap6ROPHbiu
hrPuxNdmV0Q1Z1TaI1VyNFZ/n9RiL2vrtyv/LfrEY1Xwv8+Jbt/m//6tqpc2BWn1z8NHdf1efHSf
f9N2nf/6Xd0/f/5y8lFtrIdf/mVX9pge74aPdrn/6LD7/vN/8Cd//53/t7/4Oyricak//uO/fasG
Wkf8bUlalf9qk9zMTP9nV+VBvpfvn3/7b65K/R86AX0o1w1iBcGqb+z/31yVwvwHX4mnIy9CsOW4
2lZr/g6dIO+NOgozMf+QJYJg6L9sldY/YNuCotBBDHG4MGGm/ufHvv1t+eCO/XYbfv/3f80SQzj9
yzJj/5bzgsvRRSeOyP5zIU8ra8yl/w7lz8sCWWts/U5FmzvTzVQ8tcTAXxbQNl1M3HNNv6zTGLYt
jKYAFFHwnwpJhy3qG0qysK0184uhRJYdW2blzRlhFaetTEJmCAbQ5ZzY47Qybxku2+O5EyDAaUFn
AzwyswfLgiKAScDlkiDuJaxXqREOnJGnPLVDH6Wyqvxw8AH4QJnGBH3KiQkYz2Zid+HMf+kfBZvh
nZQOmIeu1z4MhzPlpVj6AXBEM0u2wblvXlRmDsANIOf3F4ZkKHLcnPb2e07krHa9NnSfj54/CgIC
krrYUnxNENaZoY8/vFZzm52fpaN2Qg/HjHqIuTGRW2GbCLKBA/fRiZV9AAaUj5Hrt9ahdscRmMe6
ceQaprHdMaOATHZ2TsRTUOtDSh4lk/HLOZ3MLrDH2P4o9VJcQOpzDMQo5sLpB3AeIwJttZ88xs5G
sHZ6fa7olkG9rHH9H23VzNoOsW7ztjpp8Q7shga55zXOIYmFPwR2shT3ELJXmqfoeQXCCUs9mZme
fVgJ0opIVHV6tWXe37luPWxoQs0iKVmzZXs5rwl6jKRc4g+SWRpBEezA6ot7gnXS3NMAWU1ay3Nj
5K59IKKBJhAJpO1BOLrS9yXz9maH6qz/amVWrLEmZe4Dc64ZRUZqACCLk5lWnV8ZY8EounDj47iw
KQdm4fWRbXUl47DEomApTLRaK98LsxJfqC/MCIo31nC5yWF6TQRNupjhyBRgCkpNSprfCa63oCwZ
DtFGnk7xnE1LZKI7GBiilOLGsFv6IKiQpBboPFkXE11AhnmaTOVJ1fD2A2cc+FHJp+HuAdcQBq23
CuWw03dKkIJeFogSvEHerquffTXHNCWCCg32x4hqfg0X2+i/OvFSvrbmNr0SvpBMzTQZq90Ma/EC
S1f1tcDWZjLfT6s7csIzNxRMvj8Gp3auabTCcFQ6Qiw42ta8RsvotSPd0KT4LujALMgBXLrjaV7M
WKnMCWVebKk5yPOxk7RykLtc0BXXX3Lbza8ry1wZrunWXDKRLqHBVfGgHuq2s0dYK05VH8whvnBo
bX01p0rJEExi/ArOYXIir3fQIeLUBTwx9a35A/4RUCVPk4DF4KQxumSsbWRMSDPE45OWtt+3fj0/
nd+Oc9AteczhTfW9G45xx3xBd4YE7ZkSNPFHI6Nht8Kd4tnrmss4JiLtkJj+Kk9TqmLstA0uGl5O
f1wiX5EqdKjasX1ATsWYlvGf4e3jcQtNaHpIWDtLrQB1lZ9+zzOmt0Frqanat33t5aFqrWnXNhU8
0AnZ51mH+veDRm08huibjO+xa2bqIZXu9MN10+kHbfLODUByVlNEQYonfCg9/dVjZPxqDxP86lbp
3nObtqO9m4iwf7PsrLp1qnaWwcok40cqM4Mm/2r473BsAHW4+IGGAGCRf+XApfwAaVPP9zEMuDpw
eCRzhuZ2cS5g+tGzTIieiAVfy8nAEHOC1lYzdZ9sX7ytwhZ3Nda15TkpLO+VkYg2RutIJnrBpo88
gtEK7EsYG2bY975M0fXPM/3qAo30fY+MfPmSj8A4z5ix3BOrRpwySXGJTbGrCthptVbuixtzzr82
oam4e4JLvB+q6/lw5dCDNaz71bzSVSrGA61v/6tuTF65Txy5SAQqU3ujk9iSBq2flXugHBTt/Hwm
fiFTsqaVXAyjbUWFsiyiv/XWODFD1147Wu12z3hUDfOCVoCm7nzs2rGmDz27zqNdQScMx75JbqCE
oCMwEQHdE5a2uMHaNva6yxqB5guzrXVXwzVl+puCeA9ljxKDyXpXulHqaW4d5iVkxTCejIJ0A1g0
j5nnKj/0HGQBwdLpyTXZgEiQ+N6ry8HxupRHqWi+sxm4AGd1OwFYXWUKik4CnSSEHGmve1uHerqr
HRY1hk9u0qOUaunM+4g/eaPNVO+CXO8y99XAR80q6Vqiv1oKtImnhOdzOtFGhds6VQV5yapxnTzq
ysZ6JkjSqHdDNhGLPlnL+OIas0kvfNRI+1G6LvOADmj2zZlS1HNBbPC6XY7x3OnPyI0yXKpFlaIw
zlFb39VtnCFkYYNpIpKx+pc1WwiwAIu7TkkAS0DMiPgmMCymRigiEwyWZdNM5FtWyIFjtV4bd0k/
LT8IQS5oBcmCmSfg3KZ4S7LcOOp6mw7XSHN19TrzY5mPuS5WxVMBwD0q7XlYGG945kdTz3bgTrZz
SJ05u3NWdwWHMNlDhxbKuixewAdYNeMRfXjs3IVFxeSRSC9b1tw68vNGMozqt5TpCiTojzg3+dGt
DDkuNzuec1op1GsnjsZxHuplTDteS/KvHcIVLZfijYlJedv2rVsfmyxvH2LZ1OJS1DpLXg4C5RXd
hc50ehkTxl2RHnfD9CMz1uULFEX7e5EUVXmYGsu5TGzSXIOi9BlxDtYGZv1Za/6tavv/z7BlGBF/
Vnb/z7J/b7/16bdfau+ff+j34ntL6Pi92ta3//97eS0c7R90umiK2OggwcFt1/nPPGXP/gelMB16
m46NTT/J+TsFNuCanwb+/32SJ2TMxbFIBJwJGdHxMFD8euwDkqqMOvN8xBzDknetUZyV0v3U04sz
SrjY0Gevs4J6Kopi7H/ULmZo7TbGGyzuHNFkGHiCCn1bO1HEwqIydnCfzU5cmSR9IYjOPX/ImrOL
8NyKr7V0thiI2gnEyJadturNQ5uP6xZISMMbmC2QzAEURWk6ZSGvEw9tKRLyEvgUO+PQyA0P1ls3
VT/r81UdZ7oFhkxj6o/AYGm/a11PibYUlr986y34tvBCeuI8MsYQLEQUW8YBg8haVGdWzySr0ZF0
gglMXBPVflxsq9DnYLFiH0Rl7UAMq2EHU7nRDSt0tQeOtV7mydjAy+2HLj13iJlRXQsnbapv3WwW
LEss9/d8eT4qp3xwZZTpOBCu4g6SLyJwe9npXpJE6C+Y6I4J55WddJkv3vmjXT9xhfIdtUl9PQvp
tQykTcl4xoidDVbL1A2KMAL00ncMeYjbfvye81L3F0uBcIg91K4KNgKM2JcWnCbEP443vvasOSfi
u/XdClQKTzRK0CldHLa1BUU6AQla5R/mRGgcYXT9eRyZfO5S2umLS80wJQv6GDT5au5NmktaPslQ
jS2b/TRa3bknreJlKuTWe8LdHcUrWtTZH5CzCdbGbg+oK45qVbGtohXTdnpix8uRja1fD7MgJ9N4
aElCpSe6riL70Q3oNedQCBSOAdBrfEq5RILYaBtsHFWDYZycNBsyvmkz8S9az2jUVw3i58HrdSPS
floGcxuxjmE1YTI7/sM4wDoPMrl4VSDL1I0aR4mbYbKh8BlegQQMRbu3CB9x7qRu12VC9aQpWbx5
DXgqeOqZFeoJRfhqVZtxVWDRCGZluF2Evx3nSyzivXIX8zTnQ/tiUAeSI+UsAONisGxPkHOnW47j
GVVLvaaPa4tjCMVJ288/Sr2uN8Ud05270iYmbzWqqbtBuM/XuSPGmpoSXjc8rV0pu+XYLYnhob2d
yU/SzV6/RGQsdnIt2vRqLIBok1bpONpFqfgrLtIWRCOxIoLIliBGH597AcWs19e7Ih34KcmyqJ6d
qijH90KnO60h5D7G02JLBt+Qs8LSICfwgze42CXlHJ8ZYXbiUsaV1R2tZR0tnoku9oLZyNrnwi0c
eTtLNUdNG5sYcUzQc2j3611TW+PHZFfmi7+mxdGwe/GK+kYBXo1X7D7jWOVXvbHmD37NwSSmJYJg
xcecUjFh4OEcjDbh4Lp2N0oSHnTRYmibQmOIrTJIhrqfA9G4dhZNE3FiO3+YIIC7cZmsqIeRcQeA
Es3dMKzecZ3wX4xzSlc2Htier6xaT7Q7TRsmRg127ibf6Ja3L7mJkvfCw2swHxMxAl0DLSfUbpAp
DAe5IvqdjLLS8TcII76crTS/Gj0vvdenuXppxqR66hdjelnU4keqwNgTsUhAEGsN5YRlgmIpQxJl
eQXaArvd6fCHzhiRLCbPKrkdc9fQD8kmeQpxV5CyS0iGCNF3eZdVPWdX2wC2R+Hvt1fd6I8voA35
B9xxT0cD97mKXLMwVx6Ixb12rQTFXBs7875CYHDVSWjcEWKysjrAs22gyy0wXsaBsjTwhtYLyzhP
rj1NFaCLcbLse+hzxhty/dHfwRgU9U6vWDugkIj6huyV3gqpVtedgI3soFcBdh7YbIuRjxPcvZqa
0X7eRF9wjUtkz1EG9QhVENKpK46/sIbnOZ7tLwZE59u1TvwhipWDm4oaWrdJRIVJdUksQPFQOUt3
CR18fqhcX+1hV6O/13JbvyfF3LopRRI/l/RyxI+16D0VoSl2sGOAKUaFLd1lhd7OSS+yYwWOs1gX
Gx1CVaTzkETlWK3xc4fJqcEp4GvNbcNEoQmarCUGeJqMfrpjiJIRGFWi4OrS1H7j8CFrFJw9DWgt
KZS/d8BYHsutAaMjouUbL3XIoTbgOKiNlthwmcbYYm3hjU/vSZ4SF6tZl+pLzPp0FnGBY8cnXX4O
ay2u7hy7Rv9CxC/qO23R7iqPMUeYDzbWLhoMeCZgQ3xx7XJ6aqDBkIFRNvn60cEaeJWsS03Q4Y/k
a86ZiW8vU6J8r9h3vJ5ql3nSwFrW85AEWd+R7GHntQaUKZNXyWANIzvcOKHRNNy+jiZ7Lc2j3+QV
7hE441PgAYxU25/sq6+N022X6At2X0JCaOYqoh6P3YhwPajMgd6Fz6/VeiCItfeCBugy2zvmjQ7l
U5bMaeE/+s1g0cvYEJBt61pMxYzeYUTXeUYZ8qO1cXGYIJ+tZ9e1pxsvrTzStAhAx6jg2CicvIE1
HvVPz/F1AfsPAF2aEgszjFHGbBrukJ4lglGxvnc5UuBQcrUMYhNc0fHsdd1scK+Ek5wSMg3oRhh9
oX2dKl1TTVQCe6/DOJfxsmeP12/nQsN+tnSJO91QMy0sf1l+QBTD3UrylJonI5n+fSxqy6MBNSw1
3ouC81UwQ209msQJYdOhXbCJWAkbCdNyFvmTnxf+vGuEhjS/h3oeWogo/L3NV3YtpiL3OoAgjcOH
IgQ3bGMaRiddZokWUD5204EtdzoJJMhEqQnL2rEn8TX5GBFjDiA2ZgyFELw9cw7y+1Ntr3iNGnu2
vjE/apMjp4e2prm49OM9CP4pv9I0X92WPsteYBokwx/JF6nsoPJy485AJGOH9rC1lPTSyl4M3vMN
iM1O+xSrRXvU6pUfbcgs/0lr1y3qIs/LeylT7w2ju/iSmalfX8UjoRA3kqUqzFFZIqIqMJYF/bri
gjMMY7xtphWHia4m0w05/7oogROZfC1SJEZh3A9li8YuTqxLQjiG8sJb0WcGY9va7FON5tDPSIT5
nb/JD1Z7Tst7r7Kb+TCTvLEcDWa3r8hjNA3wudYzVKuR5uU70J7rTHfJXE690Oxyl3Yos5GVoqeg
dTTVayD8NTOZt9XWWz2gdwnbjo7IftLEXNyPZr+Z9gpvnh5Wo52+E/q4vCJ2Y4Usx7kfOBA3eFzc
3HO1oMXfcjeKZrIPndTr+WnJ+rjedfgxeHzrNfORYuL82WdT61/yFaOHnAgcPba8VHerqI13LD04
5dIRghSdiQrWveWphp9PDCqP7Kn0cPoOFqgKV3NZwlMLMdfOk/jYqXMztz63ONPKnSo8v7potcYk
Xshc19WBXO9P0PFoEU9d5GboupbBUt9R3XVAyeccl3DXwSfPS+mt4QbDogRH4PswGr3Qz+VsoSxR
mlZW+5HABBXqjCjM62UlqgQL8QaO9zuvJT0xcdm0ffpwV7QDq/ehVaTTEJPuy3DRjeQrXNqkv7VL
KWPUdLV2WPI+vm95eui72cWma8YKskL3HBDdC4fF/H52hrUhBIFzOxQWZF56OBoe3H5Cgk37qVmn
LkFf38oLqMou7E8H8+vBpBulBXFb0BGXrjd9jUuUf+fZ39I36qZcYEOAbnjqpY86dNRL49Km5CKu
Bs1oiblYVMjXp1FinMqg+dOcRBodOGxJap8kNln2C7Tc4zLS9zrjZJwOsWnXLpJ4lANl2Mzjet/P
Hb6lUqzeqSl10gEo6uFPQ4lLNfT1rPh8HaN9GeeZbvNYGJPaY1isf6Q5QT3BtDj2Y7XtqPjVapw+
w2CmXxyx6oAsrNKYdwj5pXGLhtgluoVAI4lQ0fC+Fn1e4U/ZbMZuXmRW0NChZEpQzbgnLJHJN9Jk
JoESOjERZCet292Sl4CtiyNiGVA8Yxlg1t6e3KZ3hwttFcn7XNXyYusA3hWZEOkeRxhtVc+b0iuO
nQ1t+Jktu6o6g9diqTgInHA0+ihzadvpF8jWajMaukp8rw05mGdvSDT11YIcOX7XkrhAbVu3+F6D
itnFiz85xdeF5vpBNmN+QWMvPTu5lBRqSfLVVXbTBD1AYVKEvN7aZZqQz8y4HRwGdVXcOWPqPvOZ
8R/hrCkZPdR+Q0uxAHYVWIVy8dnCfXoatd6Ir3Bz+u6OVYkglkS0BW1HX9jL3k3nHOmxSRbeoxrM
EbM7MCF1PxOL154LSLpVVFdEx8iwJKQsP83JpGlX08zzsKvnLkFiCuWtChw2s1czq7rkQL738miV
q6btal1M6I1bLxuvjdmJ3waDm7wbR2lsIuBhXZLDmhr2zDjFzeaPSetr+2l2lNEdcNXoUdbb4yFd
muR+WF3tWYcf+VSMznAqNEDhz1Yj1qh1jP4LLkjh3WXtpmkeYQDxTEPyxneggJLHutdkm4U1bQ/V
pBNgn7gmgtTSq60Q2V5xMzuJOrpt6R1SW2AtsqR7QKUfX+GPRAodK/1Z4L7nqexie+ukNR2LzrB5
jEdKuMh2C4ZGDse3W4ckknIHx9ykvY4YYz00aarWnXJmDQaj6rRk52Suf0WtO3yhDGUoNJBRctRI
TL3sYSQTu1MWto91eTDcPdUzKPfGax188EMvm5BNkDe69O0qf2EWWZRXNZLfFUICR96jX6wUFyR3
ZY9FXHTLPq8tg4PwRJKiaVkZLv9uPpEqo75V1PxRHCfFw6yVsXadzU63c1PfuZknvQGB1WMsseaC
2UoBPihwyDSL3z095+SCAKi7qRwSJuTgwRizK2u+nvRqHr5ghUjOduY1Z4OWsrzwvG68GPJu/b6a
OWbKftGL6zyxxsPsJzXww2zMOjyN9H2i1VXrPTxxD8O2TP0FIejcPyALrqGIZ3VmAH5ZkXGgdey+
rwzbnmKTlvu5Q3luhbXSmonjo+s/ObGRPAzShJivOL0E62ppGDZFOySHwSqXdxtN+IOYLP05XQC0
ka8p1l2Ofv1AAjKGtRmoEaVtY1CUGdl63c0l3+jq9QvMbbU5zHrHol7LaWH7rTMNYA7mbDyIUiJL
ZpCNY7ZN/chNe4TxJWZ4bHiziaae3sEl2ibiPXDIoHeF1sLIiEOEHqZZO244UNKVtLqDKt/JWKhX
OxN8cZpXY1RQKbX/nd5Qxd5yqPbij3LMsBVONmfOmaf0TLhTdZ8Z8cCsmc2/jKgD+/Km0hOgn9mc
+8bO6DXtvBb43w/UAvU3DKPMZHoxOk6UDYhALkWC2ZujqnGlOLXO9+xo9lsDA/PkLaOZYrdLi9fS
r7zl3NKnRp5p+3fInNoyHFSrHrzVaBzE83NlH5NOTG64ptNwYS8xIIlkqhzrFLtl9bqCbmyCuk3j
22QdZiYaOezrEugTm5tkxz+u/ug9zT4v166jaZ9fKOn246lcMBNGmSHGdxDm5pXpoNnUq8a8ttJp
/LZaVp0fKnpKu6Qn995Nx+SF/B2tCAZjWgxs7cl8mZDre+zbqlrDfF7shwIZYZS6CRMufwAdeU1J
7O7Z7339UDkJ1lnlJsU+jYs4oTLFQHanQTfHNz20In1gZMaTo/disifOdnJib27wtpwknsMbmv75
1eAoU8IY9+tQ5xEz31F/tBcYLjwjsDPbdc96ueAf16h9eFuyg4HR52RhlLuDh+LdaiYTKTAeQ+Ec
haZU1KNVOPs2Rg4aB0a1hyiunsjCKvA0DDVztIRD736YXJMhi+M2bzg+c/25d9zJYJJKG5jFwkLP
mJhTfxpYqshsz7d2RFhnPoq0qvXjA3ul/yCzldQBsgVx7aohX++YaGdvIrZZb7d2w1Ub5xz+favK
+73o/Yzf7IjxKFSOrbCZPMEAOi6LExLL8nvNZhbl5UAm8Gi0nNaFaM/SMjaP+UIXksrBr8CIgGMx
QtqJ+pXMYgaFgPNrzHWWjjzgCbV+Pdyolay7H0AB5luPXWnBMrzQDXNK2nNTYZbXKxk44wsyiJpE
BTlZ0eJqotm1dp6qLFoLYDY72bJGXbuZ2edRQx/1qu7tonwyZUqGn2POA+GGLFJYa9y8I3ygBrVA
z9dw2o+6LLQ36bee3NetBsVXWp3ejUGuGLjeoT6AU48d1XJvKzgB4EoIdtonikNugPjdfl5I5LvG
BQS3prVHbRtlkqoQ4ispL52ixjWjT0McmnQpv2d0WVSEWn+jXA6rlgVV5vuXFPn10TEQHewZzS03
vMrLUxHH030fJ3QC2nSSDIXQV5DUhPl8r+PpOSylJy1acQpjOoPSZEewofXKkFBdqnTYVkEHP36o
E5ae7iZfKu9Y44knpoA+1HwyUl41tCZT/tokBoSTUXj9rWks/RNSdPCDPtAydfLMpfbDhgHwI4Pq
tgsI0xj9qF11MjzaFnn6ZYr2HlCNpr3lBNxZm28/G6D6L+P0tOje8DbWXvE6VVofoqLpSJTMNYrV
1lzOQpvxwTvNRLTW0rNmDmj+lp3ZeN4xJeCwjCqIf8uB5bSs7mK1ORGTRbrqzsp92m8iwRLJDL7x
3jNJuwW9V0+uYerm9Y2hcJ0XTl2+rU2JOgbnd0SuwABvqGayCLmD/tLoTGZAD8Q+plKfk3ChF644
Mbnq+wC8ZU8zDSgcM9WDZ/biktnvfBxLKKBOq9s3+HC1N9VO4yWfq76RpiGOo1ztiwzrsHsopY7r
A1MLOhevIhkxH/vlOCxOfViwf36knWc9qWYt5VU5V/MYdNMSv2RFXt4lpciOcd+XHK79tjvrnYke
YDPwk5HgAyIMsF65LeU7aiF6WQZ+RCbv3jeSIa2vjRLdyaQ9e2ocl2I7XdJNOblkz2ljraWBhmWE
96M7a/Vm0IznNXIr/Q6ugkzPtDTBKaSmh/1MbdFWO7/ECRUVfdYde2/Um8jHZqWFhvRXk1Tu2six
5I/kj8a90ZlRLiTaYgfmC7W9bkn/AsKA81I60KZCEkMmWn9GJi6HzGzQjfhj0bGDej4GPEOLx32h
BlrPLasZENzJP0zQhq4Ya9bXSZPbyGOor6Y9CZw9/QRhrowOLAfmzyIaXrnBSe7GbOhJlnPKccI1
XztY2JPeoN3uGflttQzDa0w+z2PaSAeMmiUZRNjt5DmRrS/GcGvJgbTFkaIP+1BtFXTXcpmmtyNS
4ztbsl9cw6YscM12i9R+sO7Fr6s9OBW23sy7wnxs3NJh5yswC3Fsk4ops6FDpEF7AkXDTuus/uLK
3HsfkKhcxXnl7mylmle/rhmkr75HhbqK0TvqZjERWkThWezHaWtbah0spSMLjbhcVEfkhJ7HPc6y
XqobZ/Xyu3yWS3kWjQfEJXVq793k9SaKyDaZZqM4nSNAWGqPFN+LGDRBEa07YaFPSUtG82vf4LtW
SqGnDEqr8kLSbRAlkEftzQ89VuhDYXj2eWny7n1dF15eS5nDFp0jvAixlXlEoYEZ33NEikUB7F7E
DKN7k70XAQncjcuS7MfOaDFpER578nAakuYxtcu+9kzxMZgL7ZSxZCFdsYbigfc1POhl0cOnoN5f
vnoUOZcIZgS9XlHPN/qYW98SY6iOayOGe9aVOZqsnBDjeBTxpW0IYChAsBt56LIGodda0ijY2cTN
hCpf6ux+ncoMGJo5dca+QfhGrmCOR2X2cC63Q9xFRWf6P7SsJ8K0AlSB303us2z065e010d6VoUo
1E6bi//F0XktyalrYfiJVCUy3HbTcXKwPeMbyns8RuQggYCnP1+fc7Grzg62pxuktf4YvOhYYHwE
pKSS0g/XB6Bzj1Cn2WXupmneLJyGtd+dhySv0F2EgJf7ZAV5ewEaWeiLK1X+HPWq0nfUxurlTulZ
qQuzjHnyEuGS+OB6HmkxTm8y7v1EhM9+fKu7obkmPq1FNLDad4G9M+TXz+TMZJTzxPnc7ku/YARY
aPoJ0hHaZWKtGrP8ZGJeFg7hDLorrILgKOcp9j5VsgyEDriNQ5nu5s59Snw7NseqdkonBfEkfnoP
VBFS/CQbTLtRomtFsWJGARbtRIH/YJmRvzJMwcVjPc62u/h95MmUfTjuUgqH+4wjr1K/En/QEDBi
nt487N7Orq1FmLJQsnUVvuh4vleIoXCuyjdVKeukg6gcZt4yvoXAjvOBndDMuKHB5LY0broATFp4
ZeDuENTekpeWcEVBGIjEFvN+rUF3MTwN9kQzqkfIeUyuDAmLgNMrzWC4RIzIeZIrl9a/gkSfUQ3R
B//t9Koqr7+Qpxef4JamP5tr3F+SkKv3uLzRVD7hL2ZXeTlNsW7vbT4TErmQV+JktvpnbRMr7mNq
d4eXwM9hPdG5uyFEXdi9i6oPX8Kxm9trVeKdSjfMg/eUFPos/lHW9S9tEovo3KNtEaes6WcCGIo+
mj4zTcrabz+n6+h7wxa5chBFrP8+3bztccANWb94WD8IvlGJU3DrV8b+Hdukn/dbNtH3SWhWGe4X
GDzYzACqY09tKeE9UCj6gYHF/ukN2vJzx8e5IxHfPmRBZdTjakMM1lw1oFKTmrjhPd06h9hZg/oz
1EP4xzWkuB2SxanOncjG/7oVDgWFCoE+hNN01VZeUJLN+YU93LtOhOoX+yB0ITladyxTIpeihxrv
863WdkIAO8Rz9wTfIJ2T14OKvHPRRCMoTxjVe/6QBSMKqMb0A+VBtl3l3DWnAN1M+JibPoGmLHEI
IerfTD8/uG4RJuTU8T8KE/UNWwf3+FFULk/pls/Tv6V3N/eq57ZTCHCNfwfZ4KDAbEYxpZo8KB8R
TtA47wshHgtO34G8ppYal88MZh6c9P+A++1PejPiu5M5LtZO9q3tGveAZmP9oGCIxWgtPK2uNafF
fFmGwjoX3G7qEg4CUWxJvUaKqN5W/wGuiwPaYHdJk653/VM4ddXDFngFkW4uMrFqQmzIt8AuPwLa
3ok6cV7XkOalmKDJTxVHwXx264F4JinpnGLq7HZ6YUXI+iHS7wHmgJgUiLYQDyMq0vrihGLZB8uM
y7x25B2MbP9rNVXE27sg81pTpxqcB8eOzmtFGSFFw6wPzMHrSouxUItOJeLDai+Xtv5hFinkRiJc
FqQ17BCG1SrIP5auGu4YxSHOFn8sSYiM+7D+4cbr9kdOauP9QbHwk3svQ18HQ9EU9/TMyc05M9xI
S9KsDxZNpmKjiiPN4UP4tLFdsdlHulvpsx+n4o1NFaUthdKJT3ASmE6D1quZt99abx7Nb9BFfXGf
T0szHZgjyCA5aDIOgvy+mdzYlgd/7JFLHzenHcPkVHZhkn1G0WzbNBCoA/3/lrET3o6BBQzGgHbO
L1JxT2xpPukmvyxVh8QStJJcBpLKHF9z+ud+MN1h2TZxd7O8+257UbyZ9qMiT8V97ro5Kj7CIltJ
lUAgeNNw8GaELbUnrhSPrstmTZTmMJvT2iF+3jVFWcnT5sgBwBueJvl09ZR0Zo/QgZV3j2m+twcx
JRoFS6ERdI8ZwPTR+lOPBKdcRv02QMBU8LsVHNC741V5lrFAazD7a6d6QQgGhXe+WVOkiV0uqXyt
C6FSd2Teo+gYUBppYxc4lthIYnr0Y1t6Ufdfy1PDlL/SdnsoGBEIYoCVBkvicfEDe18jWZsgmCDL
WBHAsG+RjIFanudKlc2wH4Y6y1NlkeVE6eJLf552nq5zKuWXHpjtLNhdsWGvsp6qExFMDkPyAjjv
7OMGffyZWhD+7JM/V8Vd5XaDeuLkMMzTULvQgQ3ZwU5PWLTubLDnY9TBjkL6oXN3rrW17o9Ja5AJ
X7N66fGzF4WZo+/Oj8boBw2uXn7PIjs0B0uwQp5WJfbbfQGEvd0N2YQFn8zH2DG8f+DLPztRNuYQ
U2TYHiD7OdzaAOnIpR9yp3oESPOWY2JGe/PRxyY7dXWWJN8jop1GpyiY0KqecWV0XuqvwZoEe7UE
NzlQlyvW+gPklY2uIerHAD2kFWCC0MR5wiChFoIlWeXqsiSuKiqUvkNAZm5pHizFjM7oR4q/Ywk3
dhvWW607huescYNTvdALaF911efO9pbI0QtOSGng4pmUjC9PCjTGYxpHYnLLEhu8ANfRhtpl39El
O9OR4pvpbhGUKB5UhnwrusBemO4cJeTmnAw5+x615TUx8AN+a+CoztQrFbRjERJOxNlgpT6Pkpco
1WKADq6rVdhvKJh6zI9ePIn8yM8XjBe1oSV5sVTFy39lnAmwbd6K/r8hFxAr/4JiMDDAftv6kFgM
yyST5J5bdGWzi3qZcxPJgBsUyTz4hvgel0F3aWy9tjpRp9SRd6FoGAcSBgqGlAPX21F4W0+PXh3w
JyYdRS3XOV5D8VjiLeuIKXIIZcCl1XKNogoWQb/XvS27N4wlXfJP6LBYz2rsZXdfFw0TapCZbYEx
LpT7pwwbYpBSfCu5c5dXWrhQqcEY/SOvbyX4pyC97OACLpMoUW2uS+hpvVTTw9z57bt0WZb3Y+ck
9X/lIk13XIkmCtCqg7vXYEk4X6rc6S7bghLhffJMk5kDGYBB+VgB1rvHeYAoOExRQ0KKIGMrOaAN
m/KPrmYIuvhKLOL3jSMIL5oLO/rkeMS7ENu6r35mIlrHRz3gX2gIynDyeR/Xfb7dJc2i6ZZ3W6LV
jlPBWcdtMZXLfFsmYmqMt7zouwNSbLUdE51LP63HehVclZta/sShzt1PAxga3ANEMTzvEskV8EY4
q6hPLcuDWE6Og+0g2IebvoW0krkFkQwrmCSwqBK9T42af5J9CJiPzZ9UuFbGpj1Gm5PXw2Fi7E2u
YDmduWzMx9tH77PXXgeRTYJuxHYckrTH4rpc0Om4w8M8+UH8j7+uLFrSt2TkkmjNsXABGmE5Wzqn
tIfGpfwTF5LN4vJiy6YVdDoQYXlEnFjVrxKd7r6ZWrYEzkRBOiwr1TKzVXi1jVliMj6axxb6KqGo
vBtWLEOorvXVRrnXXDXShezkOpzVz0vI/zlHEh9muSulXkvyZocuZsZKiG+Yns3Ahbnf8FiMgDrr
LYc+tHnXHAkWrJu3npA575XzA1EF3epIHl9L4vTrdJ0Lw3Gu66ZZ73MRz5LZey6ade+QEjP99Gsj
uu+5UTL/xoI4Va+cyB1MVO/rLB05a9z7UZjBPwJUVuYnK1icn7cchInKgYxR5Vi5YFNPPOR2+LEt
fVIfaZT2x+WVfDyCdQh2NebAiAl/toZbgXMU6/7afKxFB4u6djjot+tGP21w9I1bOf/8aOlnsm1N
/BLABIQ9HMtTlM+uRmJSBvwhn8q1yXyMPoszLO2libDEHENj5NgegAOH+c/cOwaJGTMMtevpPNGS
DnG6EgV8BwyiSCdfsjBIntYt5nvCwhTz/n5VZLHM8xOJjkv95WK4mF1gqKIz4b6emfu9e4cQvoXp
BdRqXwzDRHICxaJ250xRKA7VnE9wUS4+I3Goy8Y3r76qt9492Rs9/+ZWXdyf1cRNihZnqZH371oi
1crPcCZRuz/EhUWtuUOnMW/LsZLwPAsmG4j8hzxwJv+RLaqpCRZVCDeeO3R9DrIPpFvVGfkJoadI
8qP8I3Pd1RJSZ4hShNKfdciwSvdKvBy1P/GbJgjqXkocWiGxe66EYwlR1i3D0PwgiYLYzHHT3l9l
1fg5F5o0U6FCS1OpMPfT0Ic+NqiQcJl2lGVCMqXCkDE21IpNqCLM1pyyOIi3wxjjkOpIdrOTOYRy
lN0AfTGr18z1RudIyE3VfJsZ2O8JLZdrP11qbhLunyH3yTLTJKGNRNVkYXNCMjnx0BJw7JCnvWIO
vHeW0X+8WQaOBL+uFsYIzx3xygjmpINZb0cYMdGRwvHH51ZnyTmLBzj00QzqvLXb+LigC2t2rWPM
HviwSw1eq3xXo8x/9cvcf1Ia2goqhmbUEXf+qZi98Bp4YXHzFI3exQmE+AxDn/88EyA8IRaRn/Q3
Y98IlfzDuOmfdBU4dw7fxl6StL/uF26i49RB+oWYvq6jDIik3soNXod+ied2buYn9X9TV71Nkvxn
utohFteAMLuxTV1v8x6SNZcQx2DQly6emze5LKRmLm306rpKYHFIbj1nWroDS/eKwI8T4mfLZnyI
ym36iJAR77uiaE9RQ6JRP8QFJmqrryJxAoOcbezfWJpawDPhKEjZhHTcxhlEQl1yH+0BHOuPEuNK
KqJ2+SejPFyfoHbI6t3G2sf+ThGs1pYUmIBn/HZaKveLRNCROIPYoYc4XAmi4t9H3JmriLciKB7j
ySt/U1F4S/rC+UWWKvw3eryQ6WCevMsYtvG+IRrqnjY+IEaRI0xxbdHwDeN/2HO+kgbqdRMSmszk
mNWR76WqL5sD7b3uufy/NhdYHf/MutS4+Xh4H72FtXNnqyx6Vi6hafuusuO7NAG6Xf7A6sGrFuvu
koIHkQ7bhsAocJkLXdQIXTzCwSFFo60nmVQQvxGP44aNhqTR0JDxBffWnNxcqoPTGqQ4XCouj8aw
0G+Z0RqI0Cf2z63FFlmtMeGDboScO9HgibDCQN1lDS+/Vxjq2dQX5PCBmn10t4Amp5H07E+grOro
YVU9eaQAk4AsAAtJ5gAnsGVxWdBkPK1R215XWnjxFs3hBj6JitXcuxuvKctd81YTbJeDGMQbUW5k
6N2ZtWDbHVq6vRUrI2lKsIU80g0ar7CaJraaCnKWTtIFIUEs2u2YueBGhIG7+gBTGLSPIJLenXVJ
wt9X60AAnNvTJsAyX6eoCb1L4VX6PNOrrmAu3Awj5DBcJjP252irzEUNoJJ120x3BX/zA/Fs+1ZM
LKfx5nvpbECF2RlidS4azz4Ntirus1glD3LLLLKvJCFjbLZg0DIMo1fVJEjKvED4527uxDWLFoLn
QHgqjpcw6v0LOf2lPHoIHH50majfJXFTpHCsydVdSAmttQMx6qxUuzO1wmpkswrUvZninxGhQEfe
YCyhxtnue6CT+8mWuoO+cZx7W6j+oUDO8hEPQ+QexqbyDkQGxc7+ZnCIz75Jxmqn6qC6Yh/gLXSm
pnkaa4OgKOaSIW/IC3bN4qj7ETlLcTR4s9Jljqfp6qN42TP4YeeJx8U8Ek6ffbQeYv4lCrozi3F7
HDGlQqAm7uDuZ9N+8jxXdwVOx3VfMm0cRuoCH/o6IzkW+iB8NFxOaDvhObkl4KTOdPbwuoWtyd6B
orf7iQ39w2DHvcJqjwfaD5novA50MHdRE6usnp+TPt6oGPdIyASmPQZeGT36jKj3SU1Wmr/VGx2T
DoPzs7ZmGLEQDOVbF8X2GdspW0gWuPnR4cz5XtGy9gfaabPTgFTuD/NXsp5bt8UbVubitcXYcaaN
hOV214SaLrxhKX6V3LOfRb0WpFJXomdukrBttP8QRSzqcCH8zpoZKj8MvjCaZW+qH32wEgYXkBY9
JO7Zg/Wo92uv5+UAFOK3aQS39cziRCt4H5BBjFb4ziNC8n2KXRNcNFjWaYo22z0ROwf0bRN/+UE1
gnzEr0xMYd0nLw4Y0kWSWXnpIBLIbbaaDLI1k/4pB2/+RoAZBM/Los0bCKQWRyIApySdmF1xvZE8
t6TbWvp5SuPonI5D034HzjZfVEgqIPd/Ob6PZeMlZDbLobuUGqHuoY/6+D1Ch+nuCON0WCMKpfhd
58B1b3Re+Eg6k8b56Dp0XmNG/3FTRMQYY7C5dplqDkWOq/gkh0Stp9zN5PbRmD4qwSRJ8h/OfPDU
e4Of+dPffFEutFpNq8AOZh+1j1xcnCFlJIsL0bSg8MJPam3hOzqfYVAlGHafCIScLQBlUlYvmYR7
uG34ThZGu2BaWSMzmSfeHded9TmNowahQbZOluFIoFfRiLvx5ku/d5EhN1tB1e2+S5C/MzEuxK++
e9iX7wlrVUgR4AkthDH/9i+E5A3TSjUNE1Gv4Km7fgq952DJpu5FEKUsjyKKx/hCs5zyWSA5C6/c
gst+CSYUIFmEjSAdKLNnehIWXzYKGJBtkQdkCinhZAphHfL5o+HQ2Uhmnei/IE+BXL8tSfSnX0Qs
inHnBUdRFr35O7MU7uukHcyVs0v8kYwaQ7oGEz+96Bh+NMJPXq6BQ4RejbnCz6/yNTpiZqflJFvs
dgXsL17y5mYY2Upp/M/eDMPwK1YFiobNiqTZq1HQaFWJGEKWe4oROAKkLe4m9JnlLiv9m/JwcbNh
uCtyq6N35fMxnAJ3S4Z/zTxXAukAnz+zKgEM7jkxeoh+g9XaI2AGotcmihLFVdLX1U9M1ghuEwtL
S1BiGxxzNL7DF56a3nBbr6Hz2o+AhPeQL1MLyrDoyEmbpYu6y2oUpqaDnAyZNftgHYPgAgo5vrOU
ugrTR9Ve6RioFNp06ehntbQmIVIzsx2SqoH7/6cpm8hL+xWnwlfgjMCVVdTwhWww6CsIWu6bfje6
RXJmBhE9E5TmhEql7cjf3EVuhrtTROCR9N4RDgCPfKgWz2ZPsKPiGJix+hq9vL4lUsjmT77N7Kxb
AYaCOTvAXV4t7Ws0E52+mrIO97YixeesnKI7ThO5/vcC8JUUR1XVxQGzmbZfNGUTVZ+VWXPXL34Z
vWTIb74RINvyEppmWGDsuKBv9jjMF12efzXa1/xwWwWMt8jw7Adh+U1GALm8aPXCs0nkeo/691vq
KOagKqPCaz+3ZcRDB/wVNPYYolPt97lPTwLsCqwXB98glHxEYkXstOIDzL+GzQ/0aRJ0IkypLWFm
URGujT57q8qIrx664GZuZqVL5HnyWWX3RGGN8tg0fkbsIl0hC3swFiqkWVWc1MVza+GbMfZupvkQ
htYgvraRgMrjTP7v+ruQ0o92FWM7gYKNO+PWcgcy/auoM99blAw04OApX3D9WQQ5YOcbgh11y8ic
vQksZgk0oRzZOLZfvXTUcocuOsLfkeTU2/3A65G4DcOMnZO/PeTj9tCTn8wDYQs0LCsSsOpBtRR9
pnLOqxLIcjO6O0kfFOYg+cchs6iuScztUd7TgDA2SWL2qw7a/4bNAOZd7YImM0tt6Db6Gogmyba9
LmUXSYQBW+U3wVudr9O63oWRGEFRGLumzU2HDOQbcYqt2+VRadxa3R6C0Cdael2N72PgAQdvp33g
oAYG6ZR1Ghbb+ivUZES9eVNelweihxweY6aXsOjhPeaxvlSV8b82Pqma30rKfDkEQyzGz3ZEdrAL
Nih6cqJhMdfdiP0Y4ZKKvH48atu35qBm0VheicZf2yen8y2/LXHQpfNgpn4RL7JTZej/AKyiSkXG
oyJg2QdcZ0PyzYg6eg06AsFjhaHsPkelbLKUFsC8+Wcq5bhfTqLgMQ/tgOBXzgG8Cnr2l6Fucu/K
4usEezcC2HlxdY8etXM9ae8WGjCctxEwfDn4KF+nXZZV/iWokEDtZHfDpwa7yKMzApCijqe4hVOJ
Th2B5+qOM4kS2Rlu6opOHxVhn89fFaxiWqFF8lKXgQlPEzmf5ItaeRyT1j96Q+Tcd8ja5z9jbziD
Dtors/EYqMk6BIr6vuYSxZVGFsEarspe+l4FgtqhCdXsVIrw71Z22HG2YCx/R4Js/Nlua3FyvSYK
gIoAMnhIV7h12gTCm1NVOARPrjFpFKWdjj0RhwtoD1/AIfAn8zDW2B45FLr2BQlsdnX7oHtbkcZm
u5p96jHEO/phNNQAmcFE6M5TjpMXora3T54YUcmuIxkpaYwCdrqgt9juKoL17QUtbq0winFNAhGD
EMy7GSd+eRrkSNotFKG5jLUqn6qEWh3PLG7xDLofdncU3NMqY6UtXii7Vf0uiOT64A5oUliioU0p
dqYFB/BPy6d2gki9UZ8o1iu24NfemWPMrvXo7Tc0ee4ur2PSPRKMefLiqc6NDw3GGBKtQ/h5QrNU
n/aRW/zynLLe22SKHXYYWu8ONWJz8RhutT7VEyq2g19knaR0AwU8EpiE/PYYrGWnY0IJjq3vqOlh
0z5bHFY3vSFXqKCiMBIt/LjMbsnnokT/HilqH/YT7hzOwSHT26UhpN85cZnYP2uH1wAPDiqdvp7V
D9IwZLeXRrSoyvAgjXczCi6MoDTWDBVNZWlfL/4FsNejn0uv7d4TCrqthAb/SWiCjDEXT+u3CnDs
3g0EDr02yhK/QSrF/O7YMAJkEVN5CvpMdUeZsE8em8j4Z01jwsL67DT+kwZJeW6rYrgOvh2CxyEy
47WscQoGiqna0IV5kVudXKzR4SUI6+CL3EsLPqGAx32/6p/Zjvm6SLyfGvp4cHZ8RVNenhvcmGde
FXVgW6F1oNOAbtdiZbe73HI6MWpW45Y89CMiwfMgUMQcJQnjGPKUgCelsKRCLkO6dJs2iQpO0aDG
gyyYU7k05+Gb1H5WW3Z40nkW0oMoayr6uxJcnre5N+IzUdA2b06D1inNZg3g4WNpw7+hoI25p12W
htacekN+SmpnDdVr8p6pif6F8uAGSAhAC5Lp0k1OUKUJ48Ab+SCgOt6QgX810cR42TcDk7srk6fO
6ozxGqPlbi688GV1Smx8C7kgh7rN5UoCsZieM2Kojlslmus6Z+PB+jO6o4k8sQbz416MOSrDdh7N
41pX+Fp47Yib03VkU2cuxzQYGDzgi6PhSHZP8zTwzO09AM6UcK6iuo61m6UOul6Bzl+g3QwBzRWE
sfF+TBxMGiQ18k8qFsibimIOb/R7PoEAezWqIoCeTl7G2JQiDcWQICuYsv60QX9dBdIcZu8JA/AR
NQwC5410rQe3qLpu32BJxLpUuogClTTwye4UBuu5QCCO39pOMVOG6yepA4NwNtI6x4ryDxrMnEz8
xSiuTkkdqt/BiCZ3t2XSu7iTRhDT6ojsFZrPkb94Xvbbx1f0k/a4SexHVFNXHGbdUQXTcJB+m5Sf
RjreW+AGxYZCAJbi5yCc5aIH3/GOLWwRm2HhJlRTwPb0B6ID679imsLnga6l+txgAZb7lpaZk9tX
9qsZ8A36mB5f2rWv0gY1c7tXekHX0Ium3w8wtJcBMveZYJXx2Ri6S18LWNGnfoJ/Qc4QsktVCI4A
8ltP7dxZ58GhZf3rdmSrrI9adiyAtm28r9ASY/WnbbvsHjaBt4xg9Ih6RcKpMWMDcZ1NiWqNFixk
p09T05kS0ztSCLEuUIacBuW7GmRbEv4lwwOB1Ibhh7JayOQFuAxxdCmj7M0PHBZggzULIVizFP/s
qA1NcAqsf1d7OYcq5hWRxmSd79VA28LRRTfwtmYr4loANXka9UjDjV90DUsORouvWGzYwYi53g/O
oJ9k6RThIac6jE+qFC0oCCPHAw7jfkxBMLPHhdnlpx0kP2BoAsUHlFmKY2oQLrdl3hgNtTc2rOZX
ll4VP0TG5JemG7372B2X8prgpUiOBCThFAnnHneSJFR4+AVNUjKgwtKNl8Ubl/aIcahBxgu9Sv8Z
slXECjgC5EPG80H99BBOf9AR1HfEtQQ3P8g84e0mJDl1s7mjt2UoInCC0n9E60GRjPIH0LR8IeTS
mrL903mE4eyAzdcL/9h79GgNIKShBQS8RgDQzkOPXe3RJo66Ck83Z2Gi/oPdtTX39BUt68X2cwDC
3XOL4iaJfOoabDTkoOTkO1zNbVltugGvV6flXF70Yg3Is6z+FZrOsl2/BOO/DYWqv0MpM2B6JVCP
+0nUs3vNHMaKdxsZyaDgJ3kXHpo+IyyGF7i9NvOAFgLpZHmu47F6Fn7n56fm1jnoWsdio3Jw1g0/
tFopJNqtpglRlzWrE/R/MU0NdyR86HWPDRPJpNYyJAsByWp9QMPNNCJdko9OONj6aEfkQMUw2Ez6
DH+X4KkhLCTl1rZPDK/j+IFnBOc5AjWPbkNmp/i8+XN+3Vax/A41cPHaywaVUJJ9EIjnmZcbiGw/
SBxacaPB8nb7KXOrz3IFv6D+qNh+OChqeKLheFEvZuxjj65qHJlW2BkQyYVecR6biFQuvzPzHT8i
6QtsCOM/8pazH+5G7hGhAij+yrpwfYgeGrBuIsxq25PmbqJTBCeS1UQL9Dk+DaQzOTZE9EVzdpOr
Kbt9cjgWcDhs5V4ONYF7FsIdxvOcLzimibenSoLItxnxXbxJ0iY0XbyauvQJIwRh+8VImcTUv5D4
QwPlWvuAjjwKMP81ItOXKnbC17bW2R6j4JQa+nEOop/7A+dLma5ujFbXoCRb3oMZOUawldRxiTYZ
XuNW5upORUqRqMYFUIK6Vut2oU90w2a54vlNoZfce93AUgm8MZeOcm4MbxHlkOQuwd4kwL+e5gcj
XWJ6oiDIu+YA41+CCJmPURFEwKU1ZxiVY1Q2DV6jo5zl7dhUZDmwcPgdjE8hjqEOdHheSn8+4Jbi
1LHCHZt0pXsEk1s74o+hK3pC9zvx2XXYJVZ+Xd57apyIhdI2nfIppjYqixcaxRYumljgnWdiOqHX
WP9EGdU54zATKsA4S76Nf/NBdYgevnkRW4V7PzePrJUuvW+xX78m6CL/WmcJeJ4AWndjW8+nrZvN
A4oWyF1ts+2AI6B/IkGawrPVnU/DQqUBg3EHwJe7kJdkmy/izZgAz7TaUKuWMYw/0I7pDrMJ+Vzp
+LEHiTvhQ+a8m/9W2Wv5W6xIJl1D6VHqrAVTOb7kJp2jeXjCdBRftCMBkarZJGxRuQwguvJEo47d
FjCb1u4NWu63kZ3mrAc1s82otjwVIMKI+YMVUWg/jrSA1pHDXDEE+PWPAhucSbcBTBx7dcg3G+g4
YHyqNp4y/jbuFm35+OqkeRznVj9kfOH36IYwmNWZE/DcjRiK1dpgThtyrCZRbJor66Z/wBIS/9VT
gCN1pAxkjwpnpMlTS1hSAjcSXICaVvcAp8F70ARe/7PslQ+lFEeWplZvoIAhIrbZq5SmpBGRP9vQ
2rXhWFKaUuTH3vEJEGCtodQuggCo353RBDGEKt8eVDwsw3n2Ih0fHKK56v1kPJWcG6Dk7lATz4L0
JYJVxws7h8ngIOe2Cn+QS5IKZHNQ56deDNJ5xmc6zQ8TfpKnRlXsvbEF5H+WkUbBj0jSR9UAr3Zy
RF4A9vHNi12MfZWo4Mbc6vLK7Yn+A80vEWLkwVD9a4Ese2fORMzo+yps7pA1F/ZeTmuFQM9Obnlq
ehPHxy4OhL4vCKpz7sdNhj5spYvonnaQ4RwA3vxCrFr+XpJq7tEWxohjuYv6H6Ngj5Lc3QU6PnR5
+mRboUg+cIITHlnAxwCGFO9rvyBMdEsaXrLqs7B19NeL/fClzpPAfdicxhZ37AMIGbndlyZVYAkA
r2DPj1SGeV+xVxdPmq/zBQm7weQd1WUMJ+Yu67wPJ9/JLkS/uN5LhBbZO3iuGclnABOnI6fFxLAP
LZoXyIsaWkiykQ2Uj06OG+2gG4i0JAJFXug7EwzryXLM+AW/64b8GlhzkeSHKC8mdoHRwcpYKpPE
VIMx8eF6QWLyM1qQq5/iDMHLIZJJclmnMj55vuqfKE0rKPIuCRehyskYLEWI8y66tYTc23Wbftlq
6/+F8bB0ab2GWJlbqsXlLqqm9SnvEBXs6cskLqFDAXUfhcBOj0u+UYyTeR2K06gbYZRjFQFkZxkS
9octzusXEVGU+iA2DyVLwEMbnYRV+upugrC51QmvtRdnX3JB7MApHOqInEwkaw9kXjXkbEo5RCny
3bq7UrIhn+qipV2vstlLR2zke4WkmNTWDMnXXcd8EZOYtPlQdBVSv3Ab8Uvtk0ZMt6LgBtwsB9O2
v6eJD6i+GTkzJO7BIJszLLx9ysssozGP1snDmlf9OZja8qFbXHkmdWl1PyDrY3TVFZMDFaNE7iHA
GMyrYKP392z9cXxZy2A7w2pRWUmukv+2+lOWPCGOYKPrO2y+Dwn+iw2oX3hpM+NH0EsCF+6SVexd
rZD+saRWhoQjkcVu+Fk7i1e+j61uF3jRlgAi7FjUGP2PpDNbchXHougXEcEseLWNp7Rznl+IzHvr
AmIUgwR8fS9Hv3ZUV9lpkM6w99p4bfi+bMsBlGPkUrnzipuHgwGJg+veOVMc3ZepnndDMUxQN5mt
8HH9NnxB4h9PT6jzBU06+Wh8UKZ4bCrgn6kncjlWdYdftNQ+PQ7mAH6VvvxnU9r5b+SkWjF6vDAw
kBS1Hd0Zk8H3afMWRQWW/HHgpI1SWsQCAMNfx9fDXkSVHVzhKqJSwQs1BHgEpnpljbVhRmRHwQaS
FGl7buzdqKFiWq68KCoJggFGUTXHu8qNkb8X9kRcjcVEcVMrH4pQ48VluketEZzlQj3uxm54qTF2
YKpYvOwJ326HvsChSAjpO68VAeM/pKXCTaRewKfy6FqYSo4Ao3AMgD7ACAwrGVk/kVVO3Vb6Wgqi
fRKBD6rfaebsIB+cxRSXiQ4iP9TeyMibDJyJKMrSK/TBay38wHJU4kIWqW2+sckE3pvCf/WjAj5o
3teN3HekpN2oZAOENWXI1eEdCeFIhpPYM8e115PPvIjUvLEaz04I+JV8aD+4TF6GvBLQjs+eo5mX
4HuaTegcs5FI+D1aJzYcOVHvClNlMy1/l6jsXnoWXKSDsdNATLhtqpLB/dKUpfhXkcwrP1hA2NkR
ZQMxObfFN1oRFc4+Qv1A9vuo8+h2y6Dz/d1QTXXEel2ok09FwUba7YZ63fcIunj1fZwtkW3qmLQ5
AEp812j9CWllL+1U9B8pW6niEaykuGc4tJa7XvdRD4+H7Ve3xY9h/Vebvie7qRD9mSUmJxm7QetS
iXVOkHhWGEYFCmdHjsd+KEPS8coW9gcCdqC1Reu7b9ZUo/0iPlD8ACi4NW5Gykx+DbEzs5Rc0LZN
sIk/VcirkREv5x7hy3CEuC4+5nc0tSi/wHRxNO/hPqESVYxvRRLbZp2Oc+DCkaoYLH94ZcNYhcFi
yYAoMCkSp3q9lEx+wHopVFQ7vnyLDzeNmctMBHJR/vPyYbl4LkFYHwad1VCeuftwkDrGak964Htu
ApXpGA4OltSHqVnc8YlkshSRZBgWqEYH/pGwcG7Cl3F44lWen2AxOWep6+oxMEasm9ZOgz9M+KMr
WvFxV82ETeNCobIE3Ya8+4byGsJPV023iUhx24PmK5a1M3Ph4svrYgGRdHG8+44UYI/RyVyXwS8L
fkRSKbu1jWz98sGrQdOi2vbnbygk8TUr0U8mK3YTG5emvRxmn6rhMNdW6gNp6VSQVIu03wf09AwU
fR9iX4YOeDzyogngcF1e1GiTEE3U5zUwwwX0p37tI+TDOEoyUx1g4BhiyWRd92Q3y+Z5pV/eBiav
7nsW3/MmJtFhmyIMAReBNk0gGjyMiHUSi1b/P15/XFHW4FJ9AZqmqm+mKD118zRHx6lUbNkxfq1v
3arNfAhr3/Kfy16yu8sQr1ZbMP8wC1BzhYzjIzAKX9jLV17YIQvjp0EyxdrSmHcfER98BnZhc8LV
lBTnMMxTvLG5xQDUnwdHb3U0ENDrAtmkSSg3thoX6HDpDEFKBIwQM+Rq+5UG8MXJy5V5AYsFez9i
MJNJzRr1RjZCTp7uSbdHHCcdRKUsVnI041ycwX7kgOqeukwUKM/sUO6bqFHX2eH6e8LCpF0C6iv/
7Nc+waORYFd2Quree3eWE8Jbir3I/ZZQKiIHv3bTYUmwAjKyc6Gi/L5CJy0/Y68NTypA+AnBahoE
BAbCIJ/16NRvUUvNV8XZlLDXKbu7krhKuRMhHJsFuJRvf5i8nX/TuiUMeWhB/q5mWZ4rKxAjy+ah
/RfcZLdbU/W9+4ixwKv2FKUWmsBKQHjyYYMvCWT17lJRy1whJ7AziD2fgDxPI5E8RfWUJiJlYFXt
6UEpucbI1N2hH2kmEeSvPtNaK7afKme9uXMXr+rQUZnZPzpYPcnOtIcd/DIY+WE2ryedhqG3T1Ek
IpOqedbR6MZTe8qgGR+9Ni4egwDtEVgu0v1aJNl/Yi8lURnt06Xohv6/OSg9B62thrGR2faVi1Sz
viSgk0gcMW9yhRyJp8s3V41w/dwysdyCHBkwcLZMnB/Z1eAQdAw7uXOcM598XfymQN3kwj2pv5fV
svfpjCOSEj21+U/bIJWS3O1Yb9APIeikaG+7C9mZcEsLg79HMeNwkyiM14+KIOG/5WKss93YLDiU
8gMUZj0laWxlCyEololfCpYThJB25VuhJwTE/PGhnAW8EDpM7X5Xw2ISr3KwWIJ2hKjgVwyQMt78
FwgHxlGcGrbR6kmhlkcnK/rqL2wE7BK5PzMMhXt9OygXtmPQ6rrfNe7bp7VY1t9cC/8NbrslLrAa
G+vK2KTgZWEbSEB72XgmIdJ1lW+m8CMuJ2YrNyyanu9Y3AuyIksuxVNdCH3KmACG+0Wq1dpVODIO
XKx5xgkvpweuYsUmO4vrfVTVRDyWnSMPYqomuSe9174EcNMVAd2Ml7YuT5QFYjFufhkRQxyNMV4g
hBhuM7B8HI7Q6Bkl2hp6BH7L6sSLOaIb89SpR+3pb6p4Sd0kbRAkga7quQrhm2GVyaqxDXcDpI2c
vYwn/9i2yRMk9+KONN6eOpq4X7p1N0MP14/hrq0V5jgeBsGyLCXolcCqNDh3TSzA2QA7ajDcYqqh
cGOXxprIwSm1xy0ybxs/Ynpp5kK/yEbluNjI7gYelY+U5umyyL094XIPJ3tyH8AwrO7B6eshP60E
x6HrjMP8tWMaDRrH6VV+pdbIrjrH1AKOlCKC434l7qGL4+aRlfHaP8BXRHkFEW+ILnMv2O81S628
c8tWnWcX9CISLqIvl8Qfdavu1mWpC/Q4VoO3zYsxzKfsupZtFno4qUcF+BY/FcpCwORy9MCGaxSS
sZ25zT+1Rs19yPX17ckheiYlTR99y3AulTlCZsd254blb8ua3kfYfy/bSnV7xDLRwxg4zfsayNIk
nVbmhXmiyJ9jvCyigOhe2PorW524BS4WxeweQkcx2RgnLOvaZ+7wLyqy2v/2aTX+mWrBltrLWXyJ
1iWrAAFJhCW9F6yXqsl78pqgD/jWZl5fqZO9243FxKbaZeGwimNFg9W9hTpt+7+VjrLilw6jwN4w
rFl5jtYe0zmLIW5ewb5vRShbRf6+irIGXIioo3+dCeL3IMsBaLDp5tpHbcFzwZZ10K8MA3kzkxEX
xH1gaSd9QHKIEHFT2wtL46WIgo8wAt0+Aw5vj5rExpPnNwgg3KV98QuNsMr2iV/2BgM9SsVpN5Ir
0S9n2QXRd6cAUP1pcGL8Nj3HKMvMsOn/mKCOu/sUnQXxllMRNCjLInqBATMoU44GjXn3TVunlr9Y
qNpyhy3Z/U85blA/ihvlg7SIyUMP2aRjc+hRC2ERj2goN55Io7Pk5L0GZhlCOCDC/dGuDo9e7CEy
EV0TJV4a8pQPU9dsbSGMg3LD6xMAAzRg7RxjmgGCsZ4kqqj5U01+qL7gbbiSOmfJ9PfgKmO4lYvw
A62BGZ55Upz+HYgguPstuddjtJ2ZAmLgbstHzggAML3JkX4MjOxV2GfJIOL4TlGHjwDQHIBY2N1I
9q7Luc5PuXSzf0jab1B71jGPFK7TGRA8EQ8xWovfUtXdJ2lrmC5klqkjDo/xeQAUcOiivvvRQJ/u
FbqJ4SWyswL1iuUScDC6s9rwKWyWzeghgVVR9chfZvHGIQ1XIlTBSOtFDf+aYgkStqNBCrYVyR+/
mlcH5m+6Fh7Q4haZ4LSLJXjtL05u/pMrBVPK7Cf17xXpK9eFysk99z5LFcRPq83WxdhOYe8CeNPv
JYyPkuGbBF2B2USILX9G54tiT0BiySslYYlhKeaJni1yhwVIYbOXGTqVT0wMEhGgpX39ZNc9T//G
xVnTXSZMgN2uGRaYNMGYD4dYCs3ArEUztMN+WBTQugaMWH6kG+cxKHRFQT4yEWz7gLZhJUvFwmM7
9AHg1qFz25NNZHSA9rWb/44N5fhF5hEDYN3L7DLjg/gpYnbtWZKxukOjZrvsUD1wpjPwiRRw2lCt
+RN9OkqooS/Zhg3z/JR6wLPNFl+TfWSAygalwQrw00Z9tr4UjV/DfUXXcfCIhkcdnXPwQHJL7Z0h
VlUdcy5dhMs80fX43ZRNeJVYURqWhmQJ/KeVrG0u1LSkbUNUyjNzg0Kq9AkTVlu91QUUx6SnSpNk
yJZZUrnwifdZ2i0yaXoZNyAoyrT+Y2Pecz68cHWQMPgQCt8mfAvlR4QGgbUomtk0P8OsdF9Y+kmm
LQX8xtIWcbdpOboS30/ZSzhd3h4aj8O2o6evL8LMWKwLlK5PtTOIYSuMFTwy/U4LAlZg2P4Z3Xzi
AYEkGo4HShv8JhAXaXq1e0opbNwdaycUe9Hc59bOiydsCqiNMF4GhdjYuDwPJB53J6pKaz2uJDpY
r80IxvtAQkxW3Hb2TnZZPQvEnlfPvrobDPP968jTow7lMJBoMviMZ3dZVowXnt/1HdDWQFJ11iFG
ViOKk5bgWVYiTqF+87knwEURgVRi48glr0Xke/pgB8CrkmVyDAw0uWCu8OjUIRc1y6mdbXKSK/J6
khjhN8MzTB0nxwsgpotoYpdSu1goiXRI26T32uzCUkS+1EGHIkR6fv0eV0BM6HDa/IdtVvYL1dOG
QmI00mw0nPy2sEi2qCI9IFMWsRg1GrY1qIbvsltCfZQz3X5JlqOfCHA7+4ydBR7YSkA3iAPwfu83
zJmkduZtTnpqHaILPXahPFOt2yfIQvUOzxcUMnwWcJcYMN2W8RAjgXy1zbpxdBg1DwziMfgX5Hps
4TegAlqI7S2Yori4sxpmBQHGT9iaJEisCo/DoJmopOFiD8nqMrfkueoXJ91FcjXRV8eBBLa1Y5bx
AlHQKp7DguHFC4tEKoLYAc9+pOpY8reVczBL3CzHGEXTdKrZJ0KfSfUhIMlqn5f+ckaKD/gNyuhx
wfPbbZQvWWpUjhYYZ25vsm1Dqz9wGRaBvcnQHygG7z1MFoQjs/mN+BsuF4awK8g2x8HRhtq+Gdiy
jjwNLyuPbXka0SPgghtxy6KXDaO3qLrlYqaA5j8sDBWYGRo+RsZQ59yEQlwkE5p/dJYpKsV+IOy8
HhvvXaZu6h2ZbstLTqtMf1p6ffaIOMVFKbEYltOZya7Mi9iXyYzFboAPbMP42mfAp33/aWwsUJGB
M+M28pmLJ5xYwSeKGeu5LV2Uof7gQ9oFO3KdJ8gnOThXduSma39aEF13A+FZe9ou3Eq+XbtHjb7h
Nc9B418j/M070BGWDZ2MAKItGpfqIVekPuPBxj+8LR3D6p/dl5ew5V3ahC+oXxaa21eE8KF9CLE8
8mcyZcdYfC5B/weiPA+BEta+7VLxEOpRsNRcMjSIyAvc8T2P6/aPcZhA4zHuW+R5ZJDeFWIBp8L6
wX3zWKQ3p7leTX+j+AzFEeJBes0GLj/ccLf52WaMcRHd3rbB+WwFZMMfqlA/fiC9ZO1f5mwqxV0E
r3J9jeK+GL56kKH7pouB0sZOW/o7d6WueliZ+O4ip18+XRdv52359Q/GIcIkWwGmbcgy26dT3337
9UKd0TXTEGyLTpYXKMnh9OTNHhOTluIG5FVgo6m0g/6IsTZzT31PqTFFAXtz1fIPbipr6b87a50/
LQvjOUgrhRtp1AegIkHI06Cak7bchnFewEdkC7dE6l5EGr0Nedvy6kRQaJ4hYRClrpzQJWUFyGOG
4BUNS8LAIfyyQVo84dcsgZ20MaOkdXDpF5FY72rqBbg5VjEdwBXQ14N7Lv/LY2tmpazL7N6MTT3/
KBkhspvDcBGQbqbh4DtTpfe6Agm8nRDle1vq3fpLhS6M1Y6Io52pgsjbMKvzH7ghxEtF94rwxMvx
fDRR+QugVl0Bes8D7u3Be4RiLHd1wTmdUEmsL76Iy93SEyl58HDzJ42fYipNnaXEYwKJhYPJPtgU
22+5wa6+yULtf40L/m8aYX6mmb5+51j0e/SOVvFuk0zwgrOhe8QN84Mm1fxCs8+JNUcnWeuyOldI
ZY4eMEFG8H4nGR6b4CSEAPRT3CzMxHKNNmlbrJLvnKGIvWS0SsGop87sJ9+Pwp9BcVij/Mn7Y1UT
S3uCvfLhMkxgSDQpl+NhTMMj6cEstv0bxgeZAp+SUXH+by388hWX6vILZtKCbhGkHjs+zCuujZwa
zWQRP8zGbl4GPvYX7Nr+kQqVUswHF4QrzS6eKm2CHyndDoOA0PE1tnW43GVeHooDRltsK7M1hwdT
0PuhUIKTJXDl3PtOQ/NFpZD4OVr6ra3A78JcRTmql/XqIrmn0oT4zCodiZmO85q1lZ2tO9/2dLhD
U1R8tLnK3yu6fg75Ib7Pu2p46boCbBb1TPkxifGz6Al82ugSQcMweM3VSVP/qwXk8pZ7ZMxJMcri
GM7s9Fd/+dvlkTnIbA2eqq6X5THixUs8br1x0weueFBNj+wmxHR3mWwa8cSM4YRzK1SnRXn8VUU3
flJ/LEmPM2bvtlk8/wZ9bYd7C+bKvoUZIDeZKliPIvtGJWshkhv4tQgyiXV6tOYmdnfWaL9EsW/u
7VuThW7kFsZkwFAiMI7v3FqmzzaTBIL0omrns/Vit0GCyXnovOLElD5Z/NLs61xQZ2Ex7yWrvi46
a60mkCb+k55zAHD+0p6tqcjeFx2+YLWy9i58vquN6vnYNE70KDCTH9aqXfTJaYEEcBZ19AtIpZsd
OdvuueD3gWDE9sDZ+J7x2cRMDmWGXzXvC8fwGdwdvy2bJvLL2r6IPlr2mOvRR6bx5HNZHWWe2h/I
H4iuQPTMUlWA/Qj7dSp3xvMjMruK8Qdp5vAayxYpUBXKD4SY7qkJYBBXk6s9VPigIZF453/YFOVJ
QUropgCTuQkHPlczw7KSk4NumqZq13oeFKxSmBAAr2EcTPRy+YCxYdrpPIqfc5ZNtPS6yJCFWSEb
e+lX5PNV0LsQVNT2EU2W+avnbv7xpFNTzo7f6A3nxK3MjFa1TuN3K0pRq2XW03r7pogg24UoDN6R
GwEG20UtQhYLILgB9dLBEviFvVMfSyJ2tuDq3DvkFDSikZgJfjSltDfV3BZngdGGj7pCy60LZBy2
S6kD9nQ7aCbaPmDqjUOCxiMLKmDRzH3kTMHUu6XHcZj1JCIM3Qn0wXALuxyHxzhbj/yt46RTK3JA
YbH+w1L74yIN2PWOts5zYc5YqplWduEo/0VOPmys0eXyG/irrtCVy5d1iaNoN4WG3BOIBwNWJkWS
ZEbScgSQ6zOj370VbFPf31ZClIeopB7J0Yi+rCG45oHSd+ACMvccZw6HqgPC+t6ekPGPUJ+2uOMh
mKKquVIsVddgvpnPQ6QWv2lHSjxuYBxIcRmFe5JCegf6Bk+05Vj/SYK+tm6xAFrEZ7Bn7qJZOSIF
q5Qnmi0AUS7iSNQvZStKOJdl5Z4ips1fkVDt3SwmLOiUw79U7s2fum4fqpvDklc3FfyfCTva2I7l
fJuuemgHlX1GcMw3IxvRhzQK6z1kdCffmAys61YGsbYx2LRc6oX/21hO9cSFNZ8DKq1uY8DybKae
bJ+jIuCcCvJGkvMEuBBid25XaMWN9e5lNgBdZrn8BePxyJTCZgDJx1wVswu1FMsZZQ9q61ziXkAU
onZ5JZgeUNtuKOnjDzVnWAmmVhyRAQHgkBUWW1mp16EaaDYJBBoQHwU3ZOpqiqQNg4JD5v9vRK2r
vyyn4ibxl8y5V3rNiDetmRmN2QhtXnmwuUzR/EJcGb0Nj99N8KrG/K1MU/eeHBf57LM231XDHEEe
p/6ftwp1iEi8Yc3lrqqnnJY161jPwmzYsOHvb5VF/mdO3fGFXv+rS730MEiwxzjqqRBYkRJBUKtv
FvGmoPDr1J0eZOSToDe5sAEY0H0vUHbybRh0jb6zB1p+NfV/mQ6nuyHyDDCreeqei9COoE7FxU14
XqMAEvKGFp1AvuMOd18DzxCyE/Rd9a2kkx9W1Pdb2fsMtmGbtYcFktljRqThM10KZ0moO/2XRA+9
6aYVKYFuakYtXRDkW84FQdwOgJ9kWMN83N/kClu6SrPVFrCgdlHpzqot9B1zhhXRLel90LI2bDNC
++ymzHZ7zFo7xMRD0upCYWiosaraUpNOPU8kQsg2UmNSrB2lbIu6ikSubjcBrOQ4Wd6BzaF/9Iw1
bgcTY201H12eBezxb6AO1E6wb7JPbfCVQtGLMfmiVM7nWcMzZ88ecpzhqXCsV3dhbeN5urzYwnM/
mdHkX1rY3Ske41AfnKo8QIi8yY9Kfh/s4W7+mDYMw/bChb/YK5w7W9LGkMakPTk8BgO2LNQJrJt1
Klg8tgdrZDzoaxG+VLiyX4QX5LsY/xu5XDEMNDG4H5Ua7E8LXJt1qApb/k7aR3LDrVX/KYPBXAvU
WDFwd2K6ti7z/ptfnGKfBI6ak2Mq7psxrO58E/VbpSNG/XAfMHQA30lHInzBnk4I9/Xg33TskEqL
qTsWMsIoULDqqkXmo/Sb/8tmhFG4Jc/SxljeUh2jqJKfDF74j03xUz2yOY3L+oxJIN50kRk+JDR6
PCrzwmh9LbPhTZfLa5beagTJm3YwaLkRAvvBboEplIRjVJ0wnmWPipXDl0y9W+pGLRhr33YN7pxz
fOJxouQCun5gycBUI7Jr8nXs7r6PIH/KpVSvBj7Ftiy1128RJjg3nWL+etP6vWN5WOoz8aYR1VSW
twQCgXi9rGDUE4JQhl8M2LFmmZU1HHBxgRIsEN5C7+ZaXtKN8/ynVZLd5cS3+BOYgierqNPtLXoR
AhZene9Ol+auZjrjHSiBIvDcbMLxovGAI7gtaouJLroSuNx/oE/MH8xP7ENUxYEi6Grwnqao7cn1
dVhn74fV9zHyYITTGweb1j/X8bmKZsSkuym3x788vk5zqNnYv7myMM23rXXzsPZr9yhgPjwaZCf0
dip2cPZHprxh+kHYnFCz+aRKxTawXgmLk6BSaOxYeUK3D8lhrlu/Z9rRcYMjcpXuUXjNjaKX1uZO
z2aOvyf6PIFQasC9gWrJelmR3S5/VcErsAoBaZZpEzKRac0BG66a/Oxiibh5+QGlJMTZTBoIx9qV
58IVOcy8tvhd3NzhVkVbHewB0gTVIx4A1yQGnNgHaXTUWhoD3J7M7uZId4hGWk6NeHAM6L1o9CWN
bbVGL3lWBgDlNGK/F5vRb8GxAc+GamLySLtG9tAk6ehY8QUFjBtux6oOkkIGdmIUfTd6QfiFZUHk
357GldXS6JXPRH3biMzW6mQPtbqhMx16xyXyiUwSeLb1XWfPQ/7ktBB1jxaxA3s4JcOfAoHmA3Mb
0nvq2PdRCKceakwYDqwcI6xEeqd7zczHhk7AIAdj/3byGaPvg0isX6hsCD0W/hq+6aEiXjazm1A9
mBG7KLF0PfrbcVONAYDAoC/kjQXn0tvlO8ytinxCPuB49UDhNa+srogb59Wj+fi2aVvbz9xHT4Co
oGN9gpOCTp9/vHMxmgazVVNkkdlESuzAHEqh3c2G5UR3wMfEDiVf4Jcwgdqy3XD4dGxA8XUR2x1C
jgKuusXh06RPXlbmmdwhp8pnRTHLyLk4chhYmcNM1Mu85xgVBSZhFJH5G+REmb6n9aTjL4Mtfjxr
g4Afx0praaTZGv5ca7h/SCZ0D+gBRnPMeTtlzVYn1xY4jja1i6ubpp4NjhqSE/y2iNSH8kRutpjJ
sFpXeyRVSfVzTUjWWFQUbfxPEp156GBgp8DIUoxfNB66+Mf+0Q7/MxXkEwNaoZB+h4KjCo16zqtU
pSgq6IjLAAAetJd+zzAZ8DdXzfqMECS+OVbIvnyOpW0NR0X8OtbKlgtkQ9vlYLLr7HhXh4ocpAxl
wwZrLJOwfM4YGSOLHr7KbL5toipXX+lpCSrvYV1Qc+Ep8TdjH6jyONVmHfc69usv4jPs+mSVZBM4
OICmnSvtUh7pn0lLDBezynvIdlIcFiW86DRDVksRcTZUmSBk3LP2JroSuDysmgL61RdgPLAeN5bf
jeNdPabMbFDjtw1UraggCdqSaIUbHdI0u9zl0305ziI41n0Tm31kFavCUtfqL9edIPJuKJFm/0K/
Yo4DfkgE+FUv+pf+xudonVs4IypXh1b5pv0lajEtsMWjYxi2ODuyce9A7/puiwk5iA/QmtulDtxH
kQfLjZI1ImgaQrJSTsjBouXUd16Y7x3XVPWF/2SoCBFVSHA5AEJCTK3xvbcW8YTkSZtXUomGh1Bo
ny9F8AxoEs9Th2aoPTB2MTMYx1W0+AGCMkrYyjac5nn7RnnQTH8mKD9/iKTD/+SyDo8wkGHZvyJK
6D+6Ku+A2TJef2qsafwX+zhCjrhcEbFWiEjvmRx68sFXLqWOF80Jj13+g59CDCeLeeom7DL5IDkO
qoM2VV6SFD97v2FIMs6uwHVIsAXDyuxYQnLLMX4WfE6Iw/UdiLCQcCrLLfzdWnbu8o8J/PTcZ6qd
DvHSR78w4mxc1GQmMlj0RqrmEJyGvcuzsD21vmz/DuBEmCTZFml0w2rsO5u92jcO0vl5mTvrndeW
vCf0QWSaRZOcxGkIUufe0Kf4+8bR5V0+QvulHus43Pnlpb/3VclOuGdEgEkDoz8rCyXjawV7zdpl
GDFoDjmBnDtTre07npyQMT+tETpqxy3wsMzCoVNzQ4+2iEy2/p7sAykIbeqQilShq35SYjcuQRCm
5ynAPM4VbUpIN06LgTAc2FTuRGOFr2uGkYN/B74PwkGzFqDS5IgLCQq4o0ILVuDNk5NrhnZVWO/Q
swXlew0J3Rzraap/rWpGjjYxjeWZLWYHwxBIol9f4krFOe+k4hVqefnCL9qwBeir4UzQh/h0Arq2
I2M/F9XRoJEbF0007fumC6x9RNfbHlaPsfoOLwr9pmf7/rzvEb1pnK02lr4Bl/dXsRJ3fVcF8IDP
yF7z7G/f57VMrNGMWWIZpapTCo6xgA1L7Brmitl5AW0ObTtku3dL8KQ0m7D9PYl+UoxAnNQpt1VF
EUhse0d4LQ64sjyXdBJPEsXWnQ1jszg4Af0JoYl0yWxsw2fqEBCmurp94nGymVA0VkMATiArfPBm
itlXRDa1gldJMt1N7XBu67VzxQFnC6xmTkr8xAMn7xPegfrTaQNSbnl6sRBkGirSjmww2GtciQRC
KA6ik86KInvtF4bNyQQwa9oyMPAeC1Bh7U7xHV4zDY9rN3t+tgUW61ytsbBxo2RreWnHhmJrYMxa
f/WB1fdvDFCbizWSJY5jy3TFmUbPTxTejPHALI1njwVYMwP9hAzpI8C/MIOzz07GqeHkqf5x6qjC
OlOtTDsdXHPsfxaIl7dnLmtOig0hehkCzRxEk/h55a4xbv8GIixc/rppTQTIpnYY2v1ITyNMoNj0
wiMloA43Q287qKShL+fPY9nw1ygXx5B35IdzDH8nZnY0z208JIvBw79x4JyabWXVejnYxkrlQRdR
5B1GiwGYq3h2Np1R42/ksNHeh1VnLg4ynO6nY4JcImHI+vHEPNzKLh0RouHB0zIMqZkqsDGGccJz
NXsReqaeIhszqYTDF+ITIsqEPRt0E6awDn/qUGfGPrIIGItvdrqTuvohDvOj6/pt8CwZL9sbu5+6
9Vi1A6liXmua4LjYvYxO3BaGEXhxw5iOGR0w9BmXDalnA1Hf2l0nXhuMkCRMgYHKfkY9Nd054/b/
RzQLmxl+7P7F6tFr7ga4IOu9nzX2P7TI88OUGTDSXQHLBauDYz8uCn7BbjZwYs5964p/KBfYy4W+
XYitQOgYnckXWcW3ghe6myJETyPcQqqHuiruRe9rO9HcxBadEPY3ByHvdqlycV6jmPRjSitmbrLP
wfhBed/VBEpyGBCK7OylzYbzxQOxdqqA4FA+mObPLJBBb3Q/ohrRAQTnxMkahgGjP4FEbCo1PvSQ
Qqgoa00RXKgieOU7pS9zYAOC486ObcByKfFNMora6alAHHiSK3v9GzbNvsfwnl9a5XzaiuXuboTY
+LCaGdIK6XdqE4BtSVRrrxjwLe8cgRXMOKhDtO1NlDofOFBH+bRMdgCSisn31uXcZfFhuQ8CnpCN
17kOGX211qOD6vwimaCW25rR3r6zJBGEt6SHvkGmlVQMxk8IJHLYInMdHxCKscn3Yll/rrXG0Vp7
hEQdjJ6t8tIvHtIk7cAIG1XM30Kn6eok8NFUx2YrXasSLeyKAamV7n+lwgWV1zM3Uts2t2oq+rrR
Ye75DOoeKBvbU4/daoe4qSrdTWFa6GVNvXyHXt2D2l3xptjYUc6+671mDLeTtI5unCrtnNFKwWlo
6/gTYsxf6EY+4FVtHlEY8v7LaeUlYFIbPMy0Tc+AgmcOPGaoe2SO2ftojf6hjHgMS7PkJFvUhQM1
P6cNCDqvusItQN20xON/XTCW56azQxatJeLMJC7K+hK7aXkcKhm+t1HFHcjqGqdRDxt4YxQecfSB
US433AkiKQKEyKCG0nijxtgFk4Zl6JBPZFCj/cYpN649wd+lacW1cHA1A9FArqaxx7A7gUvi+WsS
pD43KfiC+6LMw4ccqdslcggXYh4Nr0gwJEVd2anfiWpj2lG3La969QAfUYnH/k/LQNWj5OWLbef/
cXRey7EqWRD9IiIoTAGvbWgn02p5vRCS7hEeCleYr5/FvE1MxJ3R7W6oXbkzV9oWYlTNYYE0pg4F
PwEzxKse1Xx6DWfH3DUwdyqVT+2+t4Z0OrHANaOdLsoe1CyTBckXno1nHmsKFhGTcxVqLxnMnec0
Kv/OZ83mwDUmXrkZqC0QAiWlhC8pXigcNkpDI8MNLRNwHVS8AR3AL3YCy+siS08mKIZQCB6/HZeP
cv7oTJVUW7F0fvs4GXE/3qGuEOWQZPQcfvsBXoZNHBFCPcTGSrbkTQCnSiGd2NvCGvEAIPMEGCdN
Jzg4ShcrtZZeH46X2H2AR7EuzvrkXxCTIYMWoOa18oc3CL2H2OQBfVgR/SMhC3OqbXFIlKDJAprP
uGUPvJLtytT04yGT0V/Xlbhi9Cw9/uUFt89VOcagtE2Tspk5jUoxIFjBOMNTjkV6V1mx9ww/i90Z
//fZe1PVvM5mP1BfdsRibwvpKOAEIbWrbh3JWr7eiTLO/YRbl4QXAWSCqCRkgYX4XjeEGCydZ/hj
Acs4vBoxzr5MpYckZ+TZ885mKZn1SeDDyI3w0nucRzzmNDDD8Uz0CH0xARa0cyrLmY+kgUa9baup
tw+kUq3gYAM1OtUBSBesHInWiCVNk92Rh2iaQ5+zVdmLTtE/EchOAUbxje7RGdZGDJ+++bfSUHj3
eoIit8bJockCEcQInGk/nXmTKNM8UByDdsgviZbZlA5i+9LSpmgR3qra5Bc4B+Dlyp+jLxNwGQaT
vkmbXRYUBfsmO2pfTGoIf5e5A5lNkxPnPRbdmgu+54j1b9O+97bEPWkfps6CDF0L9/bczF1KbyCV
e3ZYzwsNQVxFHG5MFpMbjysNdCFoyX7Z4YHlioghmTGQPl+97CB1WxD57GycjgqUxZ/FF/tVIfT6
99WcGdOFlyaBaHrgHCJ2XLCeeLxJsHpT67OlCih4YSIIUoNqGrkSAfAqPAW4m+HNRWxy+D2Z+Wls
AGBtdTcHn0ZkGdbWy9aUEN7VyoVmOrcWy4VOfWIoBc3GhGCGA1cKqm8s/AeUWbdBHzq4mrB42v5c
47kYOh+FifvMvq8dCE1WARxqM/gF1AzdWEl+6RBHXKTu2k2P7NgM8+RaEs+ejlQJxlBr399Pqucn
BIFEDluWWrXNpqbsbm6GKX7Ni44meDxefrxTbGzEVVZxvRXM+P6OBRZvnEIIanNiko0S4jQNuHs+
hzqHRRMp54RdxY6fHR8z3SPL9Y5KDbd2p09X2HUTgve0hkNe+FawxS4iXTaxGLCo2/K774SDhC6a
fPRWkZVqvW2C0/h5SguqIEnt9e4hlsbo7hnCW/s1BchvvgiuXAZMaC8NiCvw+9xhPSnyuwHjHwAk
BuFzLo32d7L7FV5eTtWBQTB+HjwiIntVC5LksGgm/86UIvVLKNS6gMzg6mrey6mGMOvhAGQd36++
VCZS+QdlmPUdk4Prn+fSiv4md8hooSrs9HdOhLorqatGSoHrwve+OEVEYygGSkxAAe6flj0qaxXI
Yp8Y7+oO4daCckS4FYNaEhsGbAwv/UYz0BptVuFMihp5LmPMWEQo1PzMf+c9BVht1X6x8c6FCdKz
tSVG3/2wep2MHaNK4+4GI+mGR4TaPGF33ldgV8Xocpvs8CHdW7Ffuh9GRGznNOcZAo/Taird4T8O
+XaKsuFOj2T6dzNGk2qPxKSabUy274YLgttv1sLkMxLXeStmd760uPI7wLHKu8JmpoyGto2mP83M
prxoW9YrwLMwEsKZHJIj/QTdnznU2Y/RpczCY4dx8mQRKRZHl9P6ZQZW+QeYKGqulUU0dqOscnkY
GGIe2y5zH6pYsYCIeJmCrxlr4ymeVW3clV1TfCd0wf9z+pjKr0Zhh0UYUBQx0Pjp7CD2S0x4uqNC
MmgNOGratH9WuyCPq5FmD5IV4n+QjMQvrvTq6sczdrSMeN8BfxOcWjO26QxjRQX7raVdhLRfuqK0
Ak8OLM7snHnNEYJhltyn/U5VS59tGZ2dp6IBab7PK4lHTRkOy8xWAfV6hpZpqV2LvfBHmdzLqZ4w
1ZugZszbUoeRdmHrd6xvshYVaHWZBTeS1/RzuSKLCYeTUIU7kuKmIx6sTW/nzUnCIpX8Qa/K4Dtq
0hYNBZLSYs+MdA1/YcNyJkyVlA/S6JxXqJi3vJ5fQC9eizSbrsY0U9fQTuIONxl0nzaJH0nIzg8t
P6kUmPWUnwqstydpaUwW+JOTU6c7GXLK5Efs180znT7zjf39sueGRzHl5BlfWBbNC7W8vJ/h3exV
R0tXBmoqFH43v8eyfxkrZ8SpkGVbO7G9y0RY6F5WHU7n3DfOlT+ZO7NzPxd+KPvI7Z8bEDW7CtQe
bgS67PDuVKxjUR7ZwDbEZgIv0R9EE95Z0fu/BeGmJ6OHTcB8nx4TvJM0PRfBl5LAkWKhWZUpxNtN
VBcFb9WhC+fAkV8uGKV3I6lWXtVglddKeOa9PSbRFgPXV+RTRwMg0lOYVBXMB6SQ5o6A08vCib/p
yQPA0zLaHfGMjB7DKf2tTXhy8zwY5zyIQYRnMBnMop2v2AXpw2gNOoR8v73gvC4veT5kP0rF4D6y
Mju2tAA+GnpY3iUP5Y5rrEcmyF2+uLLPJ85PwgwJoNH3KSWriJLv/vOU2V+gKK14yzb6zZjkd7G/
tJeg8Zs7i/wREfmuOmLbGt4GTGGscrvmMWg8btctfEjD9PqXlnI4wBlkTIDpzPx7VT9Z4gXbvi2t
VxOb5NZ3pXWCum0fHd3bb1EWy38DqbZDa9EHhOlAXC3R5a+umzUftutzv7dq8sYWa2vVGsUzzWDN
YWlMIgzkovcGEBSpmuwgSvWPupVqDzgCEa9AkrhoDQk8qvFCu9p2UHsxbR0iSAkEXpyOQh4KjQ5z
gR2WUQU3mI3xbKfzXNwXjU7foAAV2KMZHHGRDOEgZH90ZTXeA3GF4jtIBADahxASA9RF8nz41ZBN
TvAOZqwu2eiz1Jn8DeNycOVkkSUk69l7GB3/eSBLcp8npF95K3fjyTKN4hsH7o3EiPq0B5I3QTJg
jK2nE41M0VudB6GBiPbpch26zF1pHWosEERKUWtJzHVHfkBX8sEfacfhLApj+CP4R0qVO2PhTN2V
d9ynVy3pe+464w4cLVKUBfWpolQRLnOHuo7G9TalsOqTirwP0797sJyG9wJMQfKpdufZ24i+pFsB
OEqDzij3og6KI7Dg5krbGNnPcvROC2mgsBD9iXidiU9EBdmOnm8ubX3nvs64QD75KkY6FoxnRRjv
08i5MmCXqO6ogqOXxsFFA7ZvID5UUe58VFbiHF3gaxR6wyZkrVwh28Tj8luKZMbs3+twEQ3BqXF4
F4aJT5z+WMn+NYaFEI0DOiUXAY63MZ2fJWXglN4a8btsm2g7U9L3kuuECtDFbbwfuCfjY26zd9xU
7UIogRQcijzOUOsn7jp3JyE4iY2r+gy+f2yrr0WVT4lyAQl08q4BL4q5pqQTg/+NnJRYY26pZO3f
s6TSz3wncsN57R0EOXcEZlf/Zzpm8OGNWB+TCb5907ils19i7Psx3DBIv9hkdtUSixd7bohtuBax
Tqui6JTq65vIanzXGdS4Beuml71yB1EH3yqnXbEU0PCwlquTjEGUFwp/glOjwEp8Cw04zMfCNVmA
dvXyaU40f0wRFnzWg9aFhWy/d0Z6CIWFxcKDr35qouBjdMH499yebmnsp3+InjgmVMr938zrLPRS
6e3IFJDuYCaM0FxV/2N5iNZMvDTaoMzT2dN4wP1qG3NRx6BKHEAQDaVRCNuDWiD2Ns3ZT3Da5DLg
7ofyvW2joDnGY/n/CykpDO5E7+lg6g+CfczuLKzqM2/j5KuIpXVpW/3P1PgRIKJ9pY6wL41FGfZI
FUAYgZnbit7SMD2q+IEVFuFPmy35Dn8WSf7CnEOz76sH0ikAJ/KWRUqXkBCtM1k1hKNZzQHUa777
LHPuM19Hj8KdMkyBRrI1B/cN+Gv8hgDD0hmP26NhFOnniLTwNImW7GAJFb6BPnlP0cAjPQX2tdCe
OLTzlF5tQ+h3q8B+2+eiX0GkK9zVUP6l8bP2EARgehkEbRJeQCQeiJKQ9ZWD3qLx1C+1Y+J/zcdm
XweRtYXkpEP0NnlNeSaYlhOKDzFpk5dbvO4vj8B+YewZ7RvbmYjouBbHBmFwZxV9dFsKHzhDTB8e
zsToXnsUCnOdpg8Ja5f9TeqLIM00dYyJzsDbijzmBa4KnBt8GdMb8LQ63smAG+fGNVm19bHt3M1z
qu7JK7K9F7G1WxDdH4xYiTu4kt1lmvzmTHqiefdaLpBSeM0eJXj+auPkCSwk3tnYvwLE/TIdV+E8
RazblBahHJlU1i0CdBH27txdbEtx+nAMhlIO9knMxW2NA++proJJn1sGu5N+PMwBH8joFUOzVWPM
zcx3u2Cj8Xw9pgQozxpHw7Pn9uK171sJJ94EariPyHf2m0pyAb7IzJVHv6vME6O7OE5z29CMwfX+
xJ3JZOyorU+52NEpJ9t/bhauPgFrhl0bSb0fsHAIjMlt+zTXZX+s0ml6J6NfHf2+AuPGB+vBFGQh
+jw1arkPWpbo5mQklzao7ZfM8vlr/S4LkJX4gleExvBotLmxzY3kZUqhG1IUAApUQkhytqNJJYTW
UGUnIloYXf2YNb6DFAmM1Um+my6qd2KMog9t9g8Aw9wnK13JZaUXRRe7k8ljUQ/lKzk1jK8F+NJg
oHGWle1Qf1UZIg3bRvM3t6hTqfp62LVeU8CArmm2MIboRokHG0U4xz8UbTvfMFwOIxdXcjsQNu6E
KOdDBZmEiyKm6ArtcbB33Uxx2znr2FOtkP1dGqV2smN/RFkj5kwsi0Y9Y7yOLCdlC10ue7Po40M0
IYTyy8m2VSbsGaclp0rUMBfYi6x/k0T3B3fqvbd+0ukvhmAcFUC8di7R8b+5EtgAeGe0m56C4EPq
2e/9SJx1E8zuOO7Ilxc3ZJIcQrhrGs8W2ZPPodIaT4RrRKGs3eghHWWCs5trwp4647ekb3pKMqRz
xdEEa4w3eM7EN1X0AjikLzJKNQjisKH5iKhOeOFKivvN7uMdfkQ/bEvXOMSlEH9BNgL2WBHrsP8T
ZvPIfXEodCf2YzXPGJZbeILRDMKCDu60nHr6f2nlYW1YDEyuY3sjHrM8gU8zuN3PHspeUehTCmuI
iW72aG9Q/o4uwQjPZjx8u3ZphrWtqludyiDlBDGTXSwEi9/Yp+CgjmrGgzZN4DAH8kSxdfDQZH37
3XMU3Y2F570Suhp2c9yzFODi7dLpZPNDaNolDzaIyfU2Qr3+zhV98ayipjuBmHxMSZTcsoRWxJ1t
m9Vnxlr1lxxlElJ5yZotN/trpwAvWHmS/irLxvdkDGtdVuRcMOhlD0swUVM5G85bhdt1V/flEMaB
8FbDn/LfMXS0r6wmo5Ntl9Hb3AwPdb305z4D219Rc/MTc3Hek+3gtTF31iYBk7GiUQRwHZ/eZ5Eb
/RkzZPfP6/QQ8s9FL4Zvch1uXIrmBmj6Z6jKbmhx1yfP5c13MhLTqYo5t8eStQ0SpNU/pMxFirrY
lb+ly//GuRoeKph9965LXgx7Jxx1cyJUWJTZLxt/3u5pYqzkXN18DxO1sQh65wk81gbIc/wPJSt/
5BqgPudJ00XTaFG9Ltp6Iz6HetHRNrhVPcN2oLzhMYBvnK9Z8ApxyHHftYGzjhi+N1Ku4Mpzu6Bt
6ohzthrK+GYp3TxkTa9B0k9NuaFxbXwCmqhDHlGTqgXDP6OsB/3BQ2nCzPD/BFtjLd1t8mN97oGM
dGd6EYcjjTLlfQv5cyNHrlkbULg93LGiMnjvpvFn7g5UIBM9k5sinoowHWNumEjCb27XVkRmM/a0
cFlvObDOAyVjPiwok8ZRYiATdlNIR5qABSmRjQVs7v9tE2Q3bE3zLWZWEmRMDlzK8Q+VSRQd8RUG
042Gk0HeYSHKd/RIRM9wNQSTPoykGvD+2kTWbgsw0mEr7ZYiCH+tYPEzGqCF1f0HdjN9pBnLTb/0
7PNzm7gn8Py/dlbKn9Ta/QfrkHxX8GEVW2fx5T5zORZjZOZ3H5QplaBTXG9GQzLq9hi5kZVGR6Ep
CPs4yUodpkB0PwmH+v93J/4XrkCHynRwkbxChv1CrKU8LUbTpqi1AUsr9jMUPjLfqHzfsm98isgW
/UYt9NO8iSQUvNL5i92hRZBBEr/jrRMYG5cnh4xK15w8UvUybCfvC1ApbPl6tqkXAiJztCnU4xeV
MLaxayAOp2bTWICpwpaU4I//gUtR4j5TxCW2IH/ay0I7zvPYA4IgYZZcgnRq/iVt292ioMoJ4Tbt
Z8pb6Ux+Vu9iqlmfKfzITgEx3jtWqP3BkMxDaelivZwdo9r7Vp8eC7Nty33gqPYmDLm8GWUsL3Nu
uD5WPLyCmBtK/HhIKZKvpDNDyPDJrp/c9Gxbpb03pqm/4QM1TwFK9EfeZNae+FyOsl117kORGT1W
TiYzeVW20XykLCp5aSGhqMiZCZAsKj1OmC0/uzief6RVLNfG7/PHWS0u7wSaLPzGFI+ikzRD67J6
dyhQ3fWR8x9Eq44mCiCmXdkZ38ZI3c1k6/ToQQ9bbfrVZzdZ6PdrK0VUJhLpyk1+cowfbAIq6yKp
cNyM2k5J35Mxg9ARe0DMAFZcowTH1AZQpDzFWtoAfKrsaUVubXRCkZQc+WVnQgHUIFjVMWtahX8l
Md2/EFBu7yvueDR45qEaMe4O9hEQjH1Y8DogGjnzPZ2T+nvpMgNaxILanwWakAUO06rqGKUQGWOi
5ZNfnUwOMxL+QZTY94PCEmUi/mPcLOSb5tYUbACovRODID9tkC/5jCKlH0goj09LEveniqOtIv9K
TYgjyZHb0DPw9AJyYOky+nsaGZZwKGVxSINofAWb0l+ouS5vYm0cAb7hYHJlucsmEXQUmlongpvh
4u6A1AyvKyMXcHNL8smUynDzJmCtsz6k5NT9YpAap7AaetoBcSCLi8ThLULLYN0O0YBRumWRdxgU
XGTObOcDqTYj8pzqEQioP1Mz4Vj+3TxOHuiMKXVR37t0+AWZISysYTLhc8eLt2/rFBdPMEkqL9bU
SOjgknqvVr79E4KzkHuAcNYZvxk7IGTo0qXoz3XNYJ8yIr2wa0R56kuP7V+aUc/2Q0xxfEIBj0WY
1GOjtiPuk+liJx0uXkrq4uyK88aiM4n7za8thWlvy4JFyj0u/64GNZxknyiReJ6oH02WDQEfLMwi
n9xyWyo+DAQ3WVx12hKymLPSJqaWjxAQEcYx3fMc40SmVAhncsDlsF8m414XK1AGXywGs5aTjeYl
L3/OA2dtxBZpyW4m11lCC0+Cj6EM2vhpxI10g5qEQSLJDcLPEFn2sAIZ+j3bro4KawcTSlH5Hf48
0bLeCwAjnUpDrMRML1j+EVUgKeQv/Xhu9SKWM/RK9QJ6GQRcy7IaXEK9TmKZJyL/CtaVzS+5KU5L
J4EuBJYsN/i23ZHEZMDtCu2rIr14sYi28jCkfUlpkR/3xVGDAQN4P4EBI/OpAL3BZDcPo+yIpGRV
/jFiUmUsJCYnN7iQaYHTtQouS9ryraSmtYDlg/S7hb1nIZ2xvcczyxXYKwN2ntpJYHs0BjSL/TT7
5r+8Myg/IR1lXlIgANw1awWOkn9JsjVdOguIeKXrnsdx8LwHsjmK514JqpNNwzMus9BltLekqMpd
CwxFXUoReEdK2MzmNOYF3DtvSsX3yjNl+tVt/We7oxeWkvKLTcZ+4YXVa7dQPgMnIWwoTRsvqTCd
P1MPXF2KxFf3YB+cR1pZvPeYlzlXWHTQly7ikrQXmI0p8gVPdnDLGnxNwOkKq9P4BG9qniDSaoRW
q6z9ENOl8PdeyUJ1h+yFI4Nmo8PYFOOzhd76a/T5K8XAAFviAC2V9DoZBgdWip6/gQmfMd3iwo5y
a8ZW20zPsFX8C1caBo+Yq/k7dnkqGyhERVUDLB/leh+A39wUlv3OzRGBQZfGgUk7eEvb6W+2szSk
LYXLnhzQ1p0yODYY6xklCDagfvfJE74LylZxICT/7AFfBw8DqGr5M/O6fgfjdHYJjm4myrVre7zS
4bCtXDLh4OCuxCJv/hpQDBgiSdq+y87FuziNLS3mkHD3JT6rnRgkQT0ohxQsxlaIg4pYq1TZ0eq6
AkuIPxwsahABUcrmgRSLd1U9Evw2oocLWME8hiRLPjA4jvfo1uYli5V3Ml1ffDh9H50h49Fp5RtB
/bmoJrjP9eqVipyXYsDKPphB+t/Mxf5gkqomSQtcpMZgUwQspB29sXL/zp+s6V7AGNwWtSlhhZJZ
w9OQvDQszNyN0+MPhXp4Q14WbwiC/j16Xf0bR0Jf/XodUqJ7QEMgK3Fw+BevEOqRCcBv11FqOfar
Nz9nKp0s4T8l8F4BQ0FKKIWHdaVVJUH6xYFPUYC3Agv9XvrtX8BePQRlE33NgJP+RbRvczPWztUF
YxjmkZo2tm8c2YYhe5c+B7ZJHOdukIKQmew4eNKqfo0N92lgxDwJaCphSzPkAxiHnHUqryj2XMc4
J0fSBZERVlaiNhmCdbubwMjfV9otL1xm0eD8GzvCFG9FIy9wgSPir4mZMBeOz2IpZmfjtxCLi5Hq
0oo3zh5FmZ0DTr0DBhOui+yu0DsGHImz+9mSg9j0g/3ms1vas9YpNwTWHz0VRA/GZN1nxOQ2Aynr
EDQSH1VX9Lt58XQ4T4HaoQRX+8WAHDq4nfoB2teH2Fn7sHOc92QmAEkN+5Y5HpQkwGImWBYLgen5
d3hL5dnV2I9bQWlWG+G30y05Z0sHL0UMJY7iYBgw8mch8AjGUVf2xcNIfaqSRL6zEr+4C0Zx0aYp
ncgumuogPudZ/2c1+X0H9aBrtGUjoZrNxY7K7GB78oRb1dlJ363RdKLkiDW52MdtgopYu3NY9611
RfL3L246X8DooTVH4wsIHYdZaNnrxJkv+Cy/EjF4BG1acNi4lUM8T99gH1mwxTRIYuMEEEGt12ov
jImCLlY8XgcTLaWg5J23hHmmfwNXz6S8XTs5glSdPTvNxkuq5lPgOQ7HpoYH3Iy4hi8Uc3pyqz3O
Bp4MMKxCbCYfCy8LHvcABcl6alZvA+Mr4+xcOPtOg5oYVzIerydc1G0tHxq8n/jRRbIzacBFVqOZ
nGl1J8g944a3+iPxMKxpo9CbRBf/SpufT+8vxq1lCjz7ZtsdwbeM29ZP67vI7l8Ddo/PcWsjNWVY
HDVNo11kH5RnTz/CdLlOOP6dhwLGHQxIEFCLNoSyBkaLeN4RzlH+0MGJOaje+NHgijcUafWYhMla
+FJ2dGPwKjp6aev9UCiISyQvxpryeYKupmb/VARCP2AguyeiTLO4a7LF8eeq3tvOHJ0Kz+C2y+Sc
npNqQN4ACXAYPVOwwiDEUIL9hxWZNTTW0k3gkKylLDsTFBwa8pMcd99jTCtcCBqeGLiMY8fcQPPq
iYyK9KGBMRSCkmp2TaDS10QYP+DZh/HspwawTPLQf9iNTQAykKoPeP5rfNMptd5GNbnh0lJXi3A6
Tifmas7B2h4u8GuMY+YN6kr7SvbJhR5/FBB/Pkv0tlTN9ZXyB+/OsnUYzL9OnTpoRC2J2BUpBnpi
IW1YE0yU0pInHaBbZOaQX/3CdjeBbxk3jhuMK+N3g/EmO0wIhJ+O3cv/9ODjnRHxPG91FnfWifUv
1/r0c+ic6FFyKl3QFUPMBP49KYc71/ZoV80qJx527AzeK40RnxMWIFXPNSGl5aecCmzY9UBolN8+
S7L/0s7DUR40+Y7/EJzNZFHzRSxV/J4aNFX7keVtEeh8moDk92zP/5pR66cmobjcAT+CZFD8mH6E
7yNZ7nw6Cx4bhdfLjMu7pmxatqJWjnk5N/clBT3bBedHsXFdX4XzOPivrIVJcxQDV8qBzpJDZrWc
So0X3Pnrkn1IUR/pUwLDEcemuKip5QBUbvnCfoWWWR7ryTFrSB1J/sr1ihcSGzfCa7z+nRo5IHPZ
MQEalaX3yA7/MV7HRoBwxX2+DM3ZrnorxJRfP1PGHVFtTRHTzjKpa5cxkcqSce0LPxX95EP/2hqY
4srKl7T51RCSlMcsZbJlboKVL8L2+TYJfTaH6d1v4jDosVhVhGuWyZ4grVeKLbRV/hfbs1K0eRgw
VjxGQlTs+z7NvLd8oaplmrNH05UcWU3rnqsxCos2/+mMAqgNXP8AeKCc+TLJlRFsiv/rjGW4kOiB
tDTyvobkoh+cILCR6dP2MCf9+jd08aO0kvXwk7Z7Z/hxd4hF2r1wlM57c6xBfzhlX3x4UspfcxLZ
L/4yGCpJWu9ppav/Ii+6pilhmP0w9B+dvTxqmSEuTGyxtj1VAMkiu5u01GHoIZV47U+MF3nLqioj
MDWZx9Gt9B3LsbUyekW45KxrxkTvXayMW46QHya4MxDS6VQvvGgcgtgnq53JjEx9nG66ltq1Qaty
jwRbHdzB9PdGN6z7DvXKFuhZtnlEIiTuLrlZ5a/dwh5m8DSVnaikms1hnb/WNu9Vz4gJt8L6PQ5+
cADA/g+tewFe3e0LKGOXNMdfmYLzPvGYOPe1kRymmfTXaFdRtusQwXdtZcGwTofRYA3MXsNVry1e
nA17c0AqgqF3MkuwnC5NPbmztqcXi/tApm40uTbDgY66z0DpI+CNku1KWQOXCa55RhzLi3BgEOah
icub0xNdedmF8Ss+TJgm7nT1gZUHG/bwYlBOJuGJKFJHWBRQ0RdoJofYq30G76rTdLPBFDVg7B2G
EbthNeZHs2tE2HhO+aRJCO7rdNUKs5LOp65gGC7lY+xkR6FJ+5Aj6b7x7zcH2zHmkH4/hm/Lg843
DOpeL8nNh0fDSALDuYTgrFYZ3BJu/UMqOf3t8u6ZB0jQ01lML5WD4Z0tq/vLNZ1OBpsg9S1XRXtv
kT6kVxTp2PKHr9Z1CbtstEhvyWjhopZBvKqbDFE5iE142gg1MlV3Qa8f8RA+KYHpeaancAOl5CfQ
VX0BPFPv+zlhWtRrz3jO4vjSGqo59TINdlNMIbFXMbel8c9cthyOzuSEGDVeElE9KtVylCKNTmA3
Yu84Mg7dBraZ5IQmXMjsoYox9Q+d9oznhGgO4i17aguD7vrsizd7BdJlAWMOFs3iaLjJ08J6BydO
Xu9ivNNPRtRfixyuLkOFuUerMffKb7L/THwEvGZ4cHs3yA8TAtaeN0gLowmL0p5iS5fOeWN4SodB
U+xDamOD6TeLcRKtNX2pTD+US2aF0q61xru5xDOrTIL/oebvVMrxQgIl3PRiwLtcgMFt79rUqY5t
lsBsiqDKSP8v6pI7By81rFP2M7n/zXVAnhZ4IwdrtN17j1f7wcjI/E78LqqIwxFmidjj2eVKi1ja
j6GK/PHFd+N6l7p+9kLbwblhm3Nve439j1wNq7ohiz5swrkrXA/qmxr8PTu1t9g3B3K1XIp8sjfz
hFunXlDUg3EeWX/hBt6Z69CxMyKmVqL4lGfHQXwGOvwQGM6Iyg79JbcpRzgvJKHvC4j5Z28Blsgv
V3lfQel1t9awHxT8AlZcSPMnHP/4E5OgTy+JD4PfYuDY4GnPHpecvckw0COQ8XS8Rm2Zbicluo+F
FR3yB5XbcGjSczrEsTyVLi7VGj2EWR5NDGA0aD5oPVw3rSKxDySrih3PWn0AbdCSaIHk51AuB5DZ
w6zM3ElHEthRPpRpMh6h1vHJuIXxwRQK/p7o2Bab5MPKiWQTa5VnhSeSdMnM0XixvKl8dqa4f9WN
2zzUeWyGXbKMLwL+P/odctG5k+gUbjlfCk2FTm2VzIY0Av+BrQ4YJ8c1U+VR5bTDFgjyqozToQhp
VlIPjerscOjEdx5UZ9fvx1/NHe5CAFDw7iX8MrHtsru/hA+6OOSlI/EVNg0kgDRbov5An8PIdjWK
rti3h0usY5ndCsQaJxxd1KCTFB2vfcWVmYAnKsQmUV0nWM3U3ltDemLvUBB99VIEaWPpcXpjeKwc
zoC8e/I8/1cMaYJW1dqHAoLWfpIznuTcClxIzHLaO1y9woVB4lD7PDfl4MFMmggRxbT94F9v1n2d
OYG/IXWLYd3Jl/90nzbfc+n9N1edPBS6zffsv5McH2HJs4zadlyAxTxlbml8+aqOKI1aE+vYh4mY
+hYNvPCNGy6mxbABJ/sftF7ylRanzcpT2+Z0bh64OPXbpqc+hj8e/kWy3uu5y9fnro4VaXqi5E5M
KxsW6t7aLkF2cqsUs1zTaiyxc3PHKxP6AG5xrNjmML93g1WDFCJFxcuSYsviZbBZVZ69ccywbbQV
P1N4VpgV+4SdIAIDjTApn0iIYUd6B1gB3amosAhtJQayA861lrVmWrZv9MAQ7YUi47jnEtZBPT54
2LPY+RqDTtZ5DOOEJvJapxjxzOFuwb4MakV67n4po0+m7eXmkKM2N8TSrSMSlT4NABVeCC174EQw
Bb41nobMjxWxvJl6HA95EmC57PnHTbOL/yBODvuA8sszIfgvkhvVccHAvprp6IAt1yZ2Y4YfGsJM
aaq97dXOjem9v+QTrDHMVwh4gRbxYyRbuU8DfpdY3TFoqBGt1so+aIbpzolmgc8FtwVU6rEOI1Y/
nE0IoyzT0SFZ/LNeYFOeYEOkgI9+DFbYP2TIyMraiW9tgEtRkEVbo0+KBXENxWSD5pAfWDzY2b4Q
GDcw8yf/o+xMliNHsiX7KyW1bkjDDDAY0NKvFz6PdM5kcAOJgYEZMMzD1/fx3ctelEhvMksqM4Ok
091gV6/qUfEms+E9nUtkyHmGakPQ38G0p+q/bVwA9gRLiuout6OebxnNuqs+xmbE52czlb3/gNfG
uzY4dcEWg2WsXRa/s6JFiefBn8TpxS4s5pgN2PgeSQd4K2Q52DHMcMd6WXosICYLUeUGPZ5oo19W
yTLkd76PEOfejvW15SJ8IBri0MYDixRAPeU5NcgvzGvjaRIJOS2WQducKvbFqRZUhINdswUogzg+
dH5N2jqB6e3mbbBp0GGwmXLyfnG7wswedu5bGMsPXtW7Ao43dxVZ6WUJ9fJRuhALq3bE0tZICjSX
pHwUmT1s/WHGT53WzzSPsrQPATnfOy7E3wj9A/rffZ2DvicIxsOe4IvcFwyI5jypwHhCYdGcvrx7
5mbjN1h4jF1xU0ppKKPjLaCPry7P9I701FCGPoulNtum95toCJ+QMozJR2nBZr8hGbuqnJRbZDDS
EwUb/GZS/Xde/O+OID+BGlgknUXLFQ6lHLdl52ICXShk33ZKS2YnhfcTIiH0zSStdtIv786ZpeQP
XNQbGTSK2z3tJT94kDwR8qRRQRBiB0/OhZ8ar4U9Bn3T4fMMBYTEwtxNDzx/66eJZOZ8JHLuEKXi
bzMeg5lTAw2woyTGfUylOHU4Xw+IqsUhTTtKQSS1fGzwgg37gYo1p8CqK6P0PGHPePaDaRNDEt5r
22H9ndu/lsjaD3VDb2UOV7Eec/StWAZP80iTgp6oGclnc/QN7VOYwKzPKK0cII+NHfJp8hZYgbX4
Kts+Njv6RAGFjLBBS091ey6hzalYsHpRhmlufjPLQ5OMd4oD9XCBHIgROAE7njQ9s50KHtPAeh4d
WW1cuLf4Yy003HyUE5U/NTb3ZmwBxnR0aPp3wOr8ZWhaA7JPZf25K+Cr3CMR/lflDGreTum8FGcb
yvmLRqqtTpgF0CuGpj0ORTWCL2388GHo+NjeWOhW+XaqMkgP8Vz04055C7HYDXu/siV2U8jz1NwP
73qoX6Zsek6lrTayHn4RKprMeh5wW6IPcfMzC82PYM4JxTYRlB08UhFGNgV6YDMxGR6KJOAXONnq
z9QF5hSi02FrRPpr/PzNskgeRjM6uo0dLAaWvmoIvEdEcic22tMUoU3mmHsyO8NuYefQiELiwKg1
jcjP/kKjq5rz8ZK5OZw3oaN6nRu/4GmbjrZcY1agfnse5TvHevXNLWD5MAyX07ZZ9PSC1jq8uAu8
8ZQY9kGgSJ5yy36/M7G3FEq028iWwSv2546oTzxiDne6lhWlbU6eXftHLhMgL7JJb7GbI9hJalke
ISrMOZnkOiUPHYUXxVMpu1nOIMYzO+D5BEvFw7rlm+6AzWIMWHVgYEqZUw96GMOrEAsc6U5nn3OR
ez8N9UHP7pI773S5shWoi8FfSWDQfIoGyoLWLKsiMiIhzdcFkkAA4AC8pHGbt5Q/+KPOK7PrB3eL
WkE/4kJQd8e3KLmWDYoQNKd4uJw8HSbPCfi16+iDLUMTg50FFDKddsk8EVgpRpWtZz20f/yKrXyr
a+QnTqqd7zFkV7x3rSKZ4y24CVDvNXm0A9C6mvcgIx5NtTiaKZJNkw24KKzQiT9vbGIih6QI9EO1
ZD/giUfbhTgx0Thdn2KveSja5bUCTiUHVkZgmCiksZbmu4tQDwNd4cX2RvjenqvZLxa5tfK8ogYJ
Eav+/rVewzLJfxdYQbZB3df4sJJgIcRqZbu+Cd2DDdEZz2ZefSxeuneT4tGLk7+ZxyFAAJ80dpcS
TmANwfPLjPW9CENpSsETK11HMZSktAe0G0EA3ZYtAhoBv7Z4HzovY1cGcBsdlgO2wcu0sxj7j/bg
ZNdlIG3foj6j3LAoMmFwaLGQHTKmBE3CbX7p6Xd/pCi54k0zowL39bBLgk6dkW8YnXXR7yvSzJcI
pNB3AlMAfDCYJ+TkgPEjl9VNz3NwYCstcWARQl+mWu9a7X9rKr7P1P5w5YCpvufIgcmqUl4EPsY7
PXFHwNG6kALzqk/DJsGneHShcKYb1Fo1vThUvnwTwZRXZFry+seEPYf8LuyoeJcnWj7hLH+itsE5
tXdcQij9B99Y6gGPINtMFss004oMTH0cPsVsKTdUWUq9wUnf0f3RO8EW+uP8Vved+BV5mIClTz6q
TytxM73gflPDcbYPZdB4G9VUxa0I0mnjkGx6BmGogt3MPy5XreMMkLExOZ1Zcpp3R+m62Q1DPL5k
Qy4fljTk7eok6YFkZH7iLsiGxJMExMFV3vfqXG5ZHdHoPFp4Erw674bnUSvzs2si9wf3mO6URbO1
N4NIz0HcdR56h+XuwWqJ34j48bc9CwzviOT53JZXPeXX0R1uFYskovQBkfExT/LnpeyzHQ0e93YV
Qk/rYPQc6LsWddXUUx0LJl7+4paApumOZqtAFUdVfycJOCDZcKwjxPLAIy7PlrBEzlktZQkWdhTP
TT3xh/CZpa89/xRpW+9GppV0bdu02ytXh7txKikOo7MDNkdAlyGbz2NcQ/9EvaqWGZYRC+lDOYko
JNLROdbR4jQnA1bV43Mra2tCgxHhpa5L2R/Sjt/FywK4CBBn5jEZuyCmqeihJnOAtbGhbRSHSqjZ
uLvQZPYKXORetCG23UVxLtQjxDJFDRmq+EAylJ5gT/yO2VreACRQ7214Kf7GesmPfT5qi90Ox11p
0wiyHUnC3XxcZGf4VMGOd2D+OBfqz0DqbxsK6MexAlxIqqBZjXza0pHw9OwNdKiDn8i/A0WYjMwI
a/gODelvaiIE8U7k475V1kGqIie+Vz45zBY44Yk0IOhQ0RCZGM8LcDBWAoIliPAsuXdMzYtCcuoF
uDqZXVqCUEfNBHyKxeYOyx4gjanE4e0N3nRdyOuiBdUqRMBF8sOUiGLq+AFsrNKrDlHF+gDftBMs
r6prY2/bNLr9Goxd5LQzFHOyCSdMsGsScXzoMEf0wzswJcw2btXbF01v9ilIMyt4oX/N22pRA2At
wadsaYiWfwVh4CfPjcJhNWFd2gwYCz7jFsreKotd51qHc0fXGqbvXRokS7jH4V42aEDFcG8ZZEuf
TR36ySTbLnlhAJycLSBM5Oyy9otNa03pp4pltnOYIrwv5vGxP1qDGdOda7eUj8LTwqHmcWqf5ZzU
T1UDngoEV6i/IN7r4jFGwHRfWuWyVwLyUMVPAw+DahuEgSlv4LUVYx/N0b05DYQ/p92gUkvdRbT4
0iaUN5oxSZ0X9ppEWxw78tsVJBRaB9fMIdEuCQksI9NQHY0wJqmENkt+ISfqUF9dWj53/EnNw4iY
QaUvmyoEjGPh6gzFA1ck9t5qgKKV0MLsG3cgkp0zg620WabmPHtS5C8T6BZr3yV6tMOVGOoKPQSX
Fs1Yy8+moI/u7AIv+klEVe7yUkXLDd9l2mybsI3mN65qBPjR2ZPyt++26olLX6H3ueuHRBt7BKS2
UO2DlduZoNs9G71Pcs2VuTlGqGXPOgB3y2oRaIPrOYa1YlaITT2swwzYZ2iFhMES6fLEq+j9Mmtr
cvOJj1+HVM24ZXP3wrAb0GdeOUeiiuqn66YUmWNjUxseETS9hqnoHxIWifklAlCLkwZj2HFJm8J9
EBUA3ivtCOUzw1+mDgxAI8duNpEbDgVg0VUc872vMh9uFeSYHtrjyONiRk7gaRkERc6n1ZUUC/S6
MmLDqZN8cj10KFG0TfE2N1lff4C00ym/QezxYAmGfROmLN5r6mbDE61htjgWcRdNFxbts6Lhl3Fr
DU4//qiKptKbMeyJsAy88JciUe54wnNWtrDjHP+ABayV78R7aTF1KQvde9yNf6d0cryzDKnV72Ry
k8uoOm6oih3qFnhLdoJh093yUZQH+x4mqWz6p1aWQWJH0PDu1n4gOe8oahnVk6WOwq+KG+v45OE+
5gyjT9opLJfylqot7+Nu0ZNh8towGf9OBJ6rTaliXe8w4Ezdr9waguhXSq/5eLLlKLNL3un+OHgo
pnQHNfk9iz42eJKtKDwZHEf2M9bs6ZlAIvi/ph1oxPaKBYw91Tcx088D5iWJ/S3huJicBPvXotw+
uZRk4NIHu5A0NkazTE8OlnEDnSZ22ZIxKw85AiKtDYfSTjH6ijrKcMk40XM0BHQRqLwhb98XOb2Q
XTpfLEzcHQtnlXxYS4nS7pb0Id9qJ7QwwDpAtDz6vfU1nRb/o+/xDq+siZr4EAn+vTZGbcoptJ/9
ypRHlXjdz0gGnoZvIpXAXEku7BwscGWTBKIt1Lt5KHs6XFE80IvTKtkjilHINw6RHe+lQ8CBg524
AScOXS5dE+LZxs9cfTle1DvcFNKB0N/Erv5oInv8TSVU/7lkKJoxkbe8n7awwtFDmwjuzd12IUJz
DNtaYunK2wVHuF3b1SkFywFSNYt6xDaqXYqJtQsUaZBBROWdRS6/RK+68Z2+iajdpVOV3m0ecUJr
Rz0lfrpvRtu9Noziy7MjsMFlEI50uSJ3o8j908RDmdFg6sd4pn0BHxk1fSvRW3T9lCUi0HZgV4sG
i7bfnVur610EzUj7DzYc/hCwRCJ/VAwzsBXh2Yl9TJfWqUbTnvCYSusNqBosAuo5eh/C652gHK8b
wbqaMa6VYGNPfoZJv0ZCSqnQztMIW4EdVvc6a1HCwXOgBGNT4NE9dU39mtXwFdTd4Ptu+sYJ/g6E
g/sbedMKgrwaCLtYLDexwjyIubWRMytb5+rk0966q0Jck+umh151ScZeDrQoOGV8ND43hEPPnn+L
Y7F7c5oEMJqJKobXu9HmqF2IDTh2AfxQXaV/c/1vt7S9YSqKwGk+BpLV5dkIrHvPnXd3GHZzJSGR
Nqw28fbR/fPQi9wnc52QAKcfi3IpWgOmQjoV6bshwL2cl/VxEHdjoH130uxSE8R/6cQQ/gNypVc8
YLd0cYEGwq8JAwuUd6TIVGnCXOnIo0fHdid2DjtPfXOCKGazwrpi4yzQVTdcUrP5MnU8YB/tqkH1
wmhUn3UxVu/kOyauSqXVfuS2rLdZUhjxyb2tOCbcTtg8q8gD+oJZu30zRMtjFi+Ot7EbNpJ7GYVQ
uLzYP6ZFE/7RwPnR0HtzBowdnqhpHi86EQWkHL4Dlw7j1mmwd3bEPlL2e7BBFXaClkGMZRd/A4rn
xDm8AD1gj2d0jHeY6dtp48YKMCAeKhf7mOOygCWtGG8jQVD4XBZBfO+46PrFP3uuhME19mRXOt4L
hN8q1ef7FvoAS6JS229+eUc1A8FCWpRLUmwztpTFOqhnAPkkLpnjck6VdTrUOqefrnHWMXfn96TX
wY0fk70ezt3+bjOd45tmuSVXsne6eM/Fu8VETM2GujX4dI+Wz2KWoPmE5xDIKV63qFY2KwtnfneE
673LeBBPWZ+xNh/vHQRXv3Ga7mrTblJeOySY8HfBho+TQ2rOU3h0VFkdGDFRHNGa6GWKdJJbySYg
RhnlPCZ4/x6sMXF45GBKeY2mQl+07kYrXVFXY+XX2WbmgU4Vg4KfOPfNqi0s/cnNVFhPts2a9NOG
KLrH6pS/9wTqxt+YciGf8Tx34k/dcT3Z42M343OZzjGFL5PGy+PNZt40hvoPem61S0ZHV08OaNqZ
ZDWz68ajM4dfW0W84rwU6YD/605p/eitJt0yFJtn3hPhcCGpJ19pG6Fz3GZoOCZsVzU7bRV9Epvq
5g0OuYCPFr/y8BzCkSTJaeotGJCeKqTR0munnUqXLZNUsfegBgakExjGQi0rcCozfqg6Su4ACYfs
/xvCRoRd20GPn8OAAKwdF3884fPHSkyQW/ZZo4Pniyv0IZxlcAR237Hi52Oytee+js7OxDy9zvDZ
F7e09mA/IGVx983H2gN32EnWeNLO4HxU2mstHF5KaTJ1viSDq1s8udAvA29Lc4M3fQXgSR8swW9P
blCOx/e+7Cyn3NB11X5Cx6YlvDZcRBwyFe056mp9QiCI0zVOiLtY4Lm84dzUbUgkCpiT/kr4rkyO
yvVEcCzTRGdrafHEWKHBYkeMtTduiXctFyTg5TNqhd3s+7n2kF6amfqffqG8imzauMa8515KgHlw
/lRcppuMptCFAG/YWu+4PcOjrxvNYQi2ynmuZFlPTwl5zypd59CJyIlldeSrneiEaZ6KeB5ZXUBC
JUSgsKDyJqgHMCTOcESPHS4YsiQlyTNsEUupi4b/EmywKisIFWnViq8amLy36RtuzesUNsmMXUUk
QQ6CSpfjSQT3HVUVS2XqTQVdJGCM1qOa+0068p5k+0XTdE7vNh8H5q8docBoE029+pWSur/6vEsP
VHHrjiq/pZqeXctGD67HEPR5RwIFhHCeusTrGwR5zwmmZqNmuHJ5U+OpxVU9/mJJFMe/fUPD8JWU
dE7wVNIHuJMImSEuzLTNuqfY7VmmO51f5nvYP0I9o5HDqx+1U+7jOrTQBOqwIBpHaZ0ZCMsfPJt0
6Tat0uqMgSDfDrWtD9GE7XRTVOhP/aRgTuky1nfmZMTLvDRXqoe5S0dqbNstxjpnh5Q+4rliE1jD
xUn74rWb/Cy7ZLY/VhjcF/tPENfiD0INRN/KcgLBfw588KvmA6M2SwPIJpo6AOGrxCtYLXe5+0aS
090QmejBiZXW2SbwzKUObbCyNib3RQkTLs8hgYQgF/DxyDL8uUztuB2gdPQuOLJogdzZlZY81ZFr
33OK7Ld74mhvXm4Z76fdxs0VQ/gCdMlUe+wJ9J2wRkodfD9zv4MyNrHsr3p0G2iBbszrkcp+C2Kw
YaoxbbdTNRZ1VEt/fOYGl1ZvsNtwHfCUHTTZwY5bjVEzT4F68D1/Xbp4N+dqwlcO4z9aV/Rl4mE2
1pw9URW9+Puh56p2bDs3VAe/ioR5ze/JIqR3EDI/p2GeYAKWkKbSu3PamNMCoow4uLZlz0ywRMkT
rvDGfQKgNZIHcwefYTyILVg1VFibcTzBVYwb+vhKrj2vsOOYozbSu4Mwq8BSW+UlPbvWhadjy1hj
0vjR76gdXPUDXsIMi3VWkZuzWUFRDkIJZbs1euy+3fy+B0+RZ06N9uHcMJJSdCW7+q1KomCfKOHU
u0iK2MfIpdzXYmqDl67PulfRBPH3BFTB/lLAGe5wd1/8wXY44jLP1PDIpT0GSRJPGBIyVY88yGPw
Pg1/ShtUCKdWF8WvVj9bPxCJ5ucgSt2Qagkfvi3YPshflxCe3FPIsP5d2wFiEWeB9woOm/6jPBv7
+ZaDQr+aoOOHB5rg0LHqDkW0dU3tStpPa6jdvRdXzbYQBEPXrsjns5WyXqR3VAyvU9zEPwMcWGKH
xz0uHn1jEygJA1JZW7RjTjV74h4R4T5+BU9pqdPs+v3EvScHzA3XSlUlqO+MShQ2H+zq7D4IrmRd
jKHKtaYmqPCQys4FFtycMlWKNUmdxK7Y9jR1nKVhAQ3AjVZtdnk897bYAcPpkVBQ8EkSJH9jJT0O
24bt9VEXHlR/gEDPi2T1cmIk9YpTxObzV2w3w7tvD/6VRIM1I2H4M+3XEkhoEImx+6LHsh7NeanR
hCpMVDyrHpKBzR/9wJYZflBrg0EFE8/CygzMYEjkMrAxj4G5XRDIONYhnPsYYtzKqs8TfbnVmsU8
q6C4b0f2glRTUeCrfK+BNow/b3oYRDDchrrTDzKpihcPlmF4s6aMRloZDhM9yUZ3gdiUwrTc+0IT
VFsJ9TIGrl8nh6Q36j12aac7sqTX7WvL7YXQeS5jsQlojdGM0gZ67ooc5AhixgLOLygTPISNm/xS
sajflNsAuEkH+3ee5sEJG0z9t0vs7pImvns2eRTlexkMVCIFhCOQ68Yi+VPM7R3b6izRQMWO5T3o
kOXWQxuHccBsyJX4PCu7kRc8z219cAZ+YhxbkI2CuCSkVU1+UkNDlp7z5Q6ddSRk347vZNICG9md
gRSIe0Pq+LvyefjfCrdA62UrsVTBH+W2bnrNxz5FYZLgvagO4JGC0S50Jp4vgmf/pqQwWKwCwGOH
YViS4crYgZuafDwjwpSmIAypLjULVcELN82j56V4YsfZBDSbz0P03BA067f9LDJQ4kvsODfMLlaP
JZUr/2miJIOvMaeEZULHHx8GHg9PUi/zjcJgzzzSMJT/KMsISXUMIg/iQ2ISAmj33x2AWpxKJUnm
TUv8xXp2JcCL8iAiqkJAu89NYJ4sNwCDbKUKcN5q4MyR1b0IOAU/r+IApIcOVYUrVY9MCSsWp6MF
vcOoCbYX3+8phHRKYYMyfTF8WGwEY2etOkM8DDkqmaIDWjO4aOks982vS63pxa45fbAwIsghI83x
ewRUzpAur5Zmw16dDDhSyqTfXErQIIJjHUkvbtDqLoEXCHTGrHhkBc1FsXL68ELw/18djIgcpaSK
GPKLmWLUFKYD2IjJrcg4A4BnslQqox+kI44pPoqi6cC2zEMc2VfGyA7rXk5akyW6U7kZGQmCI1jl
fHexUONJxrK3Qhs6ct+dePHayjsUoiSpETWTRQWer46Op7MWfAi3EmiwgE+8l3vs2HyDyi320ajM
3qkZub+1ur9Jeio5jjqQbCYHkxS/p9SRKcO9WDYD5eZ6Q3M378axrxFa457CtV/LSIL1kFeMHw+J
pU11k9Lq612DNSxai6F086PVTrZH/Not1TWLMgyT9O8RPKGl5zDx/geL6Yye/e1iyc/3JNk4NlNG
+7M3RlB0kyyvb2CreZSHmZmuFRsDO1g1XVR7rzmBS/eF9EKRRyvMT9YWaxs2QgPJCsNfMH6wCYTF
kAQ2NnkUowgvh7HkNefq/Sa4gxRPS1omLx6KLbMbuvFvqjm42vlu1DyJtkmrDd0K/rnkc/2DuOMC
M5n87paBDLGIXaaYspVi9JggqVeFd06qiH8A5R62IK0LPqDO1mrMA+u1BPZpvDi19+4JPR9AE7ik
ZUtqCRHznFWvUwi/ZVYfW8dk1q1lBsLCIRw13SrOUzairBSKZTO1OvJwvQTOawIKEEdUEpT5KWF3
vg4wJvdmMxapbK64aZPiRxnjnv1yPW/oqS3E9L72wrYb11liW+FjbBEQYrPuckMgD1tJ77MC6aGt
VQR/TH4QAmJJhqkryI6Yj8xVTi5QG3YN6mdAJ1xIJImuY2p9OI28vbUgXhRMOYj3V0uEWfgdVOhW
sMo4lMHqfhl+o96Bj1XT0VxQ2KK+Oi3dx++DQgDfpb00ghCmrfWWdRTJuagbly0pBNqGNXsocC+d
u+iLP0M+AE+x6GtJq4pmDTQjfQTbHD2H/Q1gy1f0rhj/GntQLiE+kXySUA5DVEUIQmf9KfWxDB05
0BbvmQLvOgKOYoUtd2bDHjGnqM+55YtTrk0osDRyYYxL/61FpWJSN4We/iCfY2Nl8pxxLSA3mgwZ
khKsafh2An7CtXATNIpg6tvXLI9Ld12gBn3OnMWsQy0vLriBzdNry+X6MV8Gi09WXH/A0XEPtRH9
cqnVwFiagHvdeWAXojdX2BNixiIy7w8zhkt4jfWWfMnj2v9YqIiIop2UCxCPidMf7IcWGVwsN0xf
y6qKwltPRn9HZQbA9DZbXnoBfe/eyjxE/Zs75SLeBsMMO5WSsrrsnnjspBiei6KsPmQd8fEkBRP/
4IjxP9t51Agu+UL5LM3j7qOwVGATRqiHAUUtXzBMFK77NDMf2MeOaoyvyu/95AODEQSzSTUZndF+
6DwPVSjJCdUZI1E8up+SavoTOWQytdxXVfTawevyn6gjZdrikxP8nIdp2AeOIKQ8meLciLvlHpE0
/+ACOx+Qf0lR+o7XbalnBpUI2L+DBIZtYL4Wam4+CEok00vm5+PcrKpB8m/eFVJER662vzt22Xfn
vkfPFYwayEm9IVhXFo3eLkzMBF4iZsH10gVO8h0CnLxMM92MJ5EGFbu6rPPMXvYLF1CofGYfJ33K
Uqap4btILq3EaNl60dw7ee66HFv/gUJortwkQNjsZlXh/2DlbJ56Vw4QNlQxtMOWl9+yL2Wgx+aH
gO9jvY2ExK31QuJrbTik3aPQooH/VWlroI/BGeI/mvtpfmwGeBGSPgx9QcwemoNDQHnYAJkr8EYF
bWZufuCPpOGYtCz1F/1JEey2IC2Y5xzPdLUVWpNHBIsJIZt48ch6VVl59OhY0N3sZKLrYWstbe0/
R2lDpJQ7TLhmxQn4A3QX2KqEzJy15fvT5mpGu8J/7HMy06cAnbAKGes34aL83wsrJcqZ+RS8RWA3
8FlkcJfJU1hUZXIrlPm6XYox2DATSedXUBLgXcNOZksM98eeuQzjzWfXBMEAuBBJQOQCVmQvTmdR
U1GzBYX76LGmHGWxVWC6enZKmjkAGBeeExnfGbXa7oiioOxGu9EhpD0AMHXWDtu4VzzydrZLuZ3c
N+T27P8sAc6CtYplXe5YSocEWCl/PU1jVb4VXdOw8Ej7OcJZecd2Mt3i6NvFXFBJ+PZAVUDqRflX
zwk23fwskNlZpH3StTt7Ntr6MGC39A/TB3AZu4jnzgnqFu68WvC/EfGQT18hHORcjLk83+TU29my
ch1sXN+27aW8bhwsAUBiuGwLzZd15wNi4Vf8aQBgLx+kBbwIkk5axP1LRU/gC7vbKaJCwY/+Atju
s6e69l3w3jgV9rnFa8itWON3or5TBV80PAk6CJxk/jl3NBrHecSWlVios/LnCA+2tiNGCBYUd25S
FKVX00fVdx76AQKAUPyVuIG38/wBrem+/p5P2LtV89EkU/jNCs+vfo48KKiJxNfN9cgKm+a1BM0A
OR4N8DlUNdJABiCI54f0l5+ZFRtCcVzsCPbRQk5njeHQUT221Ks32eMhX2xzbuIx7F4x+0zO8x0S
0Ow72YEs2Ji+nmkT6UPOETcmMf9CXVERv7BiknxNOyNz6li01ewpq/C+aSZiEE39Lma1lPa7OvD1
rXaH7Ch1Vm9rkdq/NLE+svQ487Gj0WtTX7xF0kyFLIZBa+EjuSOnYNuYqJJlL6qSIajns+FPjoW8
44ZIKghOADVstTw1FjarjVuo8bOMiinYZ1RVzrCbwoDOBCdFjViDZC8pH+TwAM8AxT+U0/JZsgTD
KCrKJZ2JQfBsX7OT8u7wS24Yq0Eq37yyoPOXY0QANGPomX2Qa5yL9SFWQ8PqaDZX1pFlQyRHlc7v
PvbMm2/1wgXcM49qwXhj8R925Tw8emXTXzDx6AONORbZnUxiuChHUARzoIO75F+CeA3KYflwOpMA
sbKn8cMmD61QmIiH2kPBWzjhdXUPXJYiagjL4IUFE69xYfmpxUEWKOKdJeXnZHKLVFQvUWAKKvY4
4rBK9hX36xA2ygkHKupiBCE733LdWvBhBK5x1hku3HJf9WxBIzzILnx0/IWHwptUxud+aNQP3JVV
2qE2pDW6wLJgnHQOLnEDvkI627H/hAM2uS5tkVeADfzBehwWf6TCrA48+zbVorNPnGWECJnCmq+G
7pvHzLZM+K5Nb6k7ckI2xziUclcTxDhRqjs/uO7MTtZKvOvMaNV+Dh472DVKnPyDylIlb7QxLG+1
pbm1MQvqdeXzsj7Rh5i8tWxx1vhgjfrD7mExJ9oyg3PR06uzhnkasIdKKSIiSkyzwRnkfvbIc4Fo
EiOBY20TXQdsr9OCXOOuLfRChGVM+IhOpxpkHhBgF+WXrjtaUOmOFh7lDqBQgzFdi5zbg8ToMpCg
PGSd7el0E/H55KpbqF6/pCOT5abtl5Hp3pmtR+PPFjnj4i5oXxbs5NF+TEnqUKMUqOFLgF3MXud2
yiIQdHaLLKHGgJgMQSvU5AjW1LSzBto17bVDnUFhrXrXsIepfbpAgNkbGc7DM2GAaKn/arvpB2KL
g5mJURKL6iZ0ywrfWjlvhjouO/sFXm5K43dosdpvXxMHVN5751fDdMWoY5noT8BlOw137M/4gOH5
nrDL7/0evzENawWR3gdmvYUaDlfbQZQDsgAEcaBPhOiDmpk+H9D0/WXTV7L6ShpRDfvUtWoWSKJ2
3H6f8iDrietNBITKtS6wcDoH1kVx/CMeXE6sw0xb6Gx2osQfp7q///7X//w///v39L+i7+qxymeq
jP4F/uoRE0jX/te/hfj3vzjW7//38c9//ZsxBEql0hBduLUFCoWLf/7753NCxxv/9v9wsqjoSF+Z
n6HX1fWGyWfc53YuPjzJPEHaj5w2wXlquFs7mJleGp/N/ZSx10qwJ/3n70b/85uRGpGbroiATKcX
3Deo//xm2N7N3shz/0cmsHtshGuCT0GmpdvKoZiLPUUqxIHrLOZK8f/5lQnlKyVt7XgO1H7H/edX
li47ICu2xg/uitm+KWZqWTzMcVp70YVw5G8RArj6z19TBP/8cR2Ac44vXDRzGHCaOvd/flFsU0hJ
Gr83BSBje/Wd3gMc2bmqWLGPZfW0GvnYcDSbVolHJcmdAsJXQc7T2dHIQoZt6oae18o+eMi0KSJW
03MpoFLz7k+0KLjOptQML6PoQ/8UFQw2l//8Q/w/vzLHDhyQwr4KXOnitAr8f/4MkhdoUdFgP89a
DNiTzPQFPW/YttIG1eVwqfmcpYyO//mr3v/U//audYS0BQUrqJi8UZRw7+/q//aurZY2i1XoVS//
l7Mza5IaSbbwL5KZpND6mnuqqAKKKmh4kdFAa993/fr7BfNSqUxLWd0ZbPqBaYuMkIeHL8fPgeoR
EYsyd7IPfcJkIWPEc7ulHGzTX0Zj9hw6qHOsmKl5Y3Vh2AbWqvMPVb9cvQMrWzeNWnzxi6F9TjJh
fgkaCdOFH3FlKWnxy40Kx9QFwDzLNQxpQm822uhCoSFgFF+alswyB/ixZZioPnSJOx5qW3Ve7x/s
8nNquoFBgjd0TOxSVxef04SwpxoZf3hGdZK5hdCVbRbqGBDLRfmJgj99I4vw+P6q1wfKqiYFfEPT
CcJN9XKX1DjYKM235yIhRN/MivVv2FDBpmumzL/evRZmSmXMMTV4T5c+BtusVEps/jOtc/FKoAhv
CeNokaxGMU13f7Ebx2kIQ7MdXTNotNoLSzEYArcoXUthIDnOD3vdz0lO40AFpDO/RrKOrGQaadP+
/rratd0YLOxYfEX8qCvkD3tjN6YCeFR3U/8Z9JVXKqJOD7WAizeg1oKodgNFfTTM9c/M0r4ZUqNn
mzQtOgM+jBU13tZi8GEgn3Phf/kEZcmL6/bGyiW+8RstEk6q0BZFR1Vd/MYqLIOhgbzieTJQJtmE
mUVZjnlp4yFv0H2M0qL6dv9Ylg4X67Z1/BR2xpHgQi5PJSRbnp1QMZ517jbAQOYHWooC4KMtGJwF
LFInw1Lo3jN+0h4iJHG393/ADUPHX2r8DqpbmiUWhp70GmMiXWA/W92on1OjoZJUpj5g3L5bWWr5
suMjDQkJws8CaIMuQ1xuNohHv3Oy0nqG0M7dlczVHoDfkxPSzj/mcflQEvltmH8VO03zYdkoCsAB
9Zyd7u/52lebruaa/BiVnavm4pVrEXMBxz+az8rg6vDdjo52LtP0H6bpifQLqFj7VJ12zMhGKytf
f26eJYdFHYcnnWO4PAF3HmrXLA3jGcgHHVDFHO3dSP3p4MyJ+YGm1McUrNHB7ywJDnHKh/sbv/7Y
Js8TT6OmEVKAtrhcnhfKYWag0Z71mEhWi4dihPQpnHciavp/7691fZcs21YRqjN0rj2ttsu1kJhG
d6Nx/GcVOONBbVyZ0IXmEYh0u83VMT7eX0+Tl/PiYbLBVgobJ8NEsgqV1OWCGYiL3lEzunyBopUP
iBvG4tTT8aQ0HPlmfbDaQT1nyNxAIjUFyNzZsyXOE6J286cGysl/C8D2YgOw1f7eCl0pufqxD6N6
GcZPbmi6H+//4sUJWRZ4du6Cban8r9DchRn2zdRBGKvlD/qczyf4wupToWTajmZc+hyE6tr9u15P
qLrFJ4G216Viu1hPBXKEAHpS0Z10UajNBwbXIRH14fmnYQG7uHO4v8G/3uvNJ2GH4JVUx4bNy+H2
uwt/2oOXKAAwVQ/0kdtX11Cyo2Ho+dYK1fEciVn8owxGgg7cCBykzNrkONO53qnkL3tT18eVR33p
gP73e2wiBgwSXkN3cf20FD6VTodOCbxMnoVoetbi9xCXfvifX9KCO9fhKDl+1DQ+5gBmIBmGGfWL
gUCR4wnUTl9XDmiR6/z9QUCQHCFwh3RVFheSVp0GXLLlkwRZ2m8hhAakYKDThHGasfoR+UhAxBRm
ITNCqXESB7NT1P/SUo/CXZ8ZdBrv/6IbNqLZruuajqo70lwuL5GrKgNB/9gCBrDSgxtr0xe4paYj
dQfxR9UoGN1fb+GK5QHwHmiuZYF01lV9YZNJh/xNR5njoYIxGtpgWJyGRz2xaG5XAkz+yalqa3yq
qWy/oK7Z1ysmqkuvsDBR4lhefc5fIwZbxO1Nl6IY04TNQzim07lFog5iUHX86kb1E8G+AY1W+FHq
1v7OZK+G9FfwLlWUyy2EU09IJUEuTl9n3NhgoCAF1pz/gh6CpcAa4o0fWtGXSdj2KRIpSJCMCiOQ
2Z/3D3H50RxSZj4YZJAGzwul1cuP1hhwGZK1p+eSn47ajWVCXmNHH3n+7K2GXMHz/fUWz4jlOJbh
moxGqzrNcPevJ34TyoV6HdpwgStnx3F7lSFPis8jfcYqYNZtk2YTj/eKXS6cO0uSjfJkC/apqZq1
uLkWswnU+p3WM1q1PNlUvJH8mOArao1ma5nVuIdrsVgxjsVrzaKObZIHaJZuSibHhXGiljdlwD3R
I3Bsh85hxnSa+dFKaZecKrWspwOEX4pyHhutbGnYg2vYxh2dn5XNi+sf4qpQjui8paZD1LD4wLkK
tKdm5stD2UcdPtBnC9vnDDh5xsttdc0/RqdZjPV2FPx2IoCkJ4NnrR2nF7uPzOZDS8NV/Upl16RA
AouwGn0fhFTLAcwL4+ZTDMgvea5g5PB3Kn0191djQLy514Ds43jCrlafS0hbQzLYCqgchBaQ2AOL
bkMitHKKEIqOhlJTzw3UQAj7ZMZIz3SKC0XmoJEaeUOXdT36jRHo+i1zUkrwIgaImV9jsPXpJ0Jr
6AjHYRw7fYN+BLTc92326o6Qm7umEFDVkM7pljziNzarA9dDDgGIktXkNEcTf7A2dBdhw9Hn8jc1
FWflo0njeOtYsH0aaqqu8cfhy0nH82bBpGF0GymyzFOHsf0MV275BU3UYGWVqyftf8uQVutcCl7a
xb5K2Fti8OaZB1YDGWeKhufaEAi1GL1A7bnUz0oGxyL63yFjT8iVpGXWbO1wSlZiy6Un54eQUprA
YzSqL66xeOvHRMB3iTqAF7jG8GpUaXTIkaX2coT4egjmJQVkVJQe2W61cgg3rodOVcqiUmCTVyyP
WoOYrygjDckQJgu3Vp5HHzNojPaDtMKRmY4zcB8bnUj0h1OqMZ/um9aNL00+I7ArInpD/H1i3nzp
MGv0ecoAUga5BuIVOGj2W4my6P0WrINpU3kmgfCq1iJW6IeisxEi50vPTCbCbDpaj8LxJ/MQxEPw
DSQ/5P/3d3bj0vBFbWgSiZngjVkYV9yEYxlmYeg1Boo4Rt88MDwIor4DWGbqyGHcX+6WMUO/rKkA
wPmDOV/emVpNppZuWOgNVsozOiY1/s3HeYxjcoDlAZWUtIRiY4rLD4FPd2ByWu2jWle/7v+Qq6gA
Y6Y6TsnJtmQFeBmW9MYIeKAOMg8GVR1p9dEeHY85nTH5x0CrdN5USFaJH2MDaG9L8qRHO6ugWLyZ
HVMJfif2qJYf/U6HbRWmlnq2lA2dDVPsas0NdLEpiCVjL47moXyaQST1HyvNZtLfVeE4araZ37ni
VORGDQAHRC3cnPc3ePWC85gKquyEnoTCwlhk/ZBEoh+tU4hxAKv/kWSxx7bvYXcFN4T23/3FlqUf
3lFOkz8mEGKKKsvEA1BD7kQ8EpDmpSI/hNAK/WLEE5bsxJmsE07NJhtFf3M+6MAGKinM1b+UqPGk
H/hX8y86WBh/aztN9IhgtlYe0PDVf8XEsNqKCd6weHIySu42N8yiAriwwKlQmeltIg8qzFmA00aq
1gjs5tWcdad4bGlq/Hf/dG74TYtT4VhIAYW+tPnRinVK7UriDZPb75AVMkHE2pEX48YOpdCbD40I
kDksg/j1/spXRoAeuIBGFbfNA0XT5XKvTaohylRF2KGFyixTPHqQAfzsoocMlPfj/cVuOEkCfJPk
iwk/QWX1cjFhMgyglRUqesIZzy3zlVttSv4fjxB+is6RbegWidUimh8QeOgjBp69Zk6oZgJwBjuq
agoannAqQaTQITg0gYPz02x/f4O3viOhmWqp+EtZrL7c4Awux22NIvYQE0op3+nFsYVyeBc6LJ81
DK0yHmVsA30ejvdXvo6NaTlIP43B8j5oi8sMhl0MnZskXusYhf0xVCj/7BFFCb/ogU5Td0SpEWmL
YvTfb7oylpLvPVk+czuXW65LQ0y14sdeibzLPhlKZTOBZv8wjrH1Z0SCDiWMoGCmhVprufLmXxmv
LJRTnFdpFFJQE/JzvHl0gY4HkdPNumcxRLct+H99nnUfKsBYzVbSq6vzJcOhG6nRBmSTXNHLpUww
HTn1Id1DzllnAg9NJxvI+SawmnE/Qb1Hy1fN3uuIOFS5Kq8Q+H7i1stF6xS4/qQK20vh7nggzYLF
Ck2gTT630bGl97FyntdvL08CiY7lUD9TLZ6GywV1O0M7J8lMnjxGB5iMRDw8jv+rLGQIUC+ZNnmU
sfsyh7w9ZNKDSUf9UIxw1rzTmuXTpNnUHmgSYFYLozKsODH8wDe8pq3cY9OC7ISWIt8ZtS02IHXV
l5z5tJXdX11euSjvlLw/LOkuTjvyocQcVV94aRNbIeDdbgYsMxCvb1xCdw+CQ9iobTOzTzXQ1fdG
dqxOq5JIQyf8wRdfHr2hajXePTZhXKIR/622EQ+A/aMonsBkJXBkBA2zBu8/Zvo/Fj6SJh71ucs1
ZwUJxyzoCeZQDWMgpYr3vlK4Hx3ETo6BpHoDEJvFK1Z949a6MpKk02XoGl93sapGg2MIWsOb1Eyo
sFE1DcROgU8xVgvB0d7fozSVixRMnit0kFwhHnOen8vVstTuYkXJDc8o8QxtaOdbmvbaIQqnnwIy
Q+/+crc2Rx5AuEjgwYO+sNyOSbYI8icBYcSUbVs9QidPBc+Sw06wknLcsldZWxU64TKR8iIwr7Rq
mA0aLF7aoRKhis49KbB1H3I7F+cWyPtrG2najvJloa4YjnZzmw7eiZyLhHPZw6ihPoA/NnQ9AfF6
5oBunstiCzPOWG8qxkr8vRsBQ9sjtaGirYt2r4FKROBOLvWvVlhw9PtM7G/4d2M4MqHZm9TDnMM5
8Qq6wtdX4AC3jMCGRwHvRo0VN35pBH7r+0EdMQw8O4AQe8CfMGXY2SmPSWmmMFFWzucq0MHoJHIC
gyNtcu1FDjMDwi+rKYBcPGvb3+g51kcGUrOn99uaY6maYwFTxBIWpm20zlipam14bVG1XxBYyh7a
FnanqJmNFd94/b2pXmiCIiUhPAHOYkMoE5gKrBQ2AWqvbv2w1fddZcD1HPVixRFKs728sLJQojJ1
7GjWNeYlCcymZhrQBrrvALcKoEG29aj9CkC8P/hE4HuQ9P5uEiXzMSqkLPcP9fqhZ3mb3jiwI1DJ
fy3/TUwhIFuCcyJ3vSl05g9paTwmJUS3lNh8lOiBHeohDAL317y+yawJssjGRomMnUXYCBkjeoCT
5KugVPesziM0ZvYg0Ge08yezQGa5GXoGsAvl1/2Fr+1Uxk5YjmxGSpzR5b1onKGsKtBAnhVnlvFY
Gg0E6dAlV8nX+wvdsh+ZzcukijLCEkrRK2ZfTQJ/EcIP4SHdXX6IrPC1Vjna+yvdMh+O0ZBVWz7g
Ms9MwlaNJj1wvDKsFRBsVosaZVTHD9owQBmX5FX/OUnt7PvQqfEfk7fx8/0fcOtMZRBBgcbSSQIW
LwC5a6ko2WR5MEfNH33oAREyIt9/v48hXyM8dLgpdGuWYKM+tg3FhjPBM8M47mE2bSvnmFBefLeX
YR3eT+B4FJ1pklzaCOXb2ZlLG2FLYKY/bGPOHxglqsnh1N/3T+7GNSDYdSwd4J/8jzSiN1fPNkID
/LRremM5KXtf1bIDNe5x2/cV4tpgz4ixUV02aZWufLNbKxP64XIsW/Dx5N+/WZk+j4SH43MYGc++
Q5kU79y8ZcqD9xTK2tjOjtD6dTswZWvNpxs3g9ok7S8akoAvljejiHrmScPO9kI3ZwxLobs1tWmy
6wYnOt4/3+tXkHDLZcgTZ6NSUFm8F2Gs9H/nLj1mh2lj+VM0nDKDogp1YrhWFJQC7y94w5eyLYcG
Ee8u/10eq1IOdlnGuBctgEu5N8+d6cJtEgkUFIei3tnQftxf8tYebZyMhqliRaa4/JLkDUMFL5vw
3B6O7QAA7YOhM7ug2oUBx0zirribW58PiANlSoscFPjM5XowYs/qJCrhCUMHXcAvgoRsRpBkcN7v
q+nKkuwKKlLXZY2oncaqVHvhzYXpftP6sN855lis3PZbNwGqD5OiEC7FXvbY9EaDBBD2Fa+sYE+u
3Ez5ihZAvgv6AnC72ejNFibGH5HtvxOyiWOhDiFsxwHnZ4D0W8Ro0NcnCPQRqGvgfvMNY7DW16Zw
v+kaGGtjZC6ilmnZu81FJxyELlMmCcKSzvztxS9aOyz7hBooBatjGyTBznAL/6WDlGRXMZsZrUSG
N+xThw2Ryr3LhwR3dLkg7AQMcA8kmX3bGOhbR/1Zz3X/jDARrXazeb2/vyv0hTxViF5JKCECBu23
uA9qXE9m5HbCg9Sn3ZpBDMUNUMNdNAyMJYzEBps+EhBu9IZNqtDXj4Uc8hno/ULtEDbDyoHfeJ51
Cgw0iXi8uJ6LrzwitDgV1iA8JG0buuYO2u4bMCmMqFroQp7qwS0PDXMMpwok1rNjxenh/pHcuLHk
nBKJAm8OgDr5hd58csOfHT/qah0pnME/RnTTvbGqm31YFcHKZm/4P6EBXKXl6AB80RdPJ/SBAoLS
TvfizFEfGDKBEbXrrK9FPEd/JjueHlvRqyte/sYJAxoHAEBGIL3uwum2rmn39mgaXq5C5AujuNvN
6ELA4bJJKxRlNz2Ugk9BC+3NFm52+8E2hrBb2bm8N4sgnvcUHI9JP4y7vPjMUE/GkPaRAE2oLX6P
msH/PPehPr//NoGbMSm3yjY9JDOX37JIBxj4Ck14mm/Td+ngMy3KRmcyn4k8kdPpfb/tuHhfkCp8
TVzV5XooFA+Ix9L9qhUt+z0qhuWhH688FYwerLydN8xUNvp1md0TSi5BobD3BUptpIanUrndQvY6
IlzZwp8c6CHc5ff3dcMrEXwAwZEpCOB5+Tnf3Ak3iedelLyaGUD1F7cnq9sw/4fKkkDDAZlX1/FX
lryxP4yTHItLyJu2NFMmYmKeM0f3mN1SP9SFWVLsa2Dvs6A3vb+7GzeCUqZJdfp/rYeFlTQRom5+
7CPzpEmMjgnzxrAJUAXfMTnHiLfox++KGKzDAKcBKeZkPt//ATf8ADNyDs02bgPoy4UTnqLUziO/
ZLQyHGaF8XghoW+Q3kC7oY8a/EQgd5Itg1lOtXJDbpR08baMOAG6Jikio738tMwwV01VhClhkGlP
jAn6EM2pFupLM9rZiHcpDvx8UZg8DboWb3sHKW9nDp0/Rmtb+/vncMMr0EolxQXljGH/nTx5Y2bJ
qKhk1WryMCuJ9gfLyLZlGpvvD+bfrrKspPYwEXWw4ycPphr7O90dDWQ/YIVunaz4apvu8xyVtddF
+RqO+9Zn5mGxuUl0uBgDuTxqIwfI6TK0/jAwEmY8TDU0Di9uYGpfaFqmP9pRhQbQ1lJ7XAnabtwl
2fyhXEIiD9fW4p2JW0W3IKaMH6CAqE9O3ujHONbQrAiitff7byNp4dkd52+k69iMBy0DmHbg7wRK
Fw92nRqIqYBqRbUnyjL0Lbqya8sz6n2dfwiQiUTXd8yBeZ+qioHjGeloJopWnvNr1wVuku6PrNnr
uMnFc07Qk8z+lGUPMXF/hURoPUVblZjv81Saw8euzdemfK5PW6K2cZYMakgo+8KdMBUVmKoSI0kb
jtkxT9VoX5lZs7N1Yy1WubYoYbqUZ+QcFhBqd/FhkWhtURlirC22quZnqEU5TJ5cURh98paZ81DP
durkwpp4/6Le2KIEEvKCg+dhcmbhNHqr7GJ0ZH1vhJCu5iWts8cuCvNiWyYJLfv7q13nHFRqaAdj
uxqDtcvVBDOryI6AroXY1nlKoULb+2WHVgwi37DnTl3XbvVS4tQpd/u/7i9+bT+08+QwAvu1qS4s
fHPBZIc9oD/pmVFGhS/tpk1tlj0z9pa7SYOoWgkhrn2gzG7o9FNi5DW4mmwUGfR1iPJ4rV9RRDVT
/TiAYtnf39X1B+RptSgMyziQ4aXFrRhsHQpfNMy9iaD6U9E485PCDLmXtrm7ltLcWotnTaVsQ6mb
yP7S7dmRnZbgnSYPjiEJ7MigoYb9mznlZK04e2MpEicJmecygfVaxF8xSvbtAJ+4N3V29BOtrfRT
HivpTpnneMUoby8Fmx6dQHCnSz+HIkepQnbVM4JRjJ9gFMlPemHke2jF1/DPN0yQEQkJOSGIlU3P
ywN0mh6tPjcbvB62r6NTw56dRQOYjwKCwHlou5Wt/Z2CuPThJm1zCcixadrD+ni5IJPEajhYfu+h
J5ghtumY0XkKR/9LYVTmd+Qn1GNdOHD11RmlEyvgHduVmT6c9BSxGVx5iRQtorv3bfba2Zk4HDIX
wEjU4JaVsKxGG06PUbyC6wBWDX0K9nbnJ14IlwxEHOMRbtB3DntRdGB2EPQyhWLpzpcBfZcZQ55C
zOkJCHz/UUA0fx2rEOZM2CAOWoNY3f093rAqGRoAIGDMy8LtLE7eHaHWyaLOa+CJ9nL4kM/U+OeT
bTfa8f+xFLMwABfItenSXS4Vad3Yh6nWevB0paTbgX8WSmAcQhKzlfbarV3hZgxZRpG1xYU9ocDd
QXwVt97YR80nR9HcIwGv9kKhw1k5wBtGYlOIpnBCTmSby6ZnBMlGqVZ266nVCOO8UrunwUZR1Q7j
4bGuJriq5uL9KTUFN74WMTQoFzLOy6MM3KZ27EytvWKYgZvsoDvxgaKlyDZmyFOHkC0jgDaGR1r3
cGEVrkj93xCzlM1Ky/eGpyD24l3WACVSmVjEA12XInNcF2DAIfidPrfIHYTnvK4goyPJUeBA7Qw/
3b7bkByBY5KgJtZdPs92M1FomI3Gs0U2Hidktw4RJDAnQ4E46f5St/Ynj5g01CW6dBfPFqpcY4Ju
FNG5JNzxVfd3Pkf+HtzdBIWB0h/uL3cdeJh0vXgdaUrRQV+iafWuJ20Mzdpzufmw8TPhPqGXcSrz
4jP6QtGpkVJd0Ps0K3fz5j4JA0iAKSJcAS8gK8wnBXFeb2zM6AVmj/SfwTKDHewLklaxrPf3N3oj
C6RCLW8NkS+QgOUTExNmlFVb9p7JFBYAtDhBqDxFTWw7DS00M02NQkkwRQ7Uktk8kjBlwb9JrSQ/
Ri1pzvd/zbW74C4xWiTrrSDVlu4inCA0h45mpu5WDcEOEbb5ye2TajqqjVas2dT1R5Y3FwIHOVkr
bevy8vZhHU9GWqmeVhVImcUJPPA7lOrE6wSH+ItrQbmN6lSc7OouKVcQj9fuirbA3242fpH3dnFh
gRppE9RKqkePpNraTVz+0IY6+lPkCqwyrpQKNtvY+fnuAwaKTkBNaYV5qiXOMoar1TAHVHkDDVI5
I26dj3mmNzsnaLIVS77xLSlwAlyiVEUEuIQQOY1ZhYZJcWooEvEjt8fpDGkK5IMq5Hv3dyXP6jJq
YVRdzmgZ1M9VPublhwx4IyWn/uQFIKYPtFVNqJtz85SC/juheQswoFHAwMTlCMtEma/coRs7tYG/
8zl5C8gWFo+AAx1vJodKPUKm4tiQimwGdEk2sMqtBWg3lgI9RDcEgBRjeMumUqMqgtgzqbwSMPxe
c6f0S4Y8EgqodbTiAm8YKEUh+oIUp0gZlv2ymvIPytAju4IZFXj/qDQemPcM9XpYor9lJRf5oea6
FO9+yui3wqqgkV8y1+7IM3hTCwIfG01hiPijQB4E+FJgTzbBtT3PuxauvF+lWw/pO4dtwTqDl7GE
QUgvB6kWa7ZoEqooYude5g5ldpwr1c0OVZjA6phZHSIoBVXfFWd364DBZ8mmq6R2WGI4qQuWPfPc
mTcnyKX6lfkzgi5643TMA+pW+TtXULi7f1GuXxe2CZEE8Af5ki47adoo1YdcP/PqSjSP1tyUh3bU
M4awquw4KM0afcByPeDGsqonp6oo6jnLqETroNO1Rsc4T1paBLDTC1Qs0bcNg+4pbtW0yzeyRaWu
WNDSH8hlaS3ItrnkClrmuGpR5CHz0uKMzlXTn8oJotptJmoLMuwO2tg80BiEy0xnF9LA3w/OOOzv
H/TVs4rxw/NIAQqsCS5hiQquK1R45yzQz2gHtRRzqzEfXmoT/NLBnaNK/TSi2GkdfMX1/UMJbQjS
WWmZBI9DSY19H0JOH63E4lcFOn4TBRsh4bPMQjEueXmxwsAKALGW0zktK3NTBEH9MNJZ3ZqMzQCl
CBG6YcJ16yApRQ0vCY4lEmvvTWnlj+CplSEck0pgVC5/hMYLr0RMk5wHYDp722FBxMRHz7bbXypi
xish6vKNl8tRWCf1kPP0hKmXy4XGhL5Rpvfn0BrG+lOSuSnTSeGEEvihwUxiewN5bYJwM6pv0UTL
E1WEFXOUW3r7PPEbgI1RmuCSqyD/Fs8TjPURIhpGf0YiT//Pmqf0a1qH6VPdhP3KduUnXCxFARLL
A+VAgXM5kzqj9Kc2g9lBkpfbiE1Uzd4iAVt5Gq6vNaUW+ocyjsCBLWNGNzNzOvFDf+77cnqsU8Z6
oapAlSYd1Y0Du93m/m268REl7QqPrEzFqXtefkQ3Zj4z1+buLPh6w0ufFMTjXSamMUPtMLNSjxE3
3UchEeHiTZC2hrrSOVj6alryREuEMgw2A4ZTF2ZklYkN63jQnDGyGI2C2Min9MB4HcMkSWXDfJUr
UYcEZSbQ8F4jVboaOJPLs3WeKMozBDrygN48iV3u9jai7PMZIa5Ad099TWKfbBz0n9IDdNq18+DQ
+1NfcwOqPMrpTlu6w7ae1d753qG0oj0Ns+OIY2rpkfJdgWCvPIge+vO9okJfcGwYMAvqbTBSLvgV
+nWcftK62Eabo5CDUD8cFyXm5wbpcng0oxAWzvd+YVAlPBMa/RmuyTKEMiI3Au8b0PuKqpc87JCC
bhG1aZSUaYq+zx86W28PQouUlSj1+sII8LgSjoeHkFn85ckmAtHq0Zr8s6qCJI3JvbahNWVf3709
VqEzbJDUYT2L71ejGlzoRuef0azT403QdJIryugHqoadWTpHxwIcvrfHRDfAkmbBl/euD6CE+Q3C
DHCzyJ9c7jK0i3xkxMo9z7bPbCieqt50PT2nOUz8n8gDBrskSDsXri6rXZtPv/YWMNqQzlC6Y5SQ
cPJycRj5SphtZvc89hr6QKqZfYgrJ/vUaxA+Vg6r3t/sjfUoxMDHJ+d+mF6Qf//msriQ3PZhPNrn
JqnQNC6E6BE7rRkua0qFBKAJqpXo8cbLCl8OAQdpiMQ0LB81y/IJwKvcPgdzK0dBUDufC9IPdaJH
ble+gL2yCgsaGYBpoojgeYqYVh20MHtMGjfNV67TrSMAW06BmtspaZUuj6BO4QOgSc8RIEHhKcH4
Alt4tfd7NXnMSiVaiXZuLEeHxGJwDGCrHDm4XG7IY7tF/ck8B2OcbcKWwZAimKy9FmjjZlLpLtz/
wtfxHUA3ihak77qsLi7eg9HgLFGlCbyuQMpgM5c6cqQwiGg/rcLPP1S9aaHxNRn9KwzwqBK5yJXk
p/u/4fpF4DVgfQYWYbm4chyZRSPZFw34rFErTl2DWnsShSkiDRRJ8gCGwxR39852LjVU2rkQP/JP
mW5Kb/bGtDOaXBQJhsCDTc/dZfRMj25h5wcG+9fYLa6DFpaS6YnMT+iBLb6pUKk7oxkTeIiJK/oB
Esqg2Jsqc5r7Pm3c94Jd2Rl1S5nAwzgi+ziXO9PKpETLSEeb2VaaM1qXyibPrOQ7ssZrhYlbtxVQ
EOUl6l1YrLm4HaUv0A/VOiTbTHM+iAQBz9xCqqzUoA+vh8HYxiPMqNDJoWfOJBIKvG54uG8+N46X
F4e0mgRBwmAX+/VTJVDL3nXPbdcVh2EwPzvTHH/wQaC83xcQMRC84Pg53WXJJ0pdczahsTn3nMfR
yXK13NQCbYRt3qf1Ng2y6J18k3gdeHt4VKn+ksSTbV5+zGg24OYfFGjTRk1/BPFgMpmvVScmytoV
XokbH1MW8Cgz0QOXl3Fhp3owZFqAjsJ5LhvqBFXVqH/8stL+sfoEaZSKuWnPmNoRjeepUx9nQ4m/
oQRorLikaxf4d4QMIwaaRXojXdabm1kWcysYW67OY6k4FGpbeLPqJHl0iro+a2T4x/v285fg9TLS
Z2SNkIVEilYxWfblgkWLyCESJuXZRbkGyhIrzZTCg5Pctl5m5CjYsPAzCMolN82xdY1KeR4RRKk+
mIOaVP/5lTKZnhVNivU8II6Kdk3dZOKnHXdWgDLPIMJoa/hdlJ1HfSq7g6sNOQTNUY2O0SbWdXQ8
ER5E2Hcz0s5Vo80UBK74Fro24j1Hra6a8GAaSQ9en1kK/buKYtwvOLaQWHSgCbf36RAHyScnL7Ju
E/l1ruzvH9G1h4bBGKvgqWDggvDy8oRyUegcBL8/akr/6I7zMx3T8URjJDs0E3hedfTHldjj+loT
qkv6Pmqesgu1WFNRDISurQQaV4Qcd1GNfLOamxbyVhQh37s94FKEVQxekOnR/F5sL56yPFSy9DxW
k/7VQL0i2LWJ04xb39a78Vj2Ixjlucafrqx8nY7R02dgh04ldxv86uXKmRtkNV3g7mzBADQysx6o
oE+UAAEXiiHJwTEidCOrHu3WGR+34jmvPysZIKMKFHYonFEFvVydqa+q5tkaz2afCZi5mSWkkjDu
eyo7j3nqzJ9zOYh9/7BvfFeXlgSdNYqvTIwunowOqDQ9d3SobX0Mq1OfMzZ4UvUihBy7ef9bCMWa
LSDelF1v+l2XO4wC1B8mrenPaqWae6tBL5wAx93MsVirU10d5l9QmA43gE1aQLPrcikb0uZpLML2
XIK1REkzrfbo/A1PY6BqXh6nCWqqyRqm9OowJfaE2g/dLVBitPUXi5JXGkMRNefWD6C9pxxmPtnV
5Jbwp5XB6/0vJ83hwk/CsEREDloJQCmfb7HDaIqR3ESY5dw1g7sf6W89ZUPpbgIoyvYTk4u7KSF6
dLpcinRXxsrre/0+ycRLIilkyR7hgMX7lETAopA7qs6FYGAdRnz3aORDCuH0XIcfITROtxN9J4Nf
gKD4Di3iSkdW5N3gdoJz8H9U8+kfYMlLzprELVBQdrT6nM0CFoq2M1E+QAh8k8Jm+3L/zK8eQ7mW
ZA8RdIapuS28YGfq0GtCwns2JwGSNUc0M97kLSSmBzyKeTDCytdWbuitNcGUE+nQVIN3eukWDBg2
asuvzlVjluGpzLRwfLVqBUHrgrLQs83Y/HsbP/JMDVqVeCLZKl4Spvp2OipJZ1YU9rrij8UM1daa
A+t16uD4uH+k1wVl1iK4wJCJrYi8F2daxpFvmVlXnxW+cNzRnS3zNNimddtQslX8STsRELjZ3ilL
95VAvTT3YRLpzbOCgKkfbxpRFe2KL75x6ASWQK5Avcsq6+JHwSrStqhaZ+cYXbdvQBL7H+T3obIB
ttcfqUsFzfs/M0VsEk3JSyTv9aXvKPPZtJVCZOcuzaqG7vSoRbsQcbb5h28kxlfRohq5EmPq8o5e
+hCmXSg/MjQhMOllcqImg4hMymTnGWBHZm9mLk5Ubk0ECydITGSZTA/Tcgo9IZAq+mxZeTwcKgTa
zKep0iGzac1pKH5piOyIbWlqbfBXaDFG3KezqIK4UaC63X4IXRfOOSTABnMTliiWvaj2ONanarbK
9njfom58O8mFSwzhWICOlh2KsBCNnY9VCiq3iE65YuqnRKnHvV6ar6UTxivdB5maLs6QcjEpq6T5
JqFc+MEyywqtjOLmrNLf85KxbR5ye1qrI/6lRF0sw3gf4AmeNF7qZa29Dl0YtuZqOKO60ttnMtwc
KhYVdZFD5dg0uX0FLL+1GxVEEl4q+FI1LyBWg0lapHnyPZlRGvmESPTgf6U844YfYwP5t2lnurnQ
92gJBkj9JUTKUrJ1LNFkQzfTOpvDiE9nHtSBFH6qUrE3o8Rvj6DsI+XEyCgVt7zOKyYBgRzop6g0
eg0d6NI2N8mcTvZnaG1VGHL81J1/tAUitYhgour1b65oarjPfN0on0JXi6J9CmHHsI0aRIF2qVPN
49fUMKB8iXS9/w/5iWx6mnOt7R7SKVQENLUinDXi8zDPFa92K+iGNpoOrUayAddhuk9QHvoO9cgJ
FaL7Rnb91NP4IFaUtMsMTC8BHWBZ+A0kAecWMt3x1JT6iEh3EEbplpGZ5s/91a4CU0DCQA6IhWGH
wwwWgQUT5MHk0rQ+j1ZqV+EOOnGj+oRUvW0f82mMkj9tFcSdtnPQLLP30Yi2yvP9n3Bjw8CyGfhk
UpnKwtI/KUOdAkeeKmoLY/5NMFLxrUZzBtVTlFX+H0vJm0THh0mO5Yvn5pk9WVFen1toobVvMwMT
w3clIUL9b4Sny/h8f7nrUJGjZTbx/yg7z924saVdXxEB5vCX7NxqWZaDbP8hPOMxc868+vMseeN8
brbQhAbYng0M4GquWKvqDZQUX/UFFzXsoaviEiCAecQNrrlkNWZwMFyPqVJ3FzxXUxf0oLFy8r4R
UxSOedZz7kLmWhwaegxGFVMqXGHrKe82ateqtWdKevalDxrJQ5ym+xQ6uN7c/9SbSRTUMbAPgpKD
a8zyMU9aY9I4tkyAbLl+sfC7PkV0q/GzbNfu9ZtT+DUUOoIQawU3b7Fk6zj0GwQ0zEMTStVPvXHm
eovNZvKkIoZyzLS5X9mRbwbk0Bca7xTjlzBJrQgb6vSSeTD1+R8ftevLgFvXRrHnX5kqR1/uj+Rt
+ouEIAc+jBDmECiAuBb+qotgTDNjL2nph0KWko9KZ8jf9Y5kYhsnuRkin5wX+CTHQ+sfVclqFVf2
EY3aYD2rbu//lJuHgEZ7h1Ib8FBIOFzl179Etv0msBtLPQw9Rrv/SVM4NdY2s+0hbh/K0YgDoUeW
yo9zDMjFMytAf7s40bLh5f4PuV1dDo9mVDVEr8uC93P9Q5yuoYEZYbc6zE3gBloo71Wjyfc9WJrj
u0PxfBSmPSxnGXTsdSisb7GxL3ECxfDWLijbhKlmflLrwBxfSNNs5/P9eDcHMCpKQvoHhCb9F9bY
dbyYnvE0ylK3N2Nz2DaZGf4ztZhJUfqp96FeQte22+Cs62W0uR/5tkXKFsJKAKgFSiLKTcsjzWe7
RuKm3YdWg28boiLPEW6/Z0nzyy1DVG7guKLwo1gtQGfFQjKxmB+aRo6OZldgJKejHwowIdugT4eY
V1YWxxRlZx5mToXbad8ZH41yCI7ygMlh6tfqo67E1sqBd7M7xVfgbAUBHLY7rdDrAYyAqwQ6fod7
xsk8h1VVHdNCjr0YB4gdjmZrqrE3gH8SIDAhiKryFgeasDzqSAbMfChjQF26HpY71NxDWuia36XI
Tc5zpQafRpRGu1Nt+UnwoQNpn5IpAOd5sHHokD87Y2hLe3w1KbW5EmJK+trL7jUTvcrp+I0cH0gp
8MwCarw4IyU0go127Op9gz3DSWkm1a3rsHabKiq8cJCif8xM1bbyPGiXsfB5ZKLzsGmrGGvbMo73
SifbG0UPMKMKw/gjDtz6rjGMatPMRXJEzT95wH4QF1C0kr84banunDoyvJTD8ViGjeka+KrugIxI
B/yCp5WVe3Muia/j+rbBLCG4tpQhQ+gPAaFCqvdZYOUb6FXpw6theFHW6sZPuvYyohm1kduufaAZ
Fr73iBDhKTchviMa8MsLKKkVZInHsNlnxQTktIrsfVhXs9eb2to76vZ0AFxKV0AjZeEpsCScKnD8
xtLU4mOVyU7db5QktvzdYNRjvNPmwi8ebdWMtR9+EObzz7mm/CevDPZNQgELid2l0fshkQGjtdhf
RjLIaZ3zE5J0PIdB0XgYhzYXY8iqU2Oy0aV2ng/3z6Y3g/LBkLrEgb8UFx8QcK1tM0iOTq22feTV
LUrjKIubhXWQsReZ/01UNYsTL0/0ullTGr+5bhACYnWJ9gioX3LF60+ehrpUC0X2D9KAFlhnWOC7
eyvZUmdKVkb3NhSVRHp4FHFMDpSlREjIY8aMssk5FI2ZHighqh9R0LC8GSfeldv85qDkkqHwzUNP
1PepRV9/VTBhgCxbvnMYkyjYyRkicXavmmf4AF/rRE3e294hHLVmemgkR6Ifeh0uGQt8lrDgPaQQ
5bcyaupeipjaQQpxyZJKBIrvLxltMZT00EEUkPG+ti94nyyybeqYsq9rg/SgAxPJQIcW1fCQRXWU
7MKutyvKh5mFIC/ltKB2a0su82/Y/Q7yPsEg0jzbgy6jLos/CUKzMBblHXl0N38veZT+5kmJS2s8
G2CWZ56v8VY3E3PaG0AD5maD51TyMA6JbO6UsUxC10H5v/L8dhwnDK9mf5QeHdjLT6iS6N0hnuAr
eghx0/HQfZANBysujXEzl5Uf7KPWtzKe4Jkya2tIj8WBAsMWfIewPBDIHfHcv56V3sB1nspP8CCn
mr+v6/pr3xrmZ80fLc/SO3MT9xZ4nqlfq3stdjSBeWCSv0FLJdPQ9UVghVfsa10ZqbIAIQ1Z+QnH
RtpWSaselVAfDkLMY3d/SbwRE0FOzmhNLHzEW64/Fq/kqDRmu3oYA9s8BBF6BXlX2uc61idExoNk
A/xujWb8mhX/dfciAY7QKiEFYBPxyuUDPui53o3amM8UcHR52/f2rGLL06YFPTRlCn8VtT98qxJJ
w0+5aFLds9Ejfw5wN0bAIYZn71WV2TTuhF7oo15Veb3zs9CyLkEZ2F+NuVaDlyLOpLTlJAbMh7x3
Gmo4lGfhVOHkxlCUrhPgrPyITlYbb/qptezPcqXY+aaSi7b8qNnlrHyth6LPHiwcwxJKKv6UFF6e
gqHOEMV1OlaiEIwPkAesca3A2GEAdfpMZQ+9Dk+uzBKIjlU6Y7VRgiavNx1+Q+emgbu24x5JXvoS
mTqXvvlwRIZ+lrcR1+aHESrdrwRfu/8cCIq22+CG/b6TjhmgN/Mq40bLjaNucWUVTjg4M5LW58xR
anTGlJ/T5EePOuycwxTF2koGerPMCEdSSDKAEhFP0kW4GhycPwJpRDDSiM+N3+s0Z7EE9ylb7ebO
+JU7wTu5luITgWOwlcC8AxpYKvM59IOaEa7tuezq6dko5+Jbq3b12dTo1zpCrO/+Vro5XNEAFEYJ
4MTxb+E1dr2VDIRHo4DU8LEKjWmPsFr8MM9hsQf0PO/fGYr7noMCX0NMcQQb5jrUnPhVDjnYf6h4
b3+S63FysS9qv6fjuEbYeNUn+nuvAmdh1lATeRX4AWx3HSvJ7ErhadmcOSsL3mCa3mYnQx2kH5oU
6/iVJXb9X1PX3U/gVUPnSWjxOPs6s4YvdqoGCeQ9bFAOrU0hGwIUmh/V1Ckv7dQqa7DsxfUtjhUh
ssTZLeCQ5CbXP3UOCuraVa+dq0Kfvucwc/4lr9CeJzX/KcV1uVIqE1/+98hQPoJJQp5rwHGjNLw4
O/OkMbMh1+czaJz+POBQfBlas3rvCQ3Chi4jQBBKKxCBxNb6q9ZRdCUOlUk5nJW4qL7GyYD1b5lm
B6U02qegi6KdPozWStDbkSQouQl9YupHXEnXQeOpByAyq/1ZH+YJEZFScTwm2tijmRvs8row1yR+
b08IRhPeHG8xTgnQLtcRxymfCyknfbbCSpa9UkPsPPK1KPPGrJ0+yAG+Q/3kJCsferNpMTkWOTTn
kuhULw8mSUGtHpaacm6Mud9IiWm6vKp+t7OzJgz9RiQ6ImK30oWHJ7fYRy3MyyRPu/Zs+KgfuVMP
D8fQeSa6ihnWKwfEK1pisTbFAUjHkkmkK74YThmOldmmQXv2Y8nfdCpXvCfVANS+dZrV1q6Kw2Xr
2sMUfu9bvS/c1ul0B11W1ddckSwonwN6Yf2h6tq+2uidkeDboUovXIVOsc1aozvNTotzmalEAZpq
da3oDxbG6XSt6AnEWyvru3/03JQTDxWe4iMaqGqyk/VpKhFD7mqaJlYzru3J21GGyM+zBFdGMP2Q
fK6XETS+0VAQFDgb2LftM7RE3d7y+0faF8NKNn27RzjQKJIj4YNsA5ow16HqpleMiQbAubD633nF
e98fuMQEvz52jVIu/n3noc97HpAIMkZCeobj7TqeD7JvMMMBWclU1X+P2A9t+1atxt1kBdOa2uui
fiDWDneYMA0Fg8lBtzh1rEnzo7pw9LOB2POmzHWEA9j2Z6MILGT4+yne4exZAzdW03mvleGabsnt
6FK1oOn8KrzBPScm+q9jL6MxXUxY9p71wB5Pddfppeck6vzLNmvjg57Xkb8yn7dLh7uD3gp4UcQL
oURcR3SSLE4xdzfPftXN2xA/nGPQDfY2GKN55dS5PeywrELhViX1tmTEe69DBUZv64HCg0rzE2Ur
Ixt66PSRm7FE+ULGD+eHLWFIe3/9LM1KyffQfxFsAfI9mQxCDPlfQxrXhR/Yjl+eSZrTGBCjNWRe
j9TzvK01aS4fEH2zvkES82UAwH4170s5UHUPte+s2ESTXiZuPRe29hiHg7UrZQj5LhU9S93FVR7J
+9RX6357/1cv14H40bDLcCwFDiEQoNc/Ws0QITAnSGURKWL8Me8SW9k0MMj+KcOwLJ+GYDDe2T4R
hq7UBKH48S4XEPTFITLbo9H35lSdo6RP/yHtsbONVLflxYnjrtk5fj/9eO9XcgcJDAbldAgdSzyR
BQ02nUa/Odd9VVzUZpYP1MHrlziQOzQctTUFjeUbly8E+cGZhVouYP6laDTz2atFhuVmANQ94BGu
RO0msLXMPxY1ZliuiUjoF3MuJW9Qu/nl3V8LxhAhAoQaqXos9WBsI6dANSjVOR1GU9/2emnYntOV
TngZh0LexqnBD3l3TEFyAvlGt4ZyyuJAE5bXmW8ZuIlNafE1GtUKWe7Wll1DabKPkS01z/cDLo8T
7kjRhhFVWHLim5d1o5tci6o0nQUr9pDSgN/VDmjKLm3WngO3e4S3AIgoThLKBjfQvtJ31Aa5kPE8
lIq2rXS98IrJkfdBHvw7U5hcecy99WWkMEQDZyeYv9dbUkA8Bg16+jlH9zL0aljx3WYI9faHUUbv
1dzEE12kGwKLLZpsmHFeR+udKdJtsNf7dJyHraVmLwPksk2Pqt5D0nf6Sifzdav9nTkRD1oTCQ6t
U8G8WWRONunCAOq02hfKEMIkjjUne2w722ldAFgpTCo1KvdjiamkG+S5Rv9LQtHnkMEF+oSjphOi
+FjmiVuVmQ1RpVGHj7aS2C+VVDeq66N++kluHCn38kwaaTxDb7Q9LKPTbRCj8wlgWuq2QQ5xnEpT
nYfeFCCu54VWmX25v0SXl/zrp4qSuUBRQANcnHMkdpi39lW9HzqpfgyaOATHLFc7OmE5zSH8d0aT
Eq+S6+necvxp5cK9Do+sjBCIRDqbGhudGI7365nNlbRVbRpRu2k0k4OvZuppkoZ4q1F0aTeDhBm2
NEU5IAuj/B4k8ppc+AL99ucHgB6BtcGBDw9ysZAto3KCBODfTmvwVc1VWMuxMsvPIdDfDX7I82VU
beNDq2b9sVaaYFsB99zEplSuXM3Xx/GfH4ILDwUxwaXj11yPRFaFneTMtoxduA8YgMoVGpIBCrpd
1XQnH8b0U9VZwQ56h76/vwbEX/1/y50DQ1Q5SUIE4VaIqS3GYMaGG8RFqO4Tyww+J/7sPzRk8StT
fX1kvEahI8gVRwGfKtCyzJhGxSx3+qztbZ3nOY6VyrMyqfXGif21gsX1Yfi/UHTiSc1pGPPguh5L
H0RVYYW6to+sTv0QSS1XWK2M3/1gtHfz7K+lVTefRume5wayV3TZENtaDKAt9a1TU4naR3kPE0aG
94IRqbQbKB549+fqVVzyarKQ++TKJElgtqDaL3aMEXCX4xSo7mujbZ/mrvM3imTbLlRTZS+38a8k
C8sjr+TxCwaIsxsYoX2R7Sj5bOY4LpHjNXvWIQgJrbA3E0nXaTLxPVetOHqMwkx6ns0ECNOAnHMN
zXDfB3YGDVqYTKJnsM3Nrvp4/5sWvWLmS3yTkMjgIBJP48U3KUYzUWzu1H2FYOon7ugYrQBrPmiJ
VlOGBkUt63l/UPta8sJ0tg5pbtY0Y6V6a2sTogY26qr3f9PNEuInCRQjrS3xElgOs1yGitbTZ9rb
WmJ8QIH5Yzs106HOkXYtivn3/WjLzS8GgCyBq43SKIOw2PyFOY+0UDVtDy3H+Zw4CJmxBqhYy428
L2ddcSvYY9/jkqPx3ZFpQJEGokhHMXj5WE5CsjSIJdq+ZGueQgXQTKyFvmtZ5fRJ1iLpHDazevSl
Zq0TdfvNkB4oh8B15Lyj7XG9STXDrymWTsEhpV68Udqu32kxVn6FnvK8tOtim6YZvr2dtibOfDu3
ZNh8rpDTNnhaLEa7L428BuGWHGYHflNZWMW2MLTwkthkaYhzrfGFFvFoqQn/BJG98Jjg9FvES0cd
1ZmghCGklfDnd0MikZllPO9sB+HjcUbulBJrf7g/tbdhKWvBYONeZ1HBBrwe4NqKUFc2a+WQ+ZqE
CySOXZin/9KrYdxFc7CG/1pc5XylKHnbTKoBcZWa4XU4yA5doCMtfcCOrN40jtVtk6LXXrQ8Cn8Y
ktMektE2N4y07GbM9kpyv1hOr+HRjLP/GJbzf67Dm5hEdRNiDYeU+/zUgVZ020ga9lUZf4iyVt6m
UfIdGqO2uz/K1+94aj6UCgC5kJ9yA3CSLeIGuRw5TaArh7Tyoxcbe0hPT4bgCe0zdT9rZHe0f7OV
DPXNoBRIAV8Ju5/l6aRGKOLZTqYextrQdlJm2kgycGDqTQgLn+fcpmqVNafRNyYY6Rm2C69U2BA3
Ylhgfs0509VDCLxsjz2h78aKUu21GF0Kk8eV5/hdc/CLwtjA0FF/3x/o2+VMiV3ReCDDDUOqanFJ
DGi+qtFsGQdEoMdt2hmZp1pDvLdDI3ZnOXyfZ6CYWH4k/EHSf2qINzD2KVK1ZKgS8xDbo+2ZhW0/
hoA5oHtWCE+uXOtvfRwqRtzqmAaK5/j16kX/IpfmvjMPCWv4gK9z/agOAj056MPXjI2zkvItmAd/
vg6KHyQLTl7K3ovdWhXziCZKZB1m2AVuFWvzQzkM2Se18EVlWNH2dWjmezXVcXgDNLmfuAPdmJfr
vs/a+SH21f65iXFX541QPGllnj21FlyRUlFCD0xQBhxFJiUa/GDI3pdKiqnhfcbDjH8D0lgCHSmx
9lrhx1g4K0P2ZHSZ4WkKwrxV3a3p3tweKxzbwsVERvSALF29npi595W8sXrzUBV2fHBUmDEKcJSn
oTGBIECN9Yo0sndRhWrj/fW+SCpfPxIyG1cUD0ZhVXsd2Wy4IUMbJA8OKsa32eEHuJVWIb6TK8rn
+7HeWH7637EWe6tEtRXb8dY6WIGCZbgFXX2yOvNkwiXwar23DvfjLTxiWH6Cog4mDIgY+4uCxfXH
RXPZmT4t+ANXU/cslf1TrnTJRm3C9vNQO+GvyonPalcaxx71EBeJtnFHoiKIqFK1uf9jbgYa4Dlg
cPJ2bkukCRZ7z+pxhpYhVx9GSzI9FJ6NE3zNS+g02qf3RiLJFRKy4LExpltK8QJB0y2J7Jb0HJ0D
KZ6l7VBa6jFKVPOdBwrtM0LAsWBwaQAtP6qz27mockc5qmaVnfM2/CnZ5a8oHbNnJZOn7fs+TDTr
SGEFG5Ga6Y3IAkY/lRWkmg75yNS9unHiByfHtTHtszVHseXVRygeCVx5Ag1Gr3Bx3/b1VPfWyMKI
5GZyy6k1xZqYvaz1lW04af/UmW6tPFCW2+M1Ji8h4SIIM0xerBBjiulL6o1xDBHi36lNoWwwF829
yKyjbTtTa7s/nMtDR8QTlCZqIiCBOCyvd0eTovWf8yo5giuvNp1Sap48AiLcTBRL/+0lZOnlMXNm
SHo9W/V+cPGX//XARPRABCc2oGeugGWzWfZzq+tHwwBMWcnftbKUN51fY491P8xb80jVgUcHLD/+
WRw5RVYanWMPxhHHNmlnTtMXTYLCE1voUyOuElyqwKpWbr235pHuB8Ue5KBuOTQmErhlm0TmMdbs
4IyKfP8xNp2EI3wqPDUb5H/uf+PyZBFD+Ve8ZR1Cz0vVTKgkHYux+CLXQ/+AXOH0Xx9Z9hru4a1Q
PDP4OHGCsWyulww1JRh39QChpaJSlbZF9mhxUW0EK2PlFHtrFOGsAxgDtiikXK5DxfKQ+zZAgKPt
90ns+mZge1WUJuQNqFy5vZnnK+nuWx/HXQ/rjkKVUEm7jpgFja6lcmgecYWo9xw00qVTfeOYAFB9
dyiEnUT3xeaQVngVX4eaJq0z4jq0jkqU/UpTbXqUYzy0Sr8cV4bx9qPoDIi8gnYcz6VXgstfrbiu
H+ymsDrrSA8h/ABfXsOzZBAKjdX7gBW8cWHQ0uEBXCgqnby4rz8q6eJi8gPNOmpqdzJTYZtsDy1I
NRvUmgU/XwvN+cv9tX+7SujuwJWEDyPQHEvjnambcSe0Z//YBrXqmvBaT3KtCBWARt+D4nyf3trr
Nwo1GgpwsBxwPlvcC5nfj2NDhnDiLjU3U14HT5aeaCtloVf5nOvT0REdJFJneqiUbBZhNCVIjUkf
AywDnWxvpWnjNXPaP0fSNLlDnPWPZUXjwIr98LnSo9gjRR1CDxnzaBvzh9s0vXqAkdPRwVR7a+VU
fQXt3fw+cke6lgI0tMQT6/2IRFeqSMfY7AO3ASbwCx+o/qHuhq9pgQKSlJraDna1ttHa0vKMLHf2
hpE3m8kP1VM/jO0hHxP9oMaNJvRlnqpxBhpapQEq+7bm0aGsvxnYFnq46XFwp6jpSZIZbE0jNn8l
8WBeUM1KtqWuDxdJH6xjPmbjoS8bZ2PUoKmH2ApW7ss3thItexDJoqLEtl1s2sLMGhL1TjoCGR1P
aYhq4hTnxqnllbgywG+HEnB3mgI0wBZXc5HUjW4Uk3Q0uKAfIaKjOw2i5xT0eb0S6uaGNAX2gVYl
HQEQ4s5iqaUoviWIoUQnq2/CTRRL6tEJG9m1wkY6ajZ8Pl1HSOr+tr35PoICTaLlRkDhOXR9VEAQ
5BjRxviEBFmzjzqj2Wt21O9zPV67jd8KRclTiAbT2qOkfR3KkiC+hKYfn6S2wJFmNMfLoI6tNzZZ
vsIRvzmM+Kq/Qy1uxy7tjckY7Rh5M7tz61DJt1OohRvG/58goI15fxAXgEkOIxHPFrgrrhHyxcWC
dCZ4s1aFMGDfFYaXS0WxCZKw3KrjjNePlQcPgwHWw8gtazdJWgf6X5oBEKOjoMZK/sFBdOfzFPQl
gjA8TIoyDd6b0vILLTzwAJ+wupiE68H3rbxUYg0ZFo7/7EPcGS+jqgTfU2LuHD0t3idk+GdE6FYA
lKS1ygLTruPh9BIMaOInOK30+S7O5/oxzjvESnJLchEyqCR3UMPKm0ndcnfUm/hsYgm3kgAuWKOv
PwOWDlAtOCug/pZYP9Wu5Dxv5OTkaDMKjpKMUO5YjrP+OKtJhPtSWjs/zaaPWio+2fxvo/o0WBxI
+NV7zywBNnxVBKf6DddksSTB1SP4WtrJqZNBHc4BOlew+LOdwe5eCbUs3LEa8T0gjYDbwetzibWo
26KPC/z4TmWSqo9BllquAf58GyrWcBn9yvRsbBGeQjOUz36A4df93fDG5ntlZRmA8V69rq+nfkRZ
sGjREjvlSj/u7EYOT0UsN9tyKqZPBk3NlXhvTjIFIq4EIOdCzn4RcJj9ucz69NSbo8YCTwYQLHNb
uYNjhil/hoY3QwYIvDntVK8Y0c9hU675IL417ACiRY+DFMhYpuR+WTs9ooTpyRqt8dMIFGwXYJ92
0tPuK/9leNEkJ/XMqYk8s8WhZ+X6eON4FVklCAYezLx3xLT8lV+2cxVMfjmnJ71LfYpGjf3YmGV0
AkKx5tB3O8MsYV7+VErB0lJHuQ5V9jD4+9HJTlIVTm4xWAPlYUf6iWjnZ7WLkjXZ5pvykQCiA7cG
nUgyBnlzcXrBOgM7qzjNaSws25Nj1BYb1IThLoWFK+U5SioZdEC5c9Jtr2ndvtEq+yPtR+PF6vW1
nuzNgiP1oB7JkmOTcZMth7rKWzOdpHE8JFbaOm4FUOSQ0lT3WGolIiFz9hgxDsep7PXvtPmrfRRJ
/75vl1EKFXVKxCEYDohL6vUcYJ1lFEMBc6zTnPFRwQHANawiPKPJMZ5Hq1orjy+zE0rjXB5UCLg8
eJYtEwUcjUm2ckM5OXpubHRw8BtNrTsXgyIVUQ419ZIgN1fOb5Hy/JXdAlER2o9AQcm+uEiWukh6
5bfFZCTSgz0V2ikfrfBJauUerf+OtmzbG4exwK0jy/O1Av2bkYUghiAMI/m3OK7HMaA8NEGbUxJD
PhWBY++xCmyOfYGGdI1eotvKSsjDBgu/+xO7qMfwzSgzUcCjiidO0GWxO0ZYJOzp5lwa0FGbpFf8
XTzU7+xRiihsKtCAPEd5Ji713Y3Galonn7PLOCrdIZRbzQ3aMbzUjTx7iTJLx/tftTidXuNRr9B4
HgoY7DK5zcD7DIExZZfUtuKNadTBoR5b/MBnda3d+0YoZMmoiUDqA463xBhBRI/6LLWzC69c5qks
fMtyswHhUqeK7bUHoshar5eocxVtsQ+BSc9Sk2FeSSNEs7yohgzbDWZKG7/4RCKvPXFDV59LvXYu
KItpLpbOykr+uTiPxeCKugKXCwcTuKbF8Tjg3JKkoZVdilrPgk2GcpUHYVP7VGv6WZcydDHvz+by
QP4TUQA5qM2KcsbirTK1fLI1McZGME/nxJguGE45v/NOqk4dRnrA38hyy9h5aR3Ll73AoNKBIm7O
jyvXSJQLlDMnk/h+nui8BxE+4Yq4Pgu7sGkavI/zSzIbEp3fOjW9vmp0iNgJgLY2ZjYyNdirg5V5
kp+2gavANb0ALG62RqijMq1RJQxK2/zaFahNWqgEaBs/m5TtysC9tVwU6kzsOjYDk3b9U9tBoW0u
yfml73GyTGDUYgEQmJ7l6/JDJJGptODjflR2o39piljbBnZv9yvTtzjLX8dLPDGRZxclL3mRMKUi
W7ZjM7/IsjGDiBiMnua5We6Nqk9cP24l11KTd/aT/0SFzm0JTS2eSotV6kuZ1dsZsxQkmvUIfPVb
PqoFIJdp3vbgSb1CD/8rKtn+Mtf9vLJP3zoUuCr/f/BFdjT41YjMRJNfShp5jy1Kfhs4euYpUsvv
96f4rc1I+qWyOaCKoV1yPcN2KflhUU75Zar8/Aew5GRrJd1ADYiL2s14Ce3uB7y9qlADAGlHTwut
j5tuRW3GZUfhJ7/UUVV+qEP8zvzI7PbD1D4hWB6hamqPn3tmeuVMf2sZgXWhpyfzuKJDc/2lsjZM
jRw7+UXCY2YfyVW0MQbYskpmhWfZQjJ/DkCF3P/aN4MCQ7ZQaKSXvWSxIoVMD2QKiksYdfOn2LTK
By3AkNCqM2Pn60H9MSrNNZHkJWz0de3yvhB6iYDDuDevP7VIZT9IxpLlE6b6zwlB/gM317Rtqrh5
bhTjN/aq5qPdSC8VXPYLDh41RWRTW6NRv/X1CHxAUyAxEj2469/hj0qMnkuVX7LUUXb6ZHa/5NCh
Mz2k0Y/RMfyHqeuGlXl+ncjFHSdKUkA5KRIhSbyYaEAJdjJNlPnVGh13jNWlT1VnQPC34/GLNsly
6wWVPP/M9NTYATwK91bkTExJURx9vyh3NHvDByZurc7zxnAgWk35l4uel8gyES9NGqudmYUXejko
LXX2tLGMWttaNfKIk2L7+2lKh/07V6C4ZEhH2W4gRW6an75UBlmCFc+l6cMAxysg1a7cFbg1kAxk
j/3QoSNj1ObKLNx8K2FJu/kD5BE5/2ISykCXDJjh4SVtFeV3ipX0EbhKckrz4VskDjVtnNZy0UVM
YAiwgKmesNhoraBZcb3cyrFJtCGt8g8lHi/RvvbtwU5dULWFUXi086z2SfbbLt05ajuZ7ytZEVzU
dpEaAfcEZ3dpux7PYUbByuo+FNVcnHnHfaXCBYdpbBQXkZNx5VJcnNtAIXlc0gQC9yEYYdqiPNmV
vWkUutE+87993cGSHIwE3Xecbg5gF7Wn+6vIYej+2lOEA4oPEFOwcUj0ncVtWBeWnjvaoD/L+KZ5
o8oLJotRAzCRaiNRnMbtINdYr4dp/pAUg/TpfvjFpfG/8CwpXvLimlqsJjAEkLq1SH9utDneOv3Y
H6WsloFDTs4mHtXPxmCb3kjVeXM/sPiLb7/7/wIvvltrAq0Ng1J/tuOk2DRoYH2MVdX+fD/KcuH+
GV2YMWwUVByX5ccAtwe9Khv9OXYS6VvdQ2iUeGnuJtsKDkWVOues1vqVT7tdQUwpAkhUKFBBAmV7
vVtqp0kCOZj157kthh2+cebGbEE044VmuJnjr2E+lrfS6yS+CnwjqMFOXTZ/0siKcnM29eeqLzsv
V8zKwwYNPXqtmDaQhoKdGdfxLkXd43OBtK2nhnL9sULAZaUEt8iuxA95tWjQyCiFf4KY9L9qT0lj
T0oSxcZzaAb51uiq6KQ2sLnnoliTanljkHHQgr8C9wno+FLlygzSCjTYYDyPffdUWb1y0gLD+JH2
CUgpa6zWKL9vrCQaP5RRebWCeF3iFnK1cfy57oznCW71Ic865zcXgLQZUOjY+vrk4Aeor3En3tid
Glo0kCCF2Rtn3/V44l6nxYnamc/46AEodeL26IwdAthFq19mHz5FUhTPujxOa8aOy7teTCXVetJI
UVQSaLvr0P6AB1iXK8ZzOUGETc2KFq6OuLoPYnI3+TIOlkkQbQ0L3yFa5d2uAAPkhmjUfvDb2NyG
eSkfmqBeA65fzwO4ES56Ui8BWeeFx8Pk+ncpcRKG1GrMX4Io4Zwpdqbq2Y/kunI2vqYB+O3zNu6/
Zl0RGO9T7X8NTli40eCeoJks4WvhoFFdxcbs11ha0S7BjuHEIIabxLTWSNDX98KfUPQpoKBirmiB
mbv+Tj0mY7G10f41AVPbp5ZS7wY1nQ6O2SHAIFnw+51Elr/YWIG5MQam77p1KYkSHLiaKLaBLYEh
dR3fSJWxo7wd/1eMEEYODjKL8lNThb35klShMviuhHbAvHJ0LgoKIizFRSTqqNpy66MmfR1Wjap8
avVK/W9uMgmGnBOayRZFKrM6Wmld9s0GAJHcfdIgHdpPwEDl+HFqsrBxddUH8o6MhL9tfV7QK2nX
9XnDLxIGx8h1U+6mw4dQ1PUPI+MCsmdG8n+gJKHX6Emi7GI/b/uN0WTVNzsv+zUi/vVpSh0bBjwU
Uqr5And9A5a0JWT8essIf1PuaLDMHocv2BKOrpJl4a/33JP/CyUSEeF9QzK7OLjDtmPDYWn/G7Je
pD3ETgfWDXqTnX5W1Nh6mvoQL0L2mmWszPhyXFnpgOghSVCgQ4pjqTZAbRvTKWeMAzfpre4c2bm2
n5D319zIMqUDwgP5muT7zbgC60UUiLoHHpCcrIup7H1soTInxD9WsmizS0FreGXAqd7JRbC/P7DX
JzgDiyyNOLqpddD1Y1NdLxuJM8yS2qoO3Ngw/UORZ/T102Jwp1KJPgyzpX9AOy1xQ2vODvdD34ws
EFtRlmPRCj2MZeh67qkTIhCJ5bhuT48Fj0YPl6+SQhNSSGpFJ/B+wJtxFRh9BzYXFCrgOMvudxNJ
HciW3OdbOz/+gfhhabpAxrqHbG6cZiVPv41mCp4+7Chqfvy5OCATJaZyPidDSNcYrCFQoyRzmzh1
HHfgplqJdjOPPIFo8OBBxfmE3uQimjzrwRyoqRm6cqDLA9HQDnVrI/R1miCpkQhEL9QEx5iKizbp
9rf7Y7voNbGQGNk/Ig6UDGnsLnboQPk21XrND93/R92XLEmOY0n+Skpe+jLM5r6MdPUBJM18sc33
8LhQfOUOgFgIkN/VfzA/NmqeWV0VUSKVXbcZyRCP8HQ3M5qRBN5T1acKKsR3YS0cdEvBzZgOV8xm
SPkSrO4Q4e2K9L1JYflPepW535SS6l9LAMOxnFN/z07/4BnPucg/HUuDknlNMpM0RCdBu9X+oK4V
4zNOeUKRT7T+mSvDP3z6oBgBaSHGDdNbWCR+uov8WdcW6CQmFqhR8hZ0qt7Aa8oh4TBUl03P9E0d
B6aIUIn8yV30c70Bt+NzTA9uYbxtgKTnffrvSlqEnCQiHWe8tA268XkZ+S2imIMHRl1QyIm/XPYw
n/+TVePLEehv3RHoJhReKPlgKgqMFOK9n7bBuWqxE7HAbUiIQl7euZORthB2XGiO78P7IG4su7CD
9Z9jNbY3wehr+hIP3ryTcGc0JGL98hC5tPWITcaF79qOht+g3Iv2Hsx3TkI3mF9v68g4W4mpS/sd
S6LZKRdzx7lCBSdOCSy89O8dwr+/2f9df7DT7+9B/ud/4Ps3oJuirRv107f/uW/fBJPsU/3H+WH/
/Ws/Pug/j/OHUFp8/LJ/4fKXjabvL6pl9OfH/PAUeKU/jqR4US8/fFNS1arlRn/A8O1D6kF9vRyO
+fyb/9Mf/vLx9Sz3C//4y69vTFN1frYah/XrHz+6fP/Lr19E8L///fP/8cPDy4jHHT5U8yGGF/ou
/+FRHy9S/eXX5DcQA0gaw5n/sqQ8C8/Nx/knwW8A/ABOnCehYNIFnOLXXygTqvnLr1Hw29eAAR4I
0QFaFTQLkumvH7m/YagJWxFgy7OrDxaPvx7dD2fsb2fwF6rHE2upkn/59Wti+28X51cBDEUugkmB
NuPpfqYN4Owu7dKLjEg+OfeLjHxNlHKxiwFel0XSK0h5+lCqUibNOdDK7cbSSYQlkfFhzu5aXTad
gZ1jXGXPa4dcg8naweSRctJhs9Kmj0nNs+o+DJBPk3F3zumSLJt/vqT+WGF/vQ3cWNBpAelBg/Vz
he2GSzoFqUhJ2q3BBsiW0ufFXZKgVlUhYYF1yzDCeWGcDKbOK5zJ/vnrf+1QP32OkOWCogSODEz1
Z00hkAk2CrPA5BEpjTvMO/d7Zdq4J2pS0FdXgW6IrOcK+p3UuYCeZSma2rlDVoy8pHwpZ2Sx5QE8
yHGU8rjO/XT0Myu3Br3QlqdSXH6h9SWTtCPox5wHaKQwEYqB7GeY2azhPhSYFM2ROb1uIjjmX/3+
UY/rn01T/cTMfX3WMcpLWD5ACxb64U8LOK0ThKf0U0WgCuG3PQbIDtK6kcRUPs/iTYOxtINBfxsT
zLylc665VSPS3wDfDmnWPGWzGV6A5saCuDbIJDa32gw+ptx1hB68A4n1Jxs+2nqs7D+eHugbwCZC
ugajGuBHP678JgjnwVM0IEpPw8Hz7Ifq+Vo6eINl5vfz9chMdaUye+fbcL1IgD0ThVrydRnn8TgH
lg4FQxhh4SHhbVuJZOCHts/0ddh75mFt2vStlhhkKdkqWhC1YpwewpU6COvKzNXSBnoTxNQ9QfNw
7jTCLU7jhKFPTL5QLoMt4kemV+TeiD10C+Kp94PlkwWZczt5I8RHbaY3FWxoDtyBsixkoVMms+1z
D2Ez10B0k2O60LRk2tC7JJqzd1atD6JP10emJ/rEkKTw6CCJCHMoQU/OeMt1W8usrPS0nGRDhyVv
sTBK0o/2alxBe/CFyz1bKT0Kf4I5DPCJp0D41S7yEGGbZf1tMq/yUKnW9AWDIf6mR7jJXQAzyb5o
nHPyLWTJkPDARC2ZF7NPEig+/FBd1nJtD7aTx3nINph9XfMsBOSu3WefT41PuhQW+p11bI3YdF+V
4ZC5N167GEgK6RxvrY1Ah0MIuq+BORbx3Lp5lTHc2zE2MTIJhuzznj+li5Nt5nhWQJRkX2K0+Wrq
J2+DjZeV//zu/xIn//3lBWPHM2V2DjCCnTbG8H68vDiU8YiLgQOTTGcjSGx5lkdMztPW51x8auuD
W1KeU4BUW46I2BT7JU6elIPmBZwlBqKInZzYK7xwhpIiqBERliF4aT7f/X4yQtkNtuRPBLU/QY3Q
EZ4VFcCDzpIntJ0/t2s0nVEYsrmBEb7jFh0PUpKZ1WJRh0u3xRWUIHDuw6tmsx1qOBK59SKLbGir
53/+8f1Ylv1+HEglwiAY8CAQuj+VoDZwkCuQ+E0OxHq6z1qc3y4B8Yikd8SIiim+D7mn/uyc/eOr
YrMAsAs4GVYt/zC8BCeVGoFNxiHj4jcY2ZjN9C1MRP2mkfuuSTzW1GyjbqUPyGfPthWiyXtOLMw6
npEfAa1Qk4XPcJKROweze4SDbbmOJ1sgFLj5M+wQIxc/LWDgpVARnO3T4EwLMOGnBUwYjBu1johJ
m800j3RyxMG/NgsPkEDsJ4gwbRBjICbYEHPkPW/VHF/PjV+z3IK7y6VsPVi6+i+Q9LNT1A7i0PtI
xI2F324dAESFCSvxSgPnonVYezXPQJaHCCFFy+TmoTd5eUtldYdcrfE8nuRibCJ8EDBYwhhdWi3b
0KVeUUFtcSeqJiuYqT0iEQpL80Yl+pC6+CY/xwITTzrhNquHnW3gO4e4noTYJUVQ9zTrJ+kHMxDY
JjuhbauJ0BWMQ+oqhuWLuzbf2yxZrhhA1m3HOmThwPp509e9WPMa9NUGJvbxnVwQrw0RY7XtR0So
RBjwKzOXYmeemvA5akzUQDOKJ19RW3+zzEGHM7GuI+HSmx1FSquTJ7G8EsYXpyia5I2CF+57WLfe
BstZf3A54rGKKoSeAWEcdiUd95OiZo4tgFUH+ybyb5jszJb7Af+G1EGW11UdHSKp25PTBf5VXdEK
U3JZcGk7BE1aBqGfZX5PINBoIHAR6xXkLvN2DLL6OAIow5rt1hxO77BVQ5ZSErELNJjhq5xir1R1
DHtMZI8hVqwLZrbRAW+3lAeGCKDR+RI68sICzi/hINNWBaWCv3g144UKVJ66a3cJxwN9WFoTFykM
nnedSi/TuFWbsYq+IV00uA6m5jGu0aT5IvMJtNX7dEGlOI3wCcMsmTwMTsR24SrVto/W7HXEbrOl
8ZQyMg8MTautOSuCWeM8Ryzdq1Q8rMtQ7SVMvI/pvJ59aemwT2ba55XHo61M3BMsFL83srW3C/wK
idPJyhA+z37RgMErZdUJXPL+FmZPvJBd9Q0iFHZjTJwe4TUIqTBqoYdqWrxHlNH+JVrq4NpF0kIA
n4Mt7MlV3oADvx9h85PXA+e3arH9taXpkvMufqIIgzvnSZmTiPlymjMH+BJNw4sVvM/9wNJtNcwm
5xrxZcWc6hrHpkePNDMmA9chk0XXUlPU0qrvOIfmbojU94oj4A5RF/5pnttoF42SXWGbS+CSHoVI
To7ZBt5AVTHWTlcEevhYnMVB/IaGa31mAwwbdXTwr9Ypk5sRivw8hvUSERNUNqHyKelGgNm2jywO
xruv6ILkN0Te7TVGF5eN8Jlzg7kfcWMwFvRKWb0HV2tLEQr2hlrMbfM5O19BIJCvgnD0b0O4g2LS
TOhHOvl3HRjrq9GX7kSGYPRyP8KFvLasi4jPG1UgSW+5GHACDtRpwhcPi/6Tg572ArO3PnykV37k
0mffUKo2JaJGl50MMFRBZO8kHXKB7ECUGQwtqWwbs4mmBFgi9FS+ID3M0785Ko43fde1HyIRwVio
ZqT7VjqI4GGhuRxq39/iGpteHTu9JRNNkbPtp7mTLEs+NFm89fp6uU5qAO7t0K5H6YvoOomsS9Jk
fYJe7JPhjt90MSZmoM3b1C54XK/rTv6gx3wE4lZUgxdvNXz/X+Y2vmDZ4OcuRwojqpk+eUyyZmrJ
nNEMBdramsfE11NQQMUxFHAJ9qZN6/TqaCZWv8GEXpfQwzSES0hsyErndavraQYUJasy46q6yLql
ac+lwAFMiYs7rzfOwUwzvWs66mBZ4LKFo97knNOV64tq1SMJ4g5BDJ5qKUHg0uui6/R64gySnjbq
eZ4OaVcqzJi9Qx3W51Ks41NKAUUbEYevulqQmqYdLPxLWFbSSV+yGVNgXTyJC9zQ3qHPeFaaJMOZ
QcaCExcy5TS+mi0N8xrUfpfXCLV2SRtaUW0TM/Q1ASvFnhcYhgfFEhtxhWkC5BaB/XRwB5zvfc65
JP7Q2gu3wiwLJlGBaCILs8rKuQogymkt9e1DC035hrt0VIWNtGtzBQrz3eiVece5ky3//ZU608X7
OgjqkFTn22BJ0/pqnBY3IlpjopZgGzH+jWjjmL3rDEojhiM+zKwKRijWgmEmdeyuOxTqS6Fxr5VS
InfMXaEAIV03t1tOtT0ZuiCQZYpZu+3s6h2SlKfFKtzgskMGI9FjPI65sZ490YT5WIgr0UQl57Xg
GylsGGzM3E6mcAfUKNes1QOuVzXi03X7dmta2m4tIsh22MezR7z4MN26fdN1r5WldXAK48nXeYhi
pEcV7PEBFu0VJDO1l3JNWDOq95mf4c1RegdExCIp9Hyo/dminwvVbhffePfcHcVFRAfvMGpcxp6o
vQMEK4ZkHjZjNG8CDmMKW1WFXWbnjVTGhJ3ffWsRmTyG/XIrsiVEze0z9sDW1WmJXy8ogQI225OK
8Gk5KonnW4skwkMDe/CBoJwMX7oJrCPxLHyPCXQwFTgYNJSSmN60W1mdnwhxoOJCWpHtokjWxRoE
wzNsMnEcc9+uJHEFf860UFOOyHF+63MQH7kHv2z42MwdLljWhJe61XgjEsLoMZe8S1SBMLnY4N98
hP0NfAFyhETb0yDQEenBMXW5NEZcwOYxOjLUiTQfvGxssHFm7Bo2j4sHRZKTPWY1w0dn+24lXPjy
PWRJ9risC0ag3BVxTqgobPQyVJ775GUznA6YZy3fcBbOpw6QyOeaOt0+zFi6ifw6IYxnuEAbW6T+
eMVFNYlcN1F2ohlMJihmggqTIBu77GEJvslAi5VyXpZN49IbV6zhywDB1z5axKVxqIc5Cklvssk2
V7WzmgMiQpApKufVywebVPeQ4SDPNeyiNyR8ewEx6KauguHMSoqhPybw8brRGD3drxmyYthA8TgV
iCszeG1pYI+JTk1mWRGiktikSZW8ehL5tyTghl1McuDXngKTnVTt8C4TVB0TvAkbF64SwZKiUuEa
3vdeQj/pwux+rJR7Dydg3efNCh8iEivhtRs6cf28quFcqnCvIQYxsUde9W1E2nHyfLIGdNmKKbgA
qoKIMT/hUuSUrcNFrJpqwQ4atKBHsE0n0IdedkOYweeIewKftldplBOxV124libXvXTsR5h2sggH
37sUgWuvvG72brtQwNpDovO/YOFa78MedzZsMZZHxK4+oca8S5r6RjR+mzsTF9dycb0t5klvwyCZ
SRQsG4A/4rVmAaJ+E4bwXlzxR25RSC3R6Nw4Bs4FNm3Fdlmdm8a4GZy50Us6cQQxItLW8FrY6JUf
2WOtZn3NWMeOclztBVCE9HvQUP80KgQJu6YPjl2d0jIUo1d6UdvmZhH1Xg59dYitlje0mbqH2Qme
OHPDi0Cm7BBQ/eLMFXsU8H2NkTqMAPS2a9tiWFR7kVXysWZT/Kytk+USYsx30YYt4t+gszaZgiZy
jU2KwjANt77DN2vahtgzlbpRDXUlwZ0JiBAs05ZpP8TZD95bGj1k/rJfFUZ92CDK/9WympkOphaY
aksPaF4w2GdCWEmo9IGi7GwX9+j2M1JtLDq2wBOvMla3qY7e/N57ojPW9Mnlt6LSd73T3TcYYar7
9gXamIevXvUPpPkHBPW/weyfMe97NuLPz+D1D/D3/wwW336wM4wsf36q/wdxcAz4/l1Tf8bZf8TB
2S/jC/03+csZCv97JPzrcb8j4UH0G4C5r1QmOIei2/8bEh7+BvQb4dkhWMxzj4uf/IGEB95v4MoA
qpxlujHSykAn/YGE40dn+xjYKZ5p/C8Fx7+AhCPh5ccWG3MWcL0DG3aWKJ7d3H9ih1DLa8ePeguR
qb7s2t0kggO6llfG0eQ0/rChVXtqg/hBV+kVgi2uklXveYeM5/7aC0CPAlZ+TriX4M6VpAnsRw0s
ehnrXZgnbrwWLK02XgvWwP/uVN6Sh7jqCUbZWN7NCuWkn8M1QqINIitQBRrBE61Ok9wPpxcf95Z/
0d1l3VH2W/gmmxCs86ZKyxgm0cB6CyG3UXo1paejipFQmez9Om8aNNlEb6ewRCQ19rVK5b5HDLzI
1WbpCEHG6dKVA71EuLTlEAUVXJ+y/gY6oJbdVt11yzdoX6OqgDAl7RMCQKs/iAzjxZfD3XDXFV0x
HKv6c3oI3NtpH8EWsM7xFYabZFh3w2bYRE9IrkA3Nn5Ply2/E5QgWvre8XKX5RMQs/aj8W7pHbD7
e0CzzHn0e0WiFK6ndQ5WH4vmCq9mvp+6rSswsdXlWKi3mHHNeWtIM67F5WB3SK6+iPUNc7agEyed
XBuPDHTIZceIt5UFYpZz2+T62/LmfHe+L2/u19/u19/nr82L+vz9a/Piv6lP/+2v/82f3Uu0jbbh
2/wZvkVbTIcZx0ddtRxmuamWTbad+h28V0mYoYWPfIJdhwRXAx+/D4dOblyTEQxFTNiukmKcif9t
eAmDfNYD6e9N0dxa97JXJcx7iZezy2Yt7ViYepsJkDDHHh1ItDFNAZAgZkcx5XY9xkEe+Dd4rsTb
4qtuyciOqbhIAvQRC4nJCL8OQqNN45TWFM82T+eMiIEES75eTXg0/u7vbG4FgTdX9n3OwyMRJX4v
fWFhSReSfN+iMkT2jp8eI0QGNEsZwItc50mSx3YTDMVywvtskOFFc4hqw3soIcL75dS8Vu4mk6ex
vU7olfUv6DXcevlFg/m+VM4kHm5rB3D5cYx3/uWgN/UWD2fNo7W3Nvge0asTEuk65xsu1TqcCjg2
gidF1WZmjIniCIGhW6cu6gYjYIlTwIay7wvsoW14LSL4cNpToy+CeYupN3TmE2onvGHAQwnImL1t
3NxJewKVyDaq9kG15zvU+3YTXjG1S2++R7DyzLwibPLsKNRV05Q1w/2dL/69dE5y1vm4OkSJonNP
3UzMZ3PfHvbFpgB5n35ugAAytGgvewfQE8nQt+ZojNZ10zY3XBZzmMuDWzYS+aJlFuzETIZ75zg3
JZ4RfU5Ul3IprQ9pQHU1+Lt+/DxbUqLa6pcydHYmD9WLdSoUBkiJdIOtH/Fz9UwifyzOJdKE2W/R
ukWyIlm+uR5Ul3vta53qwgLT6na92tFaI497lwlOKsc9H1umSn5yX+oaJDLxH7OWTLfj9NmnIXRC
OXxtYNhOGFyFAZlwaARR8KZYYI5+eNVJ94K+t+wa+G2YK7B7LfxfVZZ7uKQw+PR+3CCBpuA4ox2x
l14xBGR0cy/5jhg2uKF/ZMZ5UhC0RhcDPI8DJJmVYFdIWt833hNMD/BOt9Td9PSRuo/uUPL5ejmk
L34HHxZIxRJU7yuq0usA+Jmblhp8Od3o4eQu952fh3wz1zu9T54M1kOPsJvxJnMJ/gDCdb7+QY96
j8zy8//G//v9q4vlNcQwP1nPC5qGMP7rTwSnmA+2b20uDXzS8vV6fVoMxzrVA0NYR4THozMl6WkK
D1GVe8srLvugLRz7Cg6SACeLlgFX0hMm2uqwaDXuqSnG2OmAhS4hg/vq0bWondsELsl1jek1yCJw
FAm9lMgdhjKIGIR9YDy28hFUfCmih7GsTGnSol8ADa26xWIdf5Mu1lWkP/BbfKqo3CnYR6hooxqf
zWtKKrxygey7NfPzVDMADtmWSTJoYkmV8W9AcDZDgVG2OYEXFCIeX+Jd96pNPvUyD6d9ww5x/ciw
PUIflNGLtCswjrk2mxW8EYHpOUgd63+jIiwwFJ/XM9LYrS3bFPeOe+4U13LpfXhNwjDf7QiyzYWX
lfQqwk3bqqcwsiUPszJT0cZP1rJj1WYw/LOOBgBzWGLDEaok5DgrU/T+Q+X1r9jYn8/FPQFvRMIU
oFfUF0K7qIsFWK4YWAOQx/XGZUGR1nNeZ4hH0l6uQ+9S0rh00K9gAKiIlrQInKEYmSiN+TT1LpVP
PSxogdj3pHWbTZedYPYxoqJFv7HWWCiW9qaNaFgiMbtExkyWi8wJAXPP1352HO2dd5b5pUnZ+2Hp
0gnCloQCLkM+JyJbNk6/1Y79Hnnzoe+8nY2GYzLYx3GI330a7urw2NCXf72GPfIPeqfEx4eCJOP/
g/oT89r/rP7M/89/qY9f3v8Ns9qt+Pj7AvTrgb8XoI7/29ltAHGJ0Dqh4YAq469aDCf9DfoHkOWY
kTgb2n1pZP8oQT0oLjAODNADnjrwLztrJP4oQcOzhCMAJX5WFLlnY4x/RYyBUveHEhTWGtCDILci
cuGxEkN295NUqBsCWw3TkuuxqtU9/FYy1eZAt2J9L1XiQqW28NgRz7Hb0fa7bsfev5W19tHzD52G
WPrM4jl1+g5EsK8qLBE8Yu+rrmQo964enYe1El2N/nLizq6lVtxNSiT8gsJv/zT7c/paS2TluLRq
sOkkQMZQn6YZMBSzwIygM2uTV4Oo4doIHvgzU2mVERwyEjYkWDZehH1q210fjgbLIEbE7me9dij+
Jk9HxWpGixXWsP7GDRpxiZDP4AO2KfNSNgLyzuKcqtofF5d3wT3zHK9HDSBATdQs8y4gRxi/R804
xRUkKhlE9I0yy2eDMNGbYFixIKypbr6HE3weCdDQeZc6BpFmMQwfF1L1vW+wTjdxNO/M2iHh24vT
3sW22EbrzTIygApK1r0PqABLwyPMHhBN0vKgYyglweU0pQeiO93Evg2Auw21edJth+J/QWY4imcV
hI/DlMRQCnhgIhCowtYaVXfEzeU6Qtx4iWEER+2D1JnU6+jJLvkWBK0nCXhvh+dQYDVxETENO8gp
njH4BZv5BRBxQOGNEdfg+nMPeQALLJujesyX0UXK6Rx403uVIEEQvM/Ad2NUmTZfpVcfslj2IQmG
YMhyxwvUvWN8YGDBGk99zpXL1oMDbfp9EtpqLLBCu+Fb4ts6zINmhlNtNnh1fd1kjYjhMeavGIIX
XTthjnhCJDhUJ0hHWUPaoVZUusNnjsg2pMSpRh9x0s1YMnChVd7DrUSgPdeIxKAhJlrKztP0WSBW
kubJigFtkkifg6Bz++yRUmgKiOdVGIWrAXyRGvr4kGijU1SaPs4ZylgV9lvfw0WRn612ahInTvpu
hgwX3ZANUNK0FORxIUKdtGRokDJ8HYY9rTdhsmYn2BitL9waKfPFrTI0RHBYVIS1bYxdjIcWsV2+
vfWEm7xIbh0E7IHgB6zf+1W9MdqNKFkCtDj5DEXPS+dlKBlj3WSP7aQCzOv4lkZ5WOM5JhA/3zpn
pDdzMqC8ypjsP7rJH6aCjQZ1mW3DOwxlGIPNQNiLYQY7SgBEdrh9IL/Zyjap1wt8OvzTdILinUEc
9uA03fiI30xO3G1FA65BqztoF4PdmHXU4AIJGj/3OwqG9YzK0dyGYa0LDO/Pzx30htgMPcEtPlYM
EhHTcP/Tm3x2SwPc3DB/DdHfuP2K2gSkqHqql7hb80gi9XUzeD3Sc0CyDAfk3jBGdKfkW78m7nGQ
dQz7hyn0+3we1vhgoAU3GyTquO6lHCUKYSTUqBz6meoF+FXnlKLTED9MyO699iF14bljoaAiECMa
nAtIK6vchxT2Kk7o8uwaqV4Dm8gWEJCG31OoZkFougIpBTIeGTJTd3xYvQ4eERKgdnpZ10Ltesdx
Xwe42cKpQSfJVLguG2/womEH+1VYe0Fh6YFRd2375FdphIvOU9O1xJDAK1umjiLABY8jqm+WR6mz
5iCnit9NWd9MhC0JfahnV91i3j+4tphE84kDWGrDkhYytAQk8bd2NOhoab3Q6YrTdgJ5J2X0PHQK
TsLV5FQ2rxFwfKN7hAnhHY8LI7C7gciKT+60R7wn6FPEbTmHKUgwY1dno74bA2DwhY8d8U5T4PSk
idSIBEzsawXQYZi546WyAdUdklrytJvgaBElY/+sRUofJ8wGejmsZYxbZCZ2TTlDF2TKyAP2wVG3
9XncYy3K65gFaByZO0qCaJj61QkGDA/Bpz5JgO864q0XI6g8+GA6oA1EN3zYsQEDGa9VdRjdCWvp
2i5z3mptTkHN45ZohqMGWcOAndumad78xJ6bqR66A9Jg0h6BlHryOCosjWQJP+NJUgbwLN36shJw
tjZgD8gIY45Pn8f6OeiceiBVJNcedbObTTkDVQTNIeaLodSodUJgUO3v5RhMM2RokF2TDqXAg+qr
4BZXCkhUt2qC96xiRpS+S5tvNUxK70frGptXIZOPQ7v0l30iKw2e3sLrq4MI7nU0kw/aCe3Ys4Gt
ZLL1QgZoRUccl5XFzP6jwGmaUZsn8UjUgkwbnOo+fVOyoSAS+4GVKcJCquvRgSthjv1grMuOiyw8
/ztKgYUkHDgJTK1xBcnRXMG6MIMU02n9E+CxdoIWwQlwQqaoOlJErbIcUofGASQ0BhDXOa65ULQP
siILsJiDl3LRBzgBBUsUceyDNhJ6zUG8ZjI3abq0RZXCT4/HigmSnmP08LorjgemfuB1lB3chEjF
YlOs8xB/S6QQV4Ouok8PZsrQdXtD1V3wsDqTQGHFpjL1YB62GV0zzpivUqvdphQjz1sw5yhMNEwi
KkIzHjx43eR8gKrp7k0c9CiwswHvTPkWIUpYlDzc+GFFTe6pgAbXYHpQSmPu1W+2sIRz7sdxxm2A
IPoIHxVSvoLC8GbBMue41XcHyVQzoYEfvVQ9tIpIsMATFAytyGvNRQJ9CkbuYbgJDeFNFU7eJ026
7hZEavIB72QLeltW/WfDDGxyO6SFzoQPq73mnhafCQ/0G7QUQBYMj7sTrLQAX6CcWSv0HZ1Y8bEr
TDw1Uq67Wvr9WwqTmTqfAxmVnvZxt1XdeEbWarPoHKNEHRwttELDhgEr8LlVOrzBeTwwpfZjZUro
FBNsTGAzX6Q0tilMoLI3E+l+p6YheMSul3TXuPKhmajHVe0hllN8O7AoG68znYZ6K3pqb6DUXN8z
T8j7mWdjW7R0iI+Bz1ErMSokzWsBQ4Q8iWT4wTMRxkQEjT16IYeIPcK6l+KiPjczcUfHhjTeYhai
4869Q9haxK5043F0l44C5e66NWIllkEcByEWTlpcQwFWGVCOHcXdydsV2k89JhIVY+ytPmnn1MNu
0JhpAjGUqGe/8pFqz7r5oeWJOVP7tNvScUViNcUVgzIUPetJ9CgdCix4FKYxCUKXpfb1s4M1csJ6
WZtrHzUF0MyYAmOLTZbC4KLFdrmtoXx9Gs2CW0Nn2tlhahq+5Ai7ZS8iw5u6EtTjl7Z3g5dECXFb
U1v5xazg9YjyBTbNE1SALWmYLwWBTLOJcV+JBWCm5eHGJE4UXeNcmwdPhNlnBotbSrIW4rzy/3J3
Hl1uI+m2/UWoBRcIYPIGBEimV0rKlJtgycIFvMevvxuq6q4kk03e6jd6rwe1qpe6FYQL833n7IPT
P+v3tt0PkV+Ecvgi0r6iEtxpJKRWYWfeUBwfP0fz3Ghrr6N4qpln3ouuW5LALWzXHy01zVsOyumV
or4gNSDgm9nRnGu9M9VPq4rSpz6j4nOVWZ32cULI/DGsTe/WaYeq8TuIs/iJuranjhI5qwBWLeNN
1BPSuin7KL81JjRLPscL7WdaOewNqloVXkBwuCBsKFZxvIts2ljY/GbNn4o2jnbeaIiM5VX273IK
dhmaTme5c8cmmsj+C1s9iNOByo3XLzqlMCcM8x0evGZnxXXn7ERbVmJTpWb22Ji9Sbt4JJ6LYley
nv/rZOqwmkWO5ue1y5rx//85eQ0J+M92he33/uuPsnl5Pl7/D38djyUNGgybWBRt0Nmryf7fx2PP
/IO9FqHewjJNRO7rH/3rePwHVGqcvDhpbbx465n2r9OxJv7gmI0b0NVXj4H4J2fj35kAf0tsBQUS
iT8Ju4NFB4m/TBxKbLWJcxG5wdp2ydAnyezJ6ka/yX8Vwr5Sk3ddspjSnCo+KHnnymHLUsRKVV7X
Wr+f6D3HZrPFW3394vb91Q186Z/gZr3Qla+/Cpk9NDkSdWwwlcdOUlVOoVt7GroB3a3Qr2aFzx4V
vUhs9dvE8S7ZSH9HER3cBhdOCRWM9U5gYTq2roeLnQ74RZxtsqiWicApBLGWAANCCnVZBfHNshv6
BoUmgafofRrTCC20960BiCIwwnZARh2xd++XmR1YHqFrhXQi2hSnXau9Neq4+1hnU9hsiyxlNaNr
xzasnmzzE4xVRD/REC8f47QTX7ReTtE+9IgCR//mjun7ovUWY5ubaw09LZM63K1XglRP9QA+IjY4
8Z6ZhT4ES0mCxKxen6ZKi4xG+WJ278KWfD5ST9WyqyZjEPtkcaO95sypCJTWK3unTBo8cU6EHnoJ
y7mpkSaM+6QWtWBzX6QfI5GjiTXt2EBbnxZsMNfO3ufadjgopuyMdlWYwtUuwXqyHrPHJxQ5o2FO
uwTvHeWCsOt8KOR1x2qWLzrdubLodnaMy9m3w3n57kKeoioatrV3k0WVqPwkRy5G6lpbZkHBCv6m
tdy+2jrmqjmy0VLEm0VTpbMZXJl326jxMF0XsYYWtdc04Wx0XYlnpEbN7IM/dD5MWs1pCS2c0V1F
1EMeDM1k/3f+7aVwdfj2unQ7cf1gx7NA0BxzF7Q+TQgTma2tnVjttaMr78FRrC2bUjNQwYZqqq5B
tvQ3sdbUYaCD1L0UHnroBuQDIscB0yHFM75pDHJHyvnWjCoXRZ2xLRtJ4UslXav8ZXDN9GaRRcaL
oo252ISTXk+Y31xkj+fvwVFwITAE3Ngkh0qPVvVKAzj6BUs7a2x/M307JqPFAlm3j2lMPujc581d
P/TFtaeiYhcaiecvYeLeaeM0bmTIoXqBPxsAdrxEv10F7y8+cpQ8JNngGkOVakNzW9vhL32KUoPx
OuupEcRGqO49u+nfUC9s/pQyoEM47f06OQqmGFhxRIY6x4GF0RSZ5GAnRmBib7kloVVtVbhY2wv3
97Ctzv2lsQ/GbEWOY3UlzPPwYupU70KCnoygKjP30Rtc8Q7Flv3TsAlRXlz7wZu9T8zM9J7tCLti
nV2y+x+9Y69+wZG/wDVKNM5ThsZ9Mn6B6CFRo6VRlaIgK3G5UqIjEzet5+ICMPvo83o17tGSFRI5
YycJTaEh7sebhcrtTVrbX+q4RivcVTVSsDSaf8yFk+DB0Mv58fytP1qcfo+/8ogwu+Li5js/vPNa
oa16XawdvNQRHDVqcXEs+kc5tYgXZsv5dn68I0PJn48aR9hvby+vlLuWt1/4a5NSy0NzoY1iek1G
PySWQYta/jmmteKvJ/xroTLv7VBpw8NiiOnn7OTyvVAR27jzP+X1u71y79cgCfYkXP7RF1TqzM0z
9cggTOeQaqKJkhmd5AWuxlG5fr3BfKEkuEpu7+ooP7ze0S0NC6u0Eay2yKfOm5frIpvkk4gXbzOX
vOGbKEbk/k+vjcgCh1YEpE7808cuZtjDc6YqXmdRUSxJ0cxtlyG5ZPNbX87DOQjmKHcIPAZ8V9om
h9dWQlyZeZw6zKE23hH/QJL2wIyYG6n6fP6CXr+nuLJxtK7rkI4VdvW+vHhtFjdmiwUfJljiYbwv
6A980Kai32SVZm9Lji0XjE+nLg35j22ujk0XH/jheECeRVEMrh6USVnvxUBkN+yBNOgpW10YatU0
vbyNTMtMeuA44Rqs++rjgIRYOk2lZ5Gz7Wq0l9vIIHt3rbqU3yxopQNlKpNqgkFy6ID10R6vTL0t
i2CO6mq+y2Wld/g7arTG+FgJ46Rqb99PiaR8FSFCqf488fzHJeHozqxNJ7GyzsGzSfJXLHb5L59E
H3U4oMrU3CYqnAKrm8sAnOm0060iuvCFHsmtwCCvY0HSoHnGhp5/HI5lLP3SF9ls0rHv9S/4zlIK
0VTwnpsC0qLfYmhEMJPFigjoabIiWNSufWPIdJyhJ9l6Qwkqy6bAoeX6NU9ZXHZ2Frqdn0+W/dQS
wIXSs2xNOyBwMiw2KK6UcX3+zT1xv9g10RIEGQhcQD+aYbPMmwxRJNbWgOxzZyrLvVnMBofBkPXv
zg91NNest4vZjK29IaBIEaB0eLsKWi5Z47A8211s7BfDXt4Kzs/sK9Om3RqFHj6JOu0vzHDm+sRf
TAO/hyWvc124aXGyETsctuxdnVcxt7Z5kbTv0hr+qZ81jbYzmrBcEK0Y+Adx2U3XXTZh8epy06h9
knO6aZNZtNavuqUx5MYKVzArXYRy39NY24sGgrE/tF5S4AYwlbidIgVwwhUumHO3G2ASggVxL2Hu
jxaG39dDfB92fOZPPJtHb3jhdmM76hxSTLIS772+8jBtLXFw/mGtM8jxXXOwSGM6BoBE/tvhXQur
fMyryTW2qivUnTP0zo/SSRG1Jp0b31hhXu8yMS53RW97T3hwswtLxInxyQQBFoO7k6xid31vX8yo
OYsuoGHB7BkVd01j3VYodWJZP9RO8jPv7Z6mifxgW9X389f9erZbm+tkNoA/BCbiHX0PNU4mLE+6
2OYVPr5sAa6uV8AAnKEmZE+jX3B+vNfX6TJZ4R4h0AmNqHf0duZ27XiRVprbbOqbO48+xXs7j4vr
jFN0vrGT2Np6eGz3tjejAMcsH1+YxY63PLxPnPz5NujZs9WCYHN4p8MELbQpa644HsP3kv5w41MB
7SiOed2ccMqUA0UIxxjVpswcC9cLRg9au9ZQPNf4WUb//C15/YJTupG8chQBuDmrxOHlo29iduFa
g62dPxW+Wxe/cLupC4P8vqy/X3CczgYDAJqHl4pqFu3u4SjYH7q2qDx9q2dpuGD4cMT3qo0NvAtk
D9q7nMn9MQE5l28UMh8zoBPtEhBEX+UX7mj1WRpeqTYS+2S10XJ4OZtSly3N5iVpyRBPCpMKDkRn
344X9bHNMpBKUeYi+mpw1Bd7nIbzz/N37jfq5uiiIJXxFB2gQCu+7PCiMJOWNMxsczsoipCRyT42
RU1mIPf/TsL3hMLLUNqXZAYjs9GGut93ZTp5G2NJJuwWFWozlO1vbVfLns//tMN1htu9JpwD99fX
H2c7x/5yT+NZQ+mQgStp94DysnBpU8B560aG+PAPx4IeqqMsgAlCyY2eyuFdoEdXtxKmSSBZmIPG
jfKgJ4jEn6R+Cc/66rLWswK2Nc7gSGf4Sw+H8mK7wy7TuwHVJOsum0a5pW4z7IVU8sJZ6OiYzy1c
x6J+6fBoQfGtZc+X34WyIrozFWPpRfWw8KuYj0gaxrApv3sW5S7XooJUDtAPiRwxb2IHpZlH5xo1
b4oKOkOJ9U9vNLt31nQW1vXQdJw6Tu5YYRmt5Oo1e961Rico55H+6DbzJTj86xt9ONTRpCDtRjcL
xVBJjLBtpqjhyxbZd9ahUDl/VYf7lPU+U540mBY46YP0PsYLm26KOxb/aLAU+vA46M38oZQoGhdM
3m+HFsFcpgrrwnr3+tNdR2XB5c1Fi8Xqc/h0m7mYYxxfiA+iUb7PdCwj3mSn197SmleRCmmFSxSO
VjyXWydp4zum9JK0pKT5MRiNKTaDJ4Z3i6rNf/6QOdVAQFyLxATMHH1NeDrTrMgIxRjdydtVdbcE
U9OjiUhCfXv+zp94yBTiufGkq0hQtUdz8oiFxh5zBBj5ggPeilrnHooufvVSqufzQx0uMr8fMkOt
1f51maF2dHi7F6OqS75shmod8gfJ9aRlRJ/1/CiHdZu/RqF2tO53TcY5GsXRRFPZViiDeJIqXVPV
xGdYw8XtlJMWtBlMr3/jlMVy6w7hJa7g0cL+5+CkmnAzbbyfBNUcXiJCsMVedQMBdrT+hjo6OvWs
tt9gzq4ClcfePsKT8oGqhtrlslbXbPyTr5GkU3nhNhxucv76JSZthtXoAtPx6N3WiyisPBxqVKln
dd8uYfa9BTTxAAOlvbIKfd7hLq2e5aj3T1XbFxeCSE580LB++KaY83+v+Ic3Ap+lnpLO7JCgpk2I
FHTrw2T3BNj03RMb/34nUIl8Ov/kT14ybkUHVJtpvFqJncKZNXfKZTCViugaz6Rkx9n3uopd7RvL
63y72Eb+YWznaZ/mzvR0fvhTXxKVI4c9pUEN9jggtM+MLPWmWqKDwLEdu1b/OOVZeN+ZZv/j/FBH
kNS/nu6LsY6mZr1Cb4IxHoKAyPFiRJ0gWa219pHW17ezE+PpyKRFLX4Z3go5hg96NGWfC6t0iDqZ
4+35n3P6ytdvm84AAtmjg8tszwgJR941fcaY3NXMo3pU/mIzNP1fjnQ8MWpRUWS0qINCeTMAH8TR
hQHgTg36pXD409+y+PuqjvYZSodhQ8qrDIzKGd8soF22aETMNzESbhrZ6dZtYFqj3UTv2ibWcN+M
404BiAz+i7u7HhgoTVLWN9e7/+JY1q80HpYDCQhjboJFhItvjp21m4zE/S+GsizK+oa9VoDl0WsV
hy0x1S3TF2INe6+aVUpfT1agqO5cnb+qw0Pfn28w7wtqZtsBPH88lKcq6LYTm1Na86hxYoeEFL0B
jeXZ+W5JZHch9sXmLh1s021mQg5dwELJvgQfdHgXIygCKe1/nmaN166nKeWXpjld2MecmoJQhzEJ
ULoTbIgPR5E59IsawS9GV6O9qcdFe7BiSnWa3lgYQzJE1F1i3ee2VTxY43iJiHpq1n05/NErO1mt
lGRrMOkLyvaqjd2dyshAAV+j+xn7ZUxhZro//yRP3llBEZaiASXX43q2GCIddz7z3khUbKDsQl3P
7F4ujHJqjkEVwBnSYuNPwffwzmqJyitbcmmp0l2EYJPY6ziSpAwvBf2enFz5pqgPUCyn3ng0FLrE
1iEuVgYZnI4JezZlECfp0NlmfYCdc3VagTtZ7Ksu66tPtZDLV1rp+ryFZGdceKNOfifkHa4XzVUf
f/2V3cgOLRXXPXDG1CH73dsQfu7b1KqDfuz66//iab4Y7+jEo8dzQeQd42WxV/l1h4raZLwLu5NT
78xvnCqhIuz55frnL+a0MB802KbMra3ScjTTaRRoY6z/F9fycpSjmbMrxtxIlopvnkRZICml3LXV
klxYk05982vk9tqLJgny1Z5voniJGpiPTtXNDS59rGxZnY6fh5nu2YZAsZriHWfmjWxqA5M/MNsL
P+HEx0GvxcbR/DsZ8/hQqLzUCoe8cINpjPrbPu6XXVjHmV/QRP9w/v04McWQ6YqaB2A35ffj1ruj
h40+aSVDmVHxeVAwPRdKRi2Sqy8NS9hOlRg5z4954m1hTIFjRnBM48x/+LbAGtU0NTNmlNQL0q/U
uMEyfql3dXIUk9eRBhmGmuMVSQ7OssyNcgMsCgU0jfKXVSNhPn8pJ28figH+g3yCNfbwUlRr9bNj
8KQSK5cQ9HU3w6oh5OdF9uYbysvZ2xEd/oVRT14alTeXmwdn9DjKgZ046v2BUWtqE/eUW+1bLC3f
zl/aqXlzjc3hMM0uhZP10dTRotfGLGQwdYxTts962XzspgTOB3bruwot5xOY1WVfF3rjIy+G7FEB
T25Nhe1bq+tLJamTtxoGOdozXFgUNw9v9WAovRSSQzS1XW/eQMbBfzya9V6B3GTqzsf72cb3dOFe
n5gOuAt/D2seDhsnsdTYNEkkq2O7Nash/LloFUa+zqsBdNWr8cUCnTu6YvY7CB4Xxj9Rs8IHRnnI
ILIUZIJ59BiSdoo6VUZu0BRT9oEFDgiV0QhyPZXbyq/uIMYfS+tg+I463XgqMQx+1RRd1E2XL1Au
q0VEOiUuSTPmwhty8t5Q2aDEY7BFOl7MOvAq1mRQAWD/im6kd/B1mh3+BE7L7kOiNOPT1Nv7FGC5
n5rhsq0F7Lemd+anZbTtn20TfpaSUGOImPZ17UXpTk/c9E3iJCP6WTccLpSITn04dOhoSzB1rQqF
w4c5C6W5OWj/ALELmuNIxtd6eDG+59SbCksZxTlvjosy+3AUfHA1Dc+UJ6YwmwAowI5KWOa4M6xo
2nvFDJUBUuAiLuwtXi8bNl/GWiCmbMvebb36F6twUUQp2lxOEa6BVyBG27NtUOTu0q6KgvOP/nVV
hqEs+krokjhhHD/5Ma203kPuFsD9yx/bsccYm47DNKFWcq18m1l6etd3usy/SIgtlwRjv1N6D7f/
vHIE5UEFcQFjH0/uY9XPee5CYMz6EKJAltTZz0zr2UOhNbQfUmV62Nh73bkTaTEtW8Ty7zW8K1Dm
rLZKNgTfLA5EyD53A7vBp7YBwiqnTetgwPND0aXRXq8H+2uyTBXJ8phYuh0rpPngzlGWwhhKmnEb
Sb15x9Yc6yGFya+gndGJG4sqyx2IrMbelHk9vSG9pr0Em339ImNGpRiEbovXlUL14aPGEOESLMZx
KxPJuG1Lmb5rqHL+47olo6yyDL4VFq3jfUjVCzCsEO2CuOlp6hSLtxPL8DMz8+mCROLU+wRfi/nN
Wduyx6VbF5Ghh+ZcBihWq2sJH/NZ7wGnWBVs4I029fUvE7DyqIlLcW0nqsZc5BqT4mIGQuty9NWY
HT7VXFA15lBnlJtxqtot62qyt/RZfgrHqN5LpyL925XtbkhYChta1bdMasY2zdGMYbJ9K6pwfHv+
Ezux/q7HW04Jq3CLf1nv2YvPuWsFa5waKEBBZLdoO7Xmewcx6BN9IPthEqvfYskM9X2OLA37fuei
nVxcPkJ/Ao1R+7nTz/+4DshvIn2DozAMbVrLh78pCR0Ait4sA97K8gHnGgDwflh+4Hcqg6leVowq
Ev8Lb8epic1BmkpPkwYYG5/DURsz5iOEkR8kSz76EcDJHeeoH8ZkuBem0COpDnUMjPfSdHgV2BQj
Cj26wCY04JlR6QyIqwXlgVp5U1lT9I7ppr9L3CQFmxOP5hfVtfmuT0W/L6GBUguu03fmklff3dqO
f1STqT868CfLjWrhZJ1/M14tu+tv5MVADcW3gk/98HaEUQSeC/1cUAs1Pfai0b6T4R5+bTNnwepZ
JLG+r4iT+NXz0z7N5tLuz/+AV7PP0Q842oo1Y+HGwi6grvSAPKLYe14GECnnB3k1JayDcABjY004
E3KNw6vEFCnSjnUmSF3tjlbeTaYsLKwauBQx3Ha2eCfa5sL+YH26B8vKOiYiWMpl1JX4t8Mxx9qu
YkdLtAC3FW72MSJ02y2chtNsvU+KSPt0/hqPQmD+et0IaWKXzSmMfMHDAQEIIvLRIONJvQ+DqMca
BVAPAuoMcO7XNOQ1fFZPoO0D8IPbNrx38kuH91df13rRbBhWuYZJOMnR05x4z+JIlFqQIJLdkDJc
0wHVxUNf9dX789d78sV5MdTR/oseZ4RehhenKCaoMTJ+By5FXZ0f5NRD/J2/yaFx1fcdDTJLe5gA
52qBaao43BZLBRnZrV19H+at/nFC5/7r/IivNnycZrlL5E+taknMDIdPUWvnGREWeXVFGLa3hqvm
e9lK9VZNq2N86VOwYYvIL0wDl0Y9mqqysIsGNTdeMHheuRPoi36ZdRTt6tYbAvhq1Z02t+Hj+Ut9
/QRZXdAErvYgUBXH4sAaz6QDszsM7DTBT68Xzp1hROr6/Civv31GQZrCFsdjc3kMOh+ZXtzFHMKA
MOR548UDsvsYr/FdMi5YeT14avuc5OJxU6YqufD+vD5xAYpxSYogpA0JDVvMw8cJO7CYsEgCLPPM
9KFdj1k+WI36ybHaO7MGeVyoGkwR3uf3ss68rxzRdIgQXXMDwia+FW196cR/6oaw1cNihRlg1Uoe
/iRo7klTrPaLtPFchH5ldjURJf0hbIwu9G2zFPd14Yx5UJhkLZx/GAgj+NuPp0U8IoJZAiXrK0Xo
aOQzDo0h2sZW595Gq6jNj6Zy6eGXV8SoYKwd35ayEnAnjQnao+imytcx0sJUrk1nRdhpDfhmUTti
X/RVYmGT0dVHVvv4Iw3YR6C7Hjwqmj82WKy4gY+ZWXDjcWLXtJVLbU62IXjnT3GP835PgiEuQjgK
zWMNmdzGUGiMb20x6G96q8EynAK07X189MxoXqupLKhJZSCEZsqQS/e5hSap0nn62McH6wdmi+lX
gfj+zlsyALCZbNKPUycwPeJn9aizT4v93qpm+JhIYLieaq4/iEzq9+Egp2JD8GzhbWpL8M8iXGhm
zYVUyi/Qu39fuhXlJZwOiAQuICfB51La043Uh6ED8dXMsW+UYzVRDE+6Ky9XtYCJ4UJ6iZ2qj+40
YYKbDfWm/kaWZhQFTr3o10hV+o8TGmlIzpWVWIFTuWUMSdRs/ZwQXvcps2ZyJbb1iAfWp5bkDoMv
SJ7R68hDg1H0jbEE1ZI30nw26BVxMJJcX14HLnKBmvyevAqfk8iixZG4evlkxBFenn0vO2heXT02
JVbqmGgQO8xHtTXizLN8PZQZCBOnN5pNpMgWoxoERKOb4uxLM9D88lO8+cq3lD2B7wW1wK67hzCx
ycXEuX8xkhVyIpPp5yAs/W1FQ/pnPGY4nXUn15WvtCgiohwDw/KhdXPgEk5Rh9lV69hws5dF74ho
mGgMBZWhOYnf9C7btnpuh/dGW1DKMRTFrKBqBadWM6vBmimr6RaQY3273LB3dld4oq2AckO4NwMv
tiJtm0RklW66ZdJ+kYcAx0wMBuUVYKiPVFoaiqaZDCEXs3XQdiD9O151ayA8XiyL7Svg66YflwIU
w5pjXyqnxdgUa/MP2gEyDWZLRu9qi7lnY8ShxDzeNy3ZcBO0qHC20F1phE98mqF0q83QmOoN20v3
bTfX1XtECRXkm7qEPd2bhfE4V3WKNtqcmnF9K8fhrg7L1lnNxwZ/P2KCAasyHJINT86Jtx74c2zV
Zf1MpWeA/2BS0fGXyGmuk0bXIReI0m4C9kfTNxrOw1cie/iL6AbiMNTybLEw4g3LexFG+nsan+YX
QV0w3qRDVs6buV+ap0K1IL0oog42ouDQcQLgOiQw9NW88ImnbvKzs8L5Jh0odW9alcSPoW1O3Y1F
POZNplVtsW9RYrqbUsRTQ4C2NiIbHEFCRlqEBrymS7iiuuzpndZo8gv5SeJRtLKLr5x0ZcOqMBNB
Hro4jWNOKfe2lhJ0ogopv4+9F4Gk40bp15rmwPpEG5jmgTvjVfJz+pkLdfHYBnSiW20fzIVl/6y7
bFGPcHTBUEZxqo1XDlhoF4IbZ/cNEJ0yuY7x1wN9rIrPRhhZ4FqA+m70uhkyeDfC++LCRik3sxlW
lC7IrJz8PB9DandJVnQ+lUYoDWUn2JPhuN+Tojk+OVNmXrUi1jBxelCSq+Wmz1TybZoRk20As6Sf
YqEnMwiNrGECFqL5lg9R9RShlDf8znW6T0anHOPKEXKW68QAGy3rs/gZy7fzbKZ91u6AIE8kzoxJ
Pn2mambh1J5sUhHnJDbfTkk4THs+ipBfnVh6/z1pIJ74OZxhPuM0aSXZQrPWXYe24Vg71VCZgoZG
nozvtWFXbsw5BNpXaQiUtnOksmSHP6pUvt5NOpwXbIgbh/K5Rt05079Udrb0V7NdkqwwKK3D7G5w
ytmkzqDPgWztmXCJvoLR5CQmJopCFySOuVUnvwxTG32wRYTwa2njMPTJZ8BhNk+61gZZ6ij9Gj44
mNGKnEJxleVy3Lupk7o+bpCsvzKUY30wtaEP91XpNPl1KwdoOTpyJw8SCuigjT5Gkdz1egjs0nQm
6KNxq/8ym9VPaE86cZlK5NCP3JQdtd+39hg+Z53WFo8WAcDEtKilA+KJfpY/xWGaEttA4y5QbjZ+
6qVwIQ0JgqZ8w6pb46qocMc9W1hg8x9dlo5jUIHbgqjqtPC2e28EYJA4z3rtLZ9sdqDWlhmUJOvE
AiLpWA1+3nTEGfGQgfwGJG4XBTR50ijrDRkL+S8UCR6NUb1X1GotY9Y3GZpJz5cy1r4OWuvl1GEo
TQQqS5spWMw4+YLeb3pY8nTM3vFqjyW5ZpVxlRqJ9r0BZ9BfW31YftXplWQ+PuOl2HROGDF3eJ23
WDdQ71kEykLrDCZeb4SSgMBHbBFhoibAatCRGTw788ck74wPmkUMlh8lGfOExj7kq5t48HWTrDE3
RZaztOt2Zz9FTqh9qlt74MhugRkKtHawBr+jStr5aZPFH61CGpFfZm3xnCMjMoO6HIxfWj10P0dr
mT/jlh758Go7vZVhI9kykFo3bLzFlnxdml7dLg2VZJjA5RztlUzUNYh6hxynorAfKaSoL6aMzYdG
kFsQwI8ou2cLetZ9VyxWE3jlUj+0/K/CDc3ZytnqZpx9iy0jjn3CHXPhz/PAds5x0+GnaZDWEUR6
CIWx0qsvfdn08Hp1A2jsMHfYj91yErdd4bXddZIsdbe3q0xzIeEXJjoTskMacgIIEuX3L6LZ4bux
39pxMb0PCTtp9rJK3OphWOzRDZyRMijbuN6TdBV4rzc4QEoA+z2q9g2noCIOZhxjJI9ow/w164qi
YmuTa60/cF/uNUmC6UaWOMYxmqty8Ot0AlfZjAAq8p/WEE+Qe2tbu4fsQlYYEJSNGB28zQmvEKsN
NaRhH3dldqvcqnZ3ujemn0u+xw5irqaSgPgacDUwwLRPbktCxEZ0cfu1mYHt+wMneLF1tMq9KeCt
d5tG0zFXGsjnvhaTu9ct1eFg5/du8pywkLRs9PZbPslI3ya5AuFuu3lI32Ii0yCoOCAI0BItdKBu
kcuNlRJcEaSLNt42Wh8/oB0rskDvpP1OJYAtHbGUviNsrjrPUrbHpF+zlIxmpTAEDiXLN8lsZYcG
Fuo7ruaqqLdWGU23burqIUwfhANbSXgSKYyCHWsAAFtu67ysO9+Jk/qHnU/9L1ev2REVkZPfezht
xCZqBlT4ak7J3Wg7V8t9jk0NCDpzaUI2RPivySCkULcxagHCF6cmSSDsfJnOPJr3uNuFKFpg0Nya
9ZBlXqpa/24LHB4k8MHQgOGfaxHxWJ2aN6g51QyVCEsKAQkp5xjws01Z3c5UkTahM1s345LPV9A/
5itXduOjWMC1TOSNvU+cUrvWWrlceX0k3xEZIihMJ+Ft0Qygb4fBAi6vun2a2qY/FrCZIA4gXl8A
06dZS3hQVT+fPxqdqN+sqWFoBSjdgKY4Ns/Xy7CMpBaEwarb3xtOb1/bBukKVWWLe8cjB0UZYfrA
Bhvi04Rz66HtnfiCFup1AQfvPAd6zmfrzT0uFMvJGxuiXIhhMFXnj3rav2OuYTtezPU/P5gfDHV0
DtVIviYmi0pHS7bPVZwZ7XuYWwbljbzZK2JdQOfVTzbb44/n7/SJugP+HqxUJHx6eIvWI+qLYriT
281I39vjXNGYW5Vl9VYDtLE9P8rJO4mcmRM26keSUA9HWfQic1WaegEGsfxjbkm33bgY2PZU3S6a
dE4PxnEamTbo9+M2oceKbjcJ9Rs7nUrCnmmSsvN8582cm85f1uvzOy8IxYx/jXR08wgljVGf89Ro
iE1XED3LK0KBFsSHEuVuVI1EjGTx0/lBX5fhKIqt6gEspHzsv9sbL56Y6McwrlTvBfPSGMFsyixI
9Ie4uoPqeMmBtb52R/MKiw7NVsr2Dh7iowtsiqjsWpkTzFSb9s/Ra8UYWKKz35dTpwdqSIqnGKrh
J7NfjD0hjeaH89d64u2kdCrWhgH8WHo1h+/N6IAfZt3QAssc5QdYiwDSrWT4sx23Bj38DWs4ypk4
+q//53+XKfH/cNQyj/Y/o4s46rTj1xV1/Gdu8+9wZv4ff7KLTO8P3nEch6THI9eUqxP3z5Rlw/sD
NhHqVPyzlNk5fv2bXISA5Q8+QJNpjU4nkqT1O/wXu8h0/sDzqq8dCMqdvF7eP8IXIVA9eFFXtzP+
I+TsKw4DUflxi350u0hvurzaiGaZhqCxmjb7psUZ1SyCwUb2CoDQSFwOEWe+0Wa9dODyi9btHyF6
kcYiao1KEGhZ4uEjboJ+n+QarC6AcaQgDthPxDbOTdXf0UvIvBsdkgrF72lou2fWCYeq0dJEH5Oe
Mt0VmpEuvPfGSH3Vx6XOfSJUDG+Ta4P71bLynIxhr38MJ9f+Skc23mZhm31KCK/Z4VCCJc7++7M9
FKIIRJh/87wVOTut8gOMGg9a5CWfwilkQ2/wDQrlWR+1QqgvCZ6jrV0DZ28UmHppkOpp60jrSUpa
swmaNH50ZwLT/ZlHCuzY0TSqVg47BV3OGv1GzX4yp6p+0+TQMgNFjNrbfiLfLCc1dL84JA/Lgs1X
u6TAZiHUSgpTg/VgjF07YIacnB963X72zMggkqPoCFRsjMcWz1C5QVtf7gj4KbZzmLJTsvt62i+I
izg31OGqU+s5qlVO6b4hzyiB1K4bm1CqJ1EV8XURT9GTF1Ug27Taja4sZ3S385y4zwloUFq0eZtu
hRv+atzqc95kmU9lBOhrlfY3LdYXf5yBRMJnFNeaY6h9HlXZs2ONZFpyosLYg3kJ2vgOfa4WILEW
u5Lw3tuuSvI9D0wjG6ttOVrWxps4NO6TMntOLMhr3eyyzJhTEn1AEgdkEos/KH80hj+aIYZM36jl
yrDyKdlorYrvHRQr8C2dpvRlKhUEJMfOfSpD1Zu2HaYbptpsMynKWlR9vPi6D8HRoQ/S3nsOTnBK
Q3ZgIHLfkglXEkoaL7s67mu/B4R08z/UndeS3Ei2Zb8I1yAc6jUkIrVgkky+wCiK0IA7NPD1s6Lq
TncmmpFhHWbzMI/MsgIQrv2cfdYOc3i0qdfjiJSxk3NG5X0NLHmCgZ2F0R1eWvvIlTDZLRLN+NPe
lvWsbdDwEp5Vzh2RJSwcY4IkaQ5iLm5wf2xzM7oNzUF+KlO3uAurNv01C6wKVlPTFYe8TXqCxscg
sojVZ6fM9acZX6m18r34Z8NpEycGC4ZgWdmbttRTaqQNBqBmXtc0G4YvXgO71nTXsTarq3IiXkHt
+s2cFWCzI0OthNelOjgGGE9w6iIg+aakEygKgnSPE0xqA3F2KFFjTsXNJ9LnxpMiVMtpFYGBmUwv
JpdY6MmWA0Sx+vv2X151hW1cz2R7iesb3waLYra2sCJMWXxuDpHI7XUlnWwz5HK8R0Qdb63YSje6
1ttrHJP3xEKL+1YjX96r1LoNDc2/p3ZqxpkR15XIspvrOcFTdSULX/yqIgxJJh1Xg0aNybVC+rYz
3OarURs4ManMW03uVN6m+HCwvTmfI9K243UUgUZaD37aeruRrr+KdM3C9EJNpEgi8anEwowFKq7d
XdhF49d2rqBhorouJkWXx0mYf/NGMwd9yf9GCAs/TzEi54cJbqxGIyPwbd978VisuPEP3PyQT4VR
2WB3WteAc2tHbQgm5F8Gp7MQ6RuoIUcNX+wms64w+Nrqbv3L7LMfiSHdB/wH412h2cm6kZMNsLGE
6kot2YyFGNG0Gr5TVgTaUEYRQQqo/92Pxsi4jTLB7PZ4TnOhYtuwpcWmiWwj8Hu9/J5RM3O8jfpc
dIVDUqDPuSLmAM75gcp4chsfFwVJq8HEyXpsnFHlsd6YFlB20Jx03SOBqtEjNgt91BoMSL99vrOq
7nbs46CpdBmYtTzk2LJpM6YxIQMuwGPP2BuFtcmS6bOM+itlmGuHd9zoSb/1Q/eHEPIqFeDOqMdO
Wx13ITEFeh7fRSYlBX2VP7cWwsBjYK6CR62rnNBWvG8MfUcckn9XQe6AoXannyJ51qEya579qrji
HHNeRt0DhDFvPbPeAVnDVrLYWkQLqtS7lmmzKkR+3RfWdThW+6rgo+d6P8fqMKVyHzflHcacZBxS
YnL+togsAinz/WRN2xKSJ+5yLBi9udZEvjLahuvbKMkqNc0VAE1iVRjcwrUNn6x0ZDkwg4ytpyvD
myGvNhTTPrRaveL4BwYE109jpRl9SHA+xmB1MAkHABYjVkB98/RoFYO1Cjtpbc0iflQYFm+xb71X
lnWDX+xzVmS7Oq/3tYbXrCp0M7Bxa7zLczv+pZlinq+SbDAejZrtNdYyfIa80HlRZlSTSTKyF+o0
4yCvB5Y91zKwE3Emwhgsn7ua8OrO9nNtixN9tq4j197arf/bLFWx7wsfX5bSuClF9FM6LCJONVDx
GIdi3U9zd/DHARfItL0NYxwfSRdYhwzL43tnBB6jXAsTPKu6Gj0f2UTcdlu0fPbOT8UVCyG+IIMC
rSobrCexkjLwTo+kf1+5wOe6tos3xI6qjYLUvK1CV+Eucpy7bf+L0MWtkYwH18u6H3NpMSNwuLBm
MwgHvwb+WT3bevhsa0Wz5rjyvQV5ccyyqZWdO9kaThN5ObmLc7UbUu3OGPX5NnfdaZ3mw2PPTujb
aDPHkuWD/PmXtO+jzdi7V93U4JncPOqRdaMGk2WxzwOvs8KVV+vFlwF2P+H6HsyxykqyoZP7faAO
4yr3VbkP27DB0ccfk52lsDih0MJ4/TvSCs8VTWASdVvuDxx+eun9bgxp3uDbWWxtlWTkHHXtdXDn
W/aOHGy1R5IvrHzxV8InOaVuHlrVlVtWvWFd2ka0QljyLexNbxvpnbG1Bz3HCNTNy/0Qe6/GGNkQ
a8NnUMvwp1PWO4f604zQUE+FY41d9UCg+8ExoZvCy9+lFltRIucvoY/6CWPGe5LwhIht7Vs7N6x6
FhnN2rrpMTS4ypv60A/aq5EkOyJEHe7GzS4eSbdRTwgspjDvitS6KbpEYA9laHtyIKwUpva7kYO4
jebhadazp872AfFIg/Err8kV7LQOfVfsZ79TnU1CmykFDa02W0XJvE97vwqyHqVazMF05feTwzGu
9XFa0qeXJkEFleUcveQEGpyY86tnHKPMqblTReoFk5TXjiv99VCoL06a2HjFVBLEA6HWLizqHQ61
2Of0Qlf8priWtzIc86s5H7HgnIdPlH3hJ1WI7xRqjiuw6vMh63V8uHu11rBujBvvPsWMda1CZUw3
dew2Dw2FVbsMiM6WM3C+UaHm7DMvq35FBMvytUH4/cXQWx9qSR1G3+2GTDA0GrItSVQ0Fvnm6aYa
x/axosWA9xLxAFqvfzZD4p62N1jEB835MGk9/wamgA+TkfkF/tWRyIKwsbVNS/Wa3Cb0qb7KVT/p
V7mDgE8VRRwBO8amdUV8zHosGyv/JrSIF5qzdx+mWX3b2oJ81jCGd5Ezzg8tCGorKEo140SdO+Ut
sWz1TR+HOIbKYcAr1zt2o7E/qBiJNtkmYIqG5t1ommuviA8ytl0ts/YFwdYdR233anTTrymwauw0
iWftm14Y19hJiK/NREI+pS4ScDMuyWNSNFsvTh7mmFS7PY4/RsTAQZaSmH6I2laXGzuuvf6zMeJz
usfO2GXR1hxQeHXdjHu9T6u7ekKo2BnGkYGJFawO/Rj+lYu9BCID49doz02g+Uk83hotgg2Mebyn
UIDTD/wkn4qNwLT2JfZ0Jozdlsb33sepPIc21K+1fLRvJJmLwV2Jvh32BcbP9S9LyxwH0rxG50+G
GeeYnYnUukIQnDi3VVWV5TVrda3tWca512sJ9furOiFIs5o8Qahm7lsdjwod84h2X5PV1ncmyGro
EYmj/C/lqLzmiew3XUK2ctSeRuDtMqC+SWQNCQLgxUx2x1HbMWo09wrXJml+zUZpiEA6XqKtASrj
9trFZfMNx1giUW5RJPUm69MoPrhsO+ZDL+aWxXWeGkhpYuJGtlKzk3bbGf2mZMJGGJ2R9bR/CLJT
n5Sp1f3BcVhpnlWPbhk7erxOV65yjq73U6cwp3CnDCSZ3tT997IjJROzM4rkMS78Ql5Z0EqrA1kP
D7PrJDdW84Qk9irrM9ldDyEHbKsu+F2WIVZzPSmsYKM22tSlxtUFGOxfU9lHB6vFrSmnjGMTo/J5
DLXWPngQEB/iwtPXVTcnOCLBc05drJXDHinjSgM1QMpfix8o1ss/JdRD5G68ZlgesGqYKW9DGJRq
oKQzV3spc+3eKvqdmRnOIaSMMlBoiy102PdsG4S7S+6vRVx/TUkvbDEZUNuqYPRkfrdzG0M9Qadq
q7Wo/Lts6IuvVeV9D5vGC4TTfy5H7D0KDQVBJyrjwaQ06znUnWd4ACO5fawnurjaYma7zkJ15ReR
v0674aFNxGaQ0thZuXZtZITkU8361JjGOhWyIDmafx7QGe8mJMbb2VdHb0TxOFXWa134V9wLQohn
po6FQYX/YvsX2PTtWE2fh8G/G6b0S9hNQqxUB0bRt1NSlvVrq+IHFAdc8HDXyquHqs0Odtn+TPUq
KJzpZp4LO8Ay+9VJ6YDRXxeQKUSM2snBOTGS6pAedQVpjB9jibVjo+/wD76HzGZQXFJehf7wl+5j
eikjv7ozteZZ5KT2cr14iMTwlGE5j6EIPmm9hn+87G9H5HGhaz60aCxg/bS/Kepf2Sq7ysJxurGs
mFNoz/G9widMMzkYq/5xrvKvk+994z4+BFYWHhyFb6HrcCdiGjq63B83wTIJ8KpLQxD0TviQe2xl
lgV5q9ux+PYExR0ku/N13OXjSqGPC+dG7LQwBaKWbaLc+9FOtIc9HcAgvE4YJJT9kLxOcYPvw5Ac
pjl8xTL9p6hK89rQy29EPA4TtrcRi+QGedS8NaviMzRVfduJft8heNHCON9oMyqImnqWXa8f7Tqt
KqjZBWXU3rkSoeK6N+fv7ZFJlZQp391jFg4Q7NAdJUNKd9YdSYNNdZT0mTzJbBAS6Pg7TlxVV56X
48Or7aqWXLjFgr42jfQaZwbg1+hmpYGt2ixJHxdGj+rAehrc9KXM7Mcm7fcKXcBj0pvc8T1a2XMO
1I4cKNUNvLlbz/w9o0J377X5s9SaoE2wKILNFqXms87RXR+juzQbP4+KbHaOFxopmo1rzneWn71Y
er+RrXcVI6eopAbAGYLB7AQ1KoFN3WAx5+bbaCCwrpvDdY/HfY3ywyO7B+DuJTf1teORvxDRofTL
Z9OTDUGa/AobqI3Ri+SGDNNVK429TtmQ1WgvYQXMRnbJX6NoxDZTs7UnBXwVTuU2Mv0nKItNEE9M
cPZ5BaVebJVBlRoTf42C8sGbNe++d9Q9kZMDQZqvuMj/CjkYzmzRGw97kLvEEt2NPvTGil38tY7x
KPSlWQY6jKQ6ZsVI+xIEaDwNSPQ0/2EYyIj2KcREqSNx4B71GUmStYZsLlYJBXUbK2yLR9jBJgEC
eZ3UbL91S8o90/P7vNCfnQbLDNALqdPceglgv8zezXhuP3VoTfalRpp0kvoanRORDR8DUGvtEte5
wrsIQCIGrH22FcgMAkI6OgbLJlgl+xlLl8Mk5Jq9LdooTV3PyhO7bCKCRKDjMQRzQjiLezcxyeDo
vj6GKJ/SPrDLotyj49qZA4bpbWX/AI3ytdH8KzeTWyJMTJQEbDcOS3dWStZR9w8qYrnKcFWKHPfK
zeeth3g5LeFJ45IXeXmAOkK71eq7ulI3eKhgmwEtLWtxhKcwl3rto21m+AurnJWONZSF8JDTBP5m
4dR/riO58VX0paksRmyzp8rzuuLOiKb8gfV6Vap6M9iYErac4wvX0m7x9X0KQ3+X4/U3tU+5dA+1
8l50c8aFoHgyaXDh14fO5LaGd5NmcCQ1sx0Vd91Kn3WigxWV031oC+7m84DxLiNqyNR3D7fWaIo+
1QNX8SRPnZ0BuWNlH/Orja6CvjL/KgstmI35t1cnaMGOEsUakzBTD48vqMj0jv2nxO1vIwREZYOv
gpU7T5jgHGUj3rYpbaKAeqtWiat+9aq8GrLhW5bGt/kQ7lqQa04+f6lhqhl+hvuj5LAiHUIxJZaV
2vDgRda2tNtrrIduB84cFBGuZCU+U9iEeYKRfEmL7B4I0lp0zXWpxF2Sau6tXbB22CFBjDrDk8MN
o60z2a9TLe4zu76jkA0tmYlGINdJPNatAeMu+yyxstdxucff55UI2mFE7RZ2CShHFFCHMBxudB9v
SuUQ3DU1roRjZ76AXdu0BRUtHo9ZOdl4i4+li3tc8uzpxauXCX+TjPquQaexMhK9WGeWfYVC09gZ
ZmTtU1V8z40CGUHfrLqx67yDgakEq6J4FSMHSoWSapcLgtowLGsuW7K+koAbtmVcxmsCej86umCT
+IO7H5wm4Dz4ihs8JqVxvQWIHm44kkL3b/zHIs1fyhChzVefaxRH2URM/tzu5jwfcqydiqQKHSzl
XEVnBggUtVx/pvasyA14yHKcOg0OYW1ZcCviMtuh9IRtY6LWmneDZoRPTexN1i7xQNNeixT86R4v
HfEyFw7pAKw9bXcrBsf4VMg8JssPSxoFn1nJV/ScRr5LWGEbrlxD+Kui7LDfZVlr/07K1n2q5n54
orQFJ+fY10bmOacnd9V4kjUiykVHTFNqc7PFaU6+DlaEXkfWk1Zxk/JwFkSclt1RLqc9qcGWX20y
iBgw5BXOLOYUT1/B4ffcs5t4SnZZRCx+ncasE7jyesmLOYYOyr6wseSqtQbXQURczmGQKUU3+mN6
zNmTOK/VnvI8tzmkfuUYK7rdGrdo0jpC+KWn7cepKr6ZqWgfB6+e740xi+J1aXDm/aca6P9Fwu3/
MydNkwzp6TTb7fS9LL7Xb7Nsx//hnywb8vP/AXMNVFKn/gvAN1r1f7Js+IMYLvWgZGBJ/fLfyaT9
rz+I6f0PeCNKIyB+UF0DrvNfSTYf003oYWD5dLwsSLI5/02O7X2CTQMVheSUPN4x2f4m2zzP2Fha
qpMBq2p1AwHYvxEUxHVnMunvdfj/fvzxtW8eX6YyggKYycCFqXoI0/FmsrjITwOB2nXVuJyZR+9v
IXhZnil+O+au/53b/vcrSVm+fWVsYi4lG2w5bVMhxc4br/3KrszOkDuVsoJOMfu4VaB9/WfYv0sz
v/UzOdWG9NHbN5ojIl+U5VUQaz4xxsEk9hPnHWbEbwbTwz/f/vb5xrGi6E8/aVFppNq0jgWKx0A0
eCocTElwYg/5KvqSR6aDnKpOxA+7Mu+bvOdAMKXeA5R47SfSLk2/+/gj3qsv/t2si1S9lguNEdqp
wBGjqLkYCFRfKQ6IL1Yp8t0lLyHn+74lcYNA59S6FQA+q38uB8/4neYctCg516pzZfh/7i7m1vuX
jDLlFuvEMsDt2xarweqqT+TIHHXRcPjHp/bNmG/bDtO3uKKlmFx31egMxA+5/lzWRKwVbwdblci2
b2sNJQqd/pJNsAr2KUBi7kjubJj7j99yqo0Wy4Ie+TFkN/QuRt9XW81oqx2JVefMWDr19OPf37RQ
mmoUrLipDCqWnse+r+XADqnsevvx1xt/HqzUI71/gVHKUbD5ysDJpnG4jxJ70g9p62Dkbju97XGq
6bgDQGzqnzJTZcnBGJxcXrltI9WNXVB7ukWfhoNfm/gOctHMoRbfzUrDOPeJf57TaBref+KUVEMF
Q1YG4expLRbpeoNSQERgv2I9TfXXBJX8X4bsM2Pba318ZbJzkNxyZdHuG1W6/YWdsVhcbBEPvZdF
Kmgwi8F7USj3SYMi/+PjvjjV14t1o8tnidY6VUGEdvHJAudPOrQmQnTZbFtWeEUE+DPMbGWQ2zn6
gdAoixdcQ73PF33+spS/JTc6WmmsAgpoUqxj6/TnQHjuzHp3onGWRJ/OiGrsIDNFlHZqqJgmeojE
Onbdy6bxUiqXz7Xrl7EnA09HbLnyjUh9MVNzbs80/ol5tizgZIOdwxgpRTDV7cStzx2o2NERjjYr
LYy03x/3wXFp+8/t7z9oomBtqFNwbRlEA+TOTk+avwatM7zrhqGb341Nh8T441f9+fCAZvL9rOz8
qXXRpZaBcAd4AFAPsvbZNcbRvfWTsDU2Hb+XGFyLi/NwZik4NQgWK0Ef64qcbCgDP3dSfwdvRpFP
84lWnPlRp9pvMcOtehza0RoqGOCSKijyGFalUYvgFnLD3SqZSAo77fTt4yY89XMWE773NEk2R6mg
awihbUPZiHBLaLd8uej5S4TJKNGvCZitQZ1RnkG0rql+iVxnWbns+YvjgZaOUitVIoPE95FjeKgk
2BvyM529UED/33MUrOH3I6waG7Oo9bQKcOWd99bQYk0aRySGt7qWxearhk7A2sVuPDjHGkpSsjmm
5Oi3JFSYy5b8JdnP9Xtu0ZIBgdLBepx14zpy1DkmwIn+X1qClU7UA67hgBJNMxWOTQfMi1umjtru
4w46segsi5xLMyJ7YTDAMCX2v4aFZf7ClGKMiMJ72uPH7zjxI7BffHdCQTrn0iITl4i6GqJ1Cnbp
aghd98yK9l5/++9BcHztmwMQdJIMAnihAg9b5OYYPBIE9nKtCVdRlVA/aZH9ReFPZpZCv2zKXt3Q
sX5+/NtOLAfuYo2jhCTDZZzDkR4aZnE0DnPSw2TGrXafYBinPbsUkFRPH7/sVEOa73+p1MwodMuc
C2Dj2YckcwyqUWvCZ2d2oFPPX6xtDqm5RI2tCggBIyMuYmpDW9UHH3/9ie3AXaxlhS/jbjoeLmLn
iO1o/Q7/1C7qUZgpaLjr1krc3/1op+c8Ik78nCVEdLIL5Yi6Z/HR8WnvXPVSd/g4fPxrTnT8ksxs
EQxrKEPgVDz0FT6QYTQ+W35fxPtZw4pZq4D5fPymE+PbWSxyppptYnBEFQY7L8oXY/aobrXxNadq
VE++9qX0XloMslwKlJywWMPYyKwzv/JUEx5//Zu5VXiJWVmY2Acll/GDk1DEvNZ7C1XNx7/txPLj
LJYGX7akV3XWNzlFCPQ4n7vD1pMmAoG5odTz4ePXnPoZx7+/+RnYp0uzDQ0ZWH3lIQ11yrXFoDvz
I0493Xr/dCobCukfp+VITeDzHErjWcNA83DZty8mfehQhat73LBlVA9X9pEh1iTt7rKHL2Z8bAhP
aWbLw0es4mvU6buagPGFT1/M+F5VJjW/CA6sxrKuXU/5a6vC0eSib0cW/65TY4iIfoGxYIAiU31H
jzB1q95wmsva3V4cXTxVoRFPRhnA16ruK1ubIHKZZ8+RJwaNvZjVzqyh74LVFCTT8NtKM2OdaXW6
vaxpFtN2wq7Ud8kUIPgrqj25oGgNkOAcPvnUpy8mbaqPIVEf5FZjmlyRhMILWzovl335Yqa2omnR
VbEgxK7otmT053Xr2MWZLejUly9majf2eWgaXRVoox3tWqtxDqRg8h+XfftiprYVYsBEp13Qq4Bg
0NpylQDf21z0dLEY7qip88aYbKJIXr01B3LN2Bf9d36v/zpDLT0WlSU9N27MKmhr9SBquU3N5sLv
Xgz0uGxF71PLG/jO3OeIYRk/N2Xh1MNlnbqkpXmYzUngIqj/WscCJRJqEDLsrhm/XNbwi+Fuj5Nt
1GVVBU0rJ5ayqnmihuAcXu7EkFx63xru2CGA5vpQKYpSyItS9LtxEH+e22JPvWAx5qe4o7g9RmyD
DglpX5sriEWiw3T9ssXmmFV5u7natRvNxnFSFVZpBVXSGvAuvWF/Wesvd6iySTAuJR8Ah1NsXAo/
t/A91IXfvtihqFjP6tQmRMHgTJ9DYd8YlAedIVieaPmlAZqUUHoGraHlUWTsj4VAPx3pIY/7uGWO
G9EfIjlLf6NKAH/Ih5GWMUOTiQvbiPP111LEnBL8x1lBJM5Ua5+ZBsfh/qfXLeZxAbcg7kPJypzI
1IVdYaTTikr24UVTCJsv6+4l2xFh3FFaSJuN2uitdVyDkdYJ97KlwlpM5bYRsQ4nhjW0Lt2dlBX6
9Rbxw8cdcqq/j39/c8rU67C3/JJFVHpOvR+BI1y53njhccdazGNTq+zOMlgoJpEYCMOR1VEVB7fl
so9fzGLTbUGET34eNA2WbpGhz9vRLc95nC9qD/+1wfzN0n3TNvJYf2TBuAiMaQB3yz/VV004FAT0
SseoyJVj312NqPyrO8AL9WNpNE+anWZXMsyjm9KIYsqMRDJnGwDbprOaW+SwKHSrYzSn8dO/MvCP
j61Zh+ktUXICTUjkw5jahQz9CNbEGNyDehbJN4U1WxKQfRizl2yY85d0zFW2Vo2FWhVGCVkMUNwB
tB5b2+GZmOi3lmv05R6IBKUmzthO8UpLRWb/9BGTWMBYWud3L8fGexxnVHgr4dTuuJ4o2Pocx2bW
6Wf66LjV/2kKLlYr2YxUqxVFyVVgbj+1yHfviKt8p3RwXgHz6NNVSrmRtxJS+Xch2ptzpPkTI3vp
UzxNcVImSVTBMCogGLbD1szL/MyUPx5K//CrlmBVuxzgyWZJFcxNiwe6G5nThvNlgTS6yg8d4uVP
Fw3xo5rg7fxsat1zIisrg9wzixfDkPH17GtnYemnGmlx6B4bNAczKtoAYfy8wVBIbHQKTs9cRxZE
3n/NoL+xFm9mUOln2jw0eh4o9JspRADXyXdx01Q2tDFAafuoFJMNu0hE8sbsRA3EwwsR2FVAQsbA
HCbjbyG9KOv1Ze25WO9y1Itab4o8iNGQauuZ8igAPR1lpZc9f7HitdWc9CKaUOgR0UBLiaNyG7fn
ts9T3bVY8KawHwZ3MrMgzWvnFWSYf6+M2j2DxTj19MWxJRRaAr4hywNJIcEuxWVpD5bPuWynMRcL
QYcHkKOMrgmyyC27/dQo81ePHFQ78/wTe72xvGuEaswtkL1oI3EwXOdS9awqSeb55FaL/PNF/fsf
vttQwzNRxfyKqrCvc11Oz16ezGee7vx5WVmie2PAfkDL4zaQduRYRAbqOVzlmWWusi51S2pWU+iM
l/2S4ze8nZvUtHUAVrW97nXZTdpovxIYjmc0OCeG0t95+TcPn40ubeJqDPfllI97dDcUV9Xxf2fM
+a9lZUkez2yMr0PgTIGuj02BsNiL7K0XUooLBC4MqzMtdEJ2A7X7fRO1Urq5n8g6AGE09Ycs6iZz
r+dm9jpkViyvbdE0yZXfy5TfaPpZuRFW0tlXo20b5V1H+cp85lNOtedi4mscdPTEaSg1VEp8MlRF
VZJ/6ZhezvsqwdlzUDy89MZg8qxka5jtdOGnL+a93dAibm1FQTYzvtcWy+FrDjuyOLMVn2gafTHv
vbazTS6J/p5qRn2bJbpaYz9WbS6aJUtEkDEUU6EoT96HiSO+DqPh76nHmr98/PQT831pSz9SSeQK
MPiQtBztBmKVGikBNlsK06tK9TvLkJq88Jcs5jsAgD7z8NnBdyZBZNtP9Ldv9buPf8nxPPKHA9FS
RggDITdaOUTBqId28pfbA9a8MnCEHvYansHtliDTUEJu1YzPH7/xVNsdx8ObJaYpsJOgICXcJxol
P2UDYBqhe6IEojQDVJ8FUiG67Mp95KO8fVc/enEe26m2H8IUJnYMNypfF5beGGdOyacG8WJ+x/UY
6iPlffu6BP61Em6bZZtiVMV84QsWcxzJh1nLVAv3vRMmX4einB51Kg0ubJ/FHFe2iZX3VGjokiou
OD2oldQzz6XM/9w4AJnet750yqIjtVsF9hgrylN9vfrC9UUTF60g0LLeP98WCdhMXysDb8y/9D2L
eeUM59Sopz7+OGHeDNO5H5PBFFMZaPrU3eOF5O+aAuX/x5Pg1NMXkzorVOZAlykDQOvhoeZ6cNu2
ZzVqp56+CD34UV5QkV6YewOh5MgdKinrrbCUuEjKiKPl+7aBw6xb7DlFMFCfY1MlFQ4/OPFAAQR/
U1628EHGfv8WoPJD49dRHoRTmgSwbgXeRdDvPu6BPx87sUp8/3SsDXwNYUAWFMIvVkLX2pt80M1P
UTQ3vz9+xaluWMxdObux1bOiBmJI5FXrOuWuqNvo+2VPX8xd2C86zuBOGgwl4YxdmY+Y9XFEp77q
ohcsBXrwxG0lR14AKrH7bBZl9dTPhl1e+PjF7E2T2WTlCcd9KarpzhynsdmWaOrS3WWfv5jAlRlO
kAebNJgRgeRrym2xzLaL0jnz/ScG0FKi148ziIo8TI7DswSGK3SKH4cJU7SqcpwznXzqJYuZ7ALI
sPI5pA/gVZBNpl4lXJvg0pO1FXEt31zWVosJjXK00U19TAOrk2JbAcpYm0BgLlunl9q8zBF5VI11
GoBd1VLqeQr5nKfK+XrZxy9mstn7YzaUPH6sze8qJsYSKXHGJ+XEFPYWUziPhtYx3YJJ1sTywTr2
xKSSczPsVO8upvAAY39uqJUNoli5GGlRkD6uS2qyP/mpAZjmovZZ6u7SSMxKSi0B1h1TzZ95APXX
pQbh6bLRs7SP0MbBjVPbi4O07Zqt6lB59qN50TUEi9D36zQkA8+bUP0HRjS1e0uFMG7c6bJAt1hK
0mTWU+0eW0nQ9Q4iZMcw7OsyTgkSX9b2y/mLY0sOAxYgu9A+TYWv3Ri1Nx8ue/hi1o4IgkdjiJLA
rAxwGyV3NdKH1qePn35C8AiC9H3LRxqsaCePYgqZlU/1svRiSqczDnG9kr63TuJO/GiyqEg+jbjP
fJ8KQ1cptAhi1BflUIBqvv+EI41KUpofBXPWqe/20GZ3eP65Lx//whOTe2mwaVhgdLMj1jUfhHlw
G9VsxDReuL8tJWiOU84j9aRRgDmwf20Ntr33p+ys4PnExy8FZ1WuWbqb0+WaSP1rOyIb3fZhdVE6
USwVZ2MIMBkSQhQYfvjbbqZ+RczknOHVqU9fTmmyGqKNiVuojug+dibJFnLLuSl3YlF1Fkfropta
rDvASocQA6qV4xfhXayOTC2K5iHZXDR2lmKyWggTNUfDyByANu1Tv2ga6F15c2bjP9VGx7+/uX5Q
deikVjRrezcCndPhP3PkAW8u+/jFzKZYhqtT2WmgyRoK7Qpsz9MpvGxWOYs5q3qW0tTj4RQOxrCy
ZHZdTcLeXvbpiw25ziVIglTz91DmkhtrxBZGaeVl+gWxdJksyLrNWIr4+64tnJ0LgX8XtvBdLvr2
pYgsKRw7t9oSTGZb/faqvFrjAndZpBGc4vsBY6Y9pShaQ7OXfnxTFTDAoaIlZ45wJybVUkFmqdoo
O2wS9p50KagSOFW0m6oHPi7DqRoubKDF1CXvNw+UHhCOcCwz6PsBCiNWq5ed5ezjb3szpbqUIlI/
rfy9m6bpNmz9aD8UZnkmCXOqhRYT1vDGdm7DkGWnVvDn7D5tR0AjqjdXcWmA97tsDC2mbjSbZh9T
ErR3+tJd5yPWUCS7L1vUlkZybjeynavkuGVRL2+0OBzhVnSZRFosixfAvfRKk+QWascYvtZQNII5
ttqHyxpmcZZ2Z+oxEmzk94MEO0Ml8Zdmav+3Pv6/LBQWSz1cJe0RJCsPh8dkrkQRfhap9uOiD1/K
4cKuQoQCUTSQc5gdLAszUa1CIXFZn4rFZutPFR4OpRnusa77qcPHzyUZ3cs+fTFfWw9KhpUk/h6z
iuymAXpVrvTEQN172fMXMxYWI6wmNcEkg1z5OUyE/x0Q/rkL/HFm/mfomxro9+tBKcTgj7Hj72cE
7zcAUCDFd+aFe6xYTNTCm2Abj2yDeGzWhyIT2moa/w9nZ9Zbp+618U+EhCcwt8DeJGmGNm3Tpjco
7WkxgxmMmfzp32cf6ZVO+TeNxG2lErbxsLzWs54fHd/YbS4j/Kd3p7+/O20pX0jZ5xlb4cCyQRmC
TZmM4twDC582qg6O3TH47ryltWqhAoEtHG3RbJuX9d3i4LR47Pvu1mwJHxRQ0rHfNz1dM1uHj3p6
81b6yhDtFXG0h5dQBekzJo9vn6XdSH2i88ZswkGI727FsKpjzSx8L4+rmp7Ny1TmWTOAr4P9AzxK
aCCOfYO92X8Af0mONgL8ktDAgAYRRPtjIDI/FuvvZXBCcwrAMSQcLRCF14Goyh9IShTHrnB7GdwG
S72ZW439RwSPlfE7+NutB1PEe3f5ECBvmEyiDkdlOZxg8l6mjZi2Y9Nzr4JjZRs0sBL2stlu8LeE
o3EKkA47VGqHjuz3Jdwt+cBmKMuQ/2TDQx7ArNd0XXEsvb3XwOnQmV4OqHw5sO/mWC5tI2CVSFr0
PoV5WB2cmrsVDGtQuOeBxZyRmeYJU8VyvQIw+sbMvJxRf9jl9lKwYRm6yKFtNystQNi4JGpq39ni
AgyotOLwrBsbGBa1uq6rN8btlUNhLxCzkQdDzXIB0ozO9n0UwV4X8rPl8e8b3ms/aHcYM1syx9Ha
nXmlrH51bhOf+jEgH3wEc34yk6Z/8ptmfSMxumN8/7/egtPL1vifiHeQOTZYh7O/84dAPeaKdXkK
kVCbv+/9Qb8ngUYyyoAeQm6Vh9aW2C6ORmfZMfelWYEXSArtmui01a0/PxYwf7JpAyITTCeZCpZj
x/xebWbGDSm+gnuZtgX/BvQZFJJ+aLunvw/6a590d85HpCsIAZ4ri+CkHMP9NroCV+hYwym/gDb+
O8a8bxCQ8yHHy8+/Il79hKtbf3BgdlsEk9Ws4RqByy5wEVf+YoprWjQHE1R0d7QP2pdjARlu5s3z
Q9B4H/KyPZhz3ovGRvgeLSDHRVmzkB9FE3wW+fDr0Ofc68WW0krNZI2IJJ8g2wQR+nqF19np2NN3
12g0WJar7fDikow/Slp9qgLzRsz2yjzci8S22qAWiBb7bLBdecNqf0lpy/xjt9t/94D/rPVuDmWQ
+y3OWVCDv7AQloxIwATZsWHZReK53ezSgfWStQVwwpqsJlYGDnDHnr5boReOp0A1PMr6wPy0/fht
m4uDw7JbntjwmrHtoZ4huGR9aUkbgCEwHTz+9sgnqVSO6B5+n8TK8nOp8vHLUObhsQjhX3nbfz5p
BcQ6emIjRJUgmN4hX9cB9tKwgzN9d3RHYdFCDZ2DDmha8dFZ0z3AAKQ/NmH26i6Ktuul9TDZje0m
lXiRau5s77cHy0J7fZf26ARGDXYBAFwBslj79T5o+Jv8vssg/CHy2Au8yhkVUWCCIBpbrf4RQovQ
3LmpY9+ALx77rCq299TvT9BB6Jd8juYz3CjL9kRVDkALKIpUZejy+VHCFwhminyqYWiEExZex6zV
ica/2NQBofyphMkyP/ZFL250/z2K4Hcupn7VMtvAOVmSzouAxw3GtT0Wyu+1YuvqTbouQxx1JZ/O
qEWLeOyW+thK9XebQMOGolrcLLNiKRF3RMV9PqmDuae9EKyWlzvfRvIs3FDm63ros7Rw/bH9y9+d
0/VMXA6EbpTZjU/oZ8mBYCnFMVsy7u/O6dmGFSFa5BnyCf190Cv5UQHW+nho7/X320BF2jAH7Taz
ZAMeA8a18Th6x0QYbC8BC2HDCp4ytl9gyuSLXxb2THuVfzzy7mwvAIMb+eIFEuE0vKmecjoAxmgB
Rj728F2s3s+89mEjHWUgmmrYjAcflxxQ4WMP3y3VMfA6T26I7Dy0BZxDOO7crW4Sn489fXdagzZL
qV8hsovg2ZjpCwu87/O3RIOXp/zv3gg45e/bzOpmDzQG4KHBxLZfGDztXqibvHeD8UBKOPYLdse2
V3YuGJdIZmtjmuselNbbTgD5e+zp+/Wq4ZPdtUJm5RR846R5DvWxJk8W7RbrwonoF9sj8HVB+K5o
bHOd97V/6LoNw9Hfh16isQCGwwjyer14Z7dSIJsA9wRG6tDA7CVfSyWYDT2NMA8db6nn+7dol3hL
K/uKoADcwt/ffmqgMQIPG7G1b5pTtMgVC1aseRtfvGyXrGEenxIDOuB0HXYNqHmCwm43Htoed/1j
v3C3qmFagjuxWWS2eJF/QtGmjQ0O5YNP3y1rbwoMyT0nM2RfzMtiN3flu3k7dIFge9M2vZK1BJpZ
ZtxrroOoZ+kQLMdKn0zuVvU2e1TzGrn8TrERje3009SA5nts1PfLWQVzREEuzriOhtMUopF4Dfr8
kCsWk7vl7LrAEZOPiPGHYkVxVdOTCsqnY6++W9Bo3kCbPLVhNi96BL9Qw+4cSgINS+1jf2C3potl
3vTMJ5l1toMHLVyzH5Wu7adDT9+Lv3oPbaSODjIT0oCqNowqmzZmDt1Q2F75hUzcWtQh6uWL6spz
Vc7NaRnXt2yPLlPvDwfNXvrlcth6RwG+qzCmzoKxRxMPOjTfSC6+9vTdWoXBfBfAiRfjHsr3a8T6
pA38Y6YobG9DpiGWoZBphtmQj9UXyLvZh2Xq+0OBOAt3a9UwWBP0VRBA3+3KD6Hs8ucI2PdDVze2
131Rf/KX3lc4HWUECN0Kl/jnQJeIm49Nyd1y9UeGyxVnQSaXdSpOJe6gRQJj0eLx2PN3K5blioS8
QEaulZN4bjgxn/rVFR+OPX23XG1hB25piWsKTqWPNGzkezX37thy/R9VV8ijEpRumeW0G8DtG4GE
mftjeRZA3H8/gIPcoSq/qjDr4EN9ivTm3eo+N+8PjczeO2zIIwY+AwgqF0V9OhQeS51Xk2Nzfi/r
mltsv+PlfOoFS3UAbyQq/O3YlNyruTjb1qZacbNdtJ2K2MB76VqbsfMOPn+3YOdiqp3fXw7Xqn/a
+uE50uz730f9lWg82B2t4AjpBobDeWYB6/oCl2FXZRGQKiSLjDoY1e41XaNrm8WrkCtaasRjtgd2
glfwufz7T3hlJw52CxaZOQOhZBBmhc9qXLWi1h9jNVf5fCz82Mu6Qg+cLt3hNjEAHgOepM7G6OhV
bq/q4isDvHMLZWa5rOoU3tsAPg695Mdc6tle2TXVRjbWSIR94dzGQ+8DyhsBZ3Jo8PfKrppBHiIL
7Dg9XEyTSdZf6eK9ZQv/ypcV+zOWTVU/rIi2t4UY2N9DsQcL1UMJI7bXcw21hSuARcLIOk/HugWh
sXAgOP99XP7tDP9D9CF2axbWrUGjQfjMyjpSxdVYNdrejDRYH4A0qfMbScBdgLv/8FRsMwBS1TZW
LXhL2v8a9ag2kYlZ+xmeluQrKMmwVMy5BAgI+rkfK2CaAoL2Zv3x95d9ZRPYqzQ0uKKubAyOjaWZ
P4vZI3XclENkYuJW7+vf/0j053CM706+ZnQhUwq0GNq34noBD+IntQZgGya6cwvxdOeWj2oigM52
+mAC6X9yjpt1w7ggkJroMH8EGVgxWLOAdHP6+496bYbuts9BT2zWbpVZ26FpM0V9ZlNJYfKcvTGP
XvsD9PczV/T4AnRBAL628/iZbqJ94XY+JmFne02dNMj3FsBSZ3xQ94NYR7QFuZdjQ7P73uO2eUE/
tjKjk3BnEZbhlxGuQ8cus3tJnQTEiPgQ6GQKfYnwagRiPIxt1EM6c+j197o6pHZo08OcBjT7zj0L
HoivsmXz52NP3+URmgqO6TDIQy5jdeX3GTSp6zEHUu7Y03f7Zg5fGqj6FRJ4eV2AJlZB5xyDdiDk
sV2fXzaS/5SWNhqaFayhMPM02nFLBix1C4rTsTm/V9YVQxjV+QSRaleDCYmiew97j2Mjs1uvEVwc
ptBvRZYPvT6HZrgBkCI4OGV2a5Wpdi3m3BMZmsYXVFHI8GkUbjg2ZfaCNJgGwDPcDSKT3uKAyeRy
jZd1WY6VxNhehLbVPACntBLItdeIbqQPctkERJh/bKvcy9DgDA/lh8T+7yN/kzA22IR5gIod+rB7
FdrAB77Si5SL+V0Qq6X7YUDKPjbd9yK0ZqM4nTs8nHO4xMfrVK+gQQ8hP5Yk2uvQ3GQA4ljRlVCF
sn+AIaGLRU+Xb8eGZjfnJcq0fJYyyED+u4Mfv0uJGtX52MN3c1473DaXKgyybttIBv/GJrPwLjv4
9F1oH2xl0xvJgwxu1X1ccPZPXkfHPKEY2x1QpWVDB7IuzybdDCfdFNDSsfnYbXavPevXjm+2FUEm
tuk+Z34fj716S/H0r+bjD8HlXmbWDojolcmDbO55012hqGpvbADgR0xdPzzCL8raWCje93FJaw/I
96A0U3qpsHBYcff1EEdVDWh4GK7uDiCI1ovBscsfADD0l7ieZaXeyJO9Evbt67LwcBCuqUORGRO+
mG5tYGrkd/6WOIiaky1X4mfod933WiAOQUeLPOYTy/YWag1SIdobHDKvAfR4VQUmAS66xzo/4eL3
+wko0NgAUZsKsmExZxx9TzUf3xixV0K+vZ4NDbfR7ARSxovLaRapYcp0K97KF/+rLPvT3Ln82f+c
3YHfDht3iMtmZHimk9xqXTzDMG8sEgAUQcycSo+8L/16KNAqLgp1M5ctru3jhaIWW1FM/ikg0xqk
HoTiazqHw/KRUtC9T/UyiAUMymJdTsZt63efyTD1aPB+nRD6xaT19EvYat8ckluiUvX7byFeiLoD
8HbZEikFyDSBC2PcMsN//n13u3zNP4zVvjLvARyq+gWZUlCBqRcrqjA9QRKP/gGDlH/aUKx5+vtf
euWj76v0fKpgNqmMyOa6rc6Bmsy3yILfe+wE28sMTQkZIESjCE26sAAhclVxR8XBlCzdHQJlh08Q
VVxknZl+ECwL4GfLYy1LbK8zrC/pXpAxRRYU+YXdXnyMiPxxaNT3OsMmtMyPDJIvsxTguMK1HpPa
l8mhp++lhkgjUxIaE8BqTdkHaj3xawVg5vnY03fZWFGOVQicKD7pzOn3pcZ7pwU0ZG91z7y2UewF
h+hQnTRSEwFq0WFzywB2f64bamoQYHMVxQRK209Qh8t7vTYbf4f8Rmu/aNHCk3VFW/zHxtH2vgpk
b1KkNZb32hTKT91Wry5WxSa9BOXIETVcf1ruQaMULpnzuatSdjGET62BHdKx6b9XqcAkNUTAT1Ez
8ILpWgBAgfz7QYMKuleptMBtb9qniJwX7NNJbUl3LycfWaVjX3p31qBnrCh5jgZw6nvi3xVgsREd
nKS7q9xa5A7SMxpmNTOei0mjJwKGb3mQywF+8O97dMfmCDph1GtGy3nWwXjmVEkTno+Nze4EiOq5
AHvDF5mTMAbUMDW+ARqzOljv3ys0N5gLItS6pBn8qvix9AaJU1RV/GPeF2yv0QyLydh5WQXiEx7G
OD6RLtFqODg4uwi3h2K93AIbZLlCqAviZdE+qz6vjxXO9yLNDVDsEbRyjL0uhmumhE3CwLYHz/bd
/tYDh+OvdsS+32woVaIQd9MNB1sy4XXw+6wE96xBHCI57osWohG4lMYgrxTp32flZfH8KW7YrVg5
gidiW0wbPvqGJ6tq4cNM0U9d3NRiCn79/a+8ooihewEb2inKAJg/gfCnCtF9ERTul+oo5zHEiVt4
Xbiiye8UrB2fUAp3t9D9dWjMLYk+1gQAdPnvw9jIiiHk2kTWV+P3Ko9ejD7oIEmj3SBOHmmk7BeR
QQWbP8BHukVz9OgfWhs02u17EecaoR1iFjcRdSt5Qa4mJerT3z/Nn8M5uhe5qVGvc9sSlskpmu8X
VZmPkcyrp78//c/Ti+6tzRgPqq0tSgZRSd9siVJlt6boG7HPA4y810O5Mrq3OIMZ1aSiDqx4iegx
zofyI3e9OHTsAIC9mzi8EK4qZpblVZefiqrcrkjPj50KdC90y5t8JRNpeZYHFTnr2e/QUOkf21bp
XubWwzS785qGZ3Ye9RCvzjNXM6kPlpPpXugWILFqPcDlsz7yzN0mfKjBwWo7FE3QPXsUbkIjUUXF
M8/MAQRJ/Od4YZD+fWa+Mu/3rmZ4czjLGBwJS+mqd6Quy5iZLnijZHfZVf53W6V7BdvcrStpZ2Rv
/bHTLjFdPQYJfIw2eINR2fPzSCfzVc3Ufv/7z3kl0QKu5O/TNM/BEXNEMkj2CS7L5TaKMd7QAfLr
kjq6mzqp68ulxDbTmax50Fcw8UQCL2W5z8bYIQdETqNo6Ry7tqu7x0kO+l2dV34TI64Llxt006Ec
/vfXfWVf2DulqUq5Cy+QZUtL7BoHkN189iFJ+N4PxTG3cLpXy41N6CLtL9gVQCdPBzLyxGvb9Y2D
87X5s9sWaMW9zgnHMrfQ+cqwSX8QaM88tufLXTzULDKEc5BPM3idDCms7+1NO5jyUMBC91q5pWeF
GTqOp8+Ni1lDyzvmHRTa071Wjk1QDgVhyzJ4qbBrVkf0g3TRW/02lzP1Dytrr5WbK5RmDby1s7aP
NFIcbd1/aZ1p6hitMVOXcj8Yj9Gh6N40bYRzyjhpRrLBdZj6QIHr73Jm27EptNfOBYXNqzUPaSYV
fMVOXAmw3HrbjG/ZkL8yR/fyuVp32Pcvs2iJouoKUIE8VZBWHHz93YVGT/4QFiPzUVqTMlE8CFN8
jGNKWrp3RPNK0yLtB1z8okJ72nJfpI0ejhWr6d4RrRnXYgxQr84EjvcEJSpYcmp+qMKDrN7vW3Hj
NeHoAH3NWFe3zxWAd3GYs+7z37fOVz7qXjm3SVVz3fkkC0w1f0ZWvbqrV/0WGerPSXC6V87NrUTS
oxtJVvQD9OrrMLafw4Ln3+COMXixHb18ir2x8D/5apjnrICz6SGNLd3L6kpGxVbNC4FcckE1Ag6g
Ceqr9lClme5ldYvgmi+VJRm3XZUNjTij7e1gnLWX1W22kLJZe5LVZlo+8bIS55kKeyxEDy4z4T95
cNOFuM5ovHpThOU/fkc2je5umDQcm1C7dewEb1cQQHAaIDP+ZKtxQnsqpYfEFXSvqFOTnHtEIH4G
nnBz1rjdo6hXH3O/p3tFHcPxTsJA+tlYQowZA4Q7gszoxMEddC+oazYJRysy+dnSkDwNV7XAZSU6
pn6ge0VdKEwxQr1EMiiOyu+9CgTKG0dTQnSvpwPGSnRzlxNY663DzQJmUjaSyj+UU0F/yu+zMhQV
bqHtgg/r9eFnY1jzw9XlrN6Yla+c83tFXeg1RV9qbHOlhmll7HtRs8azBxFQbKqxekYaNliPLbC9
wE7x0SvgGIWTbGPbNfwwtvtimN+SF13SQH+IWPb6OldWBAwhz88Qn6/LLaNV+BA4voEJwMRcJPkU
tsPJRxMKTYd/Y9VD61rs1nU963ru29bPSqDy7n3mils7KXMsQt1bqLkwnKVfwHodXmrFQzcCm9Bs
23Jwcu2i66nUBdzCShi7h5M5DUJ9B3jPvTG1Lvvmnz7I7nwWwwDPZ4d1kfN5/jFuTn8StnkLNPHK
0/d6r6GVbKS6oJnR3I8BDOySKGjfUhxR8q8M8Q+vv9d7eSh8a7i30kyBx2lQrZ+7TcTwfaqaKYYg
aRlOawEkwbW/ASWQiLWe14sGxGvSzdHAfZzgxwxpLQzH/pGNYzYu+Ybkg1jCiCabafV8yoc2yGOw
XEsI4oQLylsXdVMZQ1MfijSyQ+4nY4hOpwQl8SlKgkGGE8BxQ1kl0tZ0S4q18pdsrKrOJlU3dlsm
2Mymq6hAhus0LWKSsQAgb4IN8dR2541piEm2zfnmBi2ps3lnmrGfkrpCyea9KYCyvhIlMgInNTng
2GoaiCAuvYrSd5NTcLNVxewUKhtDPb0vQUX54iPKs9/6CWhnPFjMKqHT4q2Jrpxf/2Azd2sy6rmc
Yw1/wfIxKke/jP2NBDyrcf1d4gVilGeoWeHjFNihYXHu13a7CTeHCQpcHdpTPuYtgRNZbV05XInQ
8/N3rPccTTRymu5OAPFWpZvvtvylbfuLqgFb/ErjtY5kBGpSbeoXeMLXP/HhZH6KGDXkO6G5ze+Z
bAKcaaJa63jwrEdi7fsc9/N8HJqbySITmKwwcvavYL/PhmsCy9AOr+gbmZDQ6hZhTkBeAGPkW+KB
chgmVeGRRyo8Hr3XQE9dAwhpxNUGU/QC+EC25k+Ocn++M5RWqLwiG1iKG+aNU56UXeHzFLih9p+y
X6r2VHh9FcFjrCT2fqwh/038LZrrk0Us8VAsNdhfxDq2XTnn5BzXS57bE9zKjDvbYqBfSa2C4aZY
OKzW6Djo+7XP1RPesITeqoBt6HPP1+2pVPZFICh9qT34H6VDv2FF9Rs1n9pu2h61bfjTso22OtGN
Q0wysUp3cd9UHqycCVzi4kYHNJ3CwPsQwW72qrG4TSDJEQ0mGSzdHikkF/QqLy0yJqMIFnHVqLal
KTECWSE4kpVjXKqtRLF46wLA6YlRd8ApN+0nDrvm6BQNyn6BrFCX6bYFlf1asT4vz2wJ2+08SCLp
Y5XrmZ7Xvsqrc41iJSbt6C/to6SFINcMZKsV9MTGjOkqpQ9dvfDWMuXonfZiPa5jdYokM9tVZ+za
XLNAYEpi7hYlfKgtyaNEYn9Hvdyrtz5uVIgs5VCNIE2tNqqGpOQ94dBLNAtNPdz875WbRvm4tEN1
M0gZ1f9sZqbhuQu1X73jCrQUhINqRInKBL8qJBK/0yEQD6Rnej2FDl/3Sk56uiv4FuB7urUaTmbj
/fxhdpxOz0JgaJLaQO0aU2Km7bbdqPc8hbWDIQSc5YMHN6hSxx0srbpYL33n4+3hbHGvLIiZqViw
zs+RnNrlrjE28lN8zFyeyKjCf/KubabnDXWGPIUSTYZnEpn+Nowm5CJRQfVe0ABBgkQVa4OsVln2
UUp7EtUn31PzLVBVqO96Gv7/73Rn6ujhwvPVJjY9u8AziwHdExs340eBIVQpl37jJWMBQea7bXJb
k8zBusJminjs+2SwxNGjM1x2k44E6nRxcxzOi8LIf8hdufArBiTu+C7g/ZOqvZMu5+3FLwZ8lxbG
oEsqC5ADqjgQ3cV1s1tCKk988jiIkO0a6BsYMBc1PplER9AEe431Vk6EoE6T09ndDcSfvstVTvZd
CQX2/KWaaDvdVbqs1uvGI2IZL6dDWJKYd61BGlgqaNd9lzc6WUM76ySwefBFCiQtT56vzT9+Xi/p
5CHzge9/UZDYU9vkUbqW1mYh7UE+t/CnD1z37aITiKuJDYky9S/lQ8EXA7MA1b8UX3N47J3Zip7P
Fv1YaTnPuELKPkp8PZXJVs8mxm1MfECawkvbBQrgNQqm75sVLfxOli8G+DIah1jM9wuRQwIHqjYt
UD9NGrUgHJSeOGHKqAJDwRWu2Tos3lXKm5dkMoH3AEoplMSjdBjWpUPXdzz6XME5CDqBGGrv6cqQ
JSkAxMURYIpTaCaWgtv2GSeYullNRxMfropFXBTRnVtbW8RAXpBUoK46w2XO+7hM6oVykr8AhUQ/
BE0ARvns9XHn47hRC8WO7qsy4XrcHofRjs8gTk3v+or6X5tejc8s7PPElKVLfB52j8Zo/MDGi64Y
Wb+2a/g4gTwZ69DohAcqSOEEQ2NMSnrTQEIExfoawkS4qj7DvCF8IHP3zdMlUrabBsGhWpbHVUMr
H0TemKocXixDn6M4ZaOrekYqVDSowDGWf+iq5gNr6jWRBbeZ19mnoXTfhPHpaUUXYNbCXzL2ajve
BJWHGd7r8qdncxHXbfGhCviLscEDKFrvoiiwZ7O2D86tkY3d7Jc/YIZD3UlMdfS5iniBLBF8ZNw8
n4Qe5FUzArRc9ajXsGFoErc4/RMrOyCJq82PrnPwSPOlvkFwYk6NMrf+JnFYAVPxzAGM/ZZP/TWj
60OjzZqQxuf3wdJkA3cfarR8XuOg8G/DQLnzLKiJ/Ukuj9O6zc+mrre48qxMsMamu5xhnBSij7gt
6/zcBbjJ+GoKEwQb6kuut+2xRUH6JvQwfUt4RKdD3jWxX8Dxe57NltmefnNFgEFbVCyiZow7ps9b
BycgBnPFjPVsuydexNDalI9FDNWaTQpK6DdYKk3f1cS+wzOLJVCkjJnfh18gCayuRuLBaAVg+isF
oGuMFll3FWx9X8chh2s0FhqGx9JnVUYAjgC5gEk3lg9hXm1hLCNZPNcFDjQbjDZWfWuiE+bISRad
SZVW9N76qnrhwzjcucCj6az9Mw+L4Z5TBJPWNjcCgVpCgro/+UHlgymmESLRmX8ZUY6+Mq1a42bQ
17gZi9t8We5L5X2qFeVXWDwnUojwtC22jHVOXLwKnyb1oG6MzT/lRT0nDJj2pCbrGDdgFKJKUZU3
i+9j557YV95OLwwWNkkPdV4TL2QdTqgZ2Bf0cuq0k15ZxNNSjldhjZ3W26R/D7Ox8IERxXFQuOWL
gxI9nVU3go3DotiWhekTt01LlWyUjj9LKCTK1J/GrkyWJlQpQBNtbGEFiL2lFd8KvsoiW1Exa1Co
LhjPxOTZITHEa66okXOyqXyNGREiXhEWJNTN33CXtBxCIiKDuEMzegORCpUG1Jb1nahG3qa6nlqX
RHNYJdRgSyQrKW4m8JjWe7QLlzG0e0HqAxKaTheZIyzJKJoF2U2ZE5UtXW4S1Zbf4LlUx/A8KWBj
GJJ0DSf2aYB3WVJuQAzhj9DQXfUspxNs9Tk/R6Ye3gk93c9b9Ll0zf2g9c0E2tFVEJW2ekKvaXSL
eJB3H1r4Y+CQk4v9CgTzsiX+yvSE1dJDPzkvH/qi3qqU5AMOB8H6CJa8siInjZRaeTu7MTq31pC7
pmqFisEmCmTClpV3MffaCDeNiCG+0Nhr4tLC5thgKG5zELW+FmYlyYDI/1FEsorZ4nu3rZMnVYbv
EAANdx7To4r5PC4n5cuvUzHedI0F1KJBkFYj9nuA5zw/Dd6W9aPWD7B6eLYMuuKo11E8zi4cYkDv
ZTL7NS4vbcmTUIQjpoYYESX5/k1UhAO5clx7YTysfneD2wnVUJyK7VcJs5lszXU7pLXZihMwOUPs
0XZj57lmJYLXiyW6lEV9Ljnvk6nm9wNKaLFXqCYO6VCfTTiETxRFQeCswBwdYKoVNznH/8JNN262
FmOne+tfq7Ic0xwn6JT4onZXhmKewpSSCXTg6fZnw0pDk5IU3WPuKmRIBO5gcT9HOkrzFUYC10aE
9XtXr9MpmtY8bVr42A1b2T13XE+3/SInwKLqAjQH16ctmcezaSoEQVD5nwmSdp9b2o9X2DXaUzT2
7anGeX3y1Fo+1iQiHwhiCoSKm9cmXhhG1+Xa6c9gjUO3AXYuqKdNX15P3Jr3uKPNd5wQnIvSydYC
gtqyhNczhnguJf84Gzv8XCw8W4e6o1e0Zo0f520fXpcIxG9hIMuSch38x1EvdcZqgl68CROfQHAJ
m/IeGJtxFSQm8GI0cdn23T8+wZU2cvMnsUYirUzVI6fTNjcQaFboWm2LpyaHtSca4Trln6aQeEEc
VHX1YyyW7iPKkPrWLDOi43Acb2jYdphihbJxJIl3HTmm0qVavRuW2+q6JV14QoZW1u/NMkzVqW7D
IMSOHa5Q7MA+Ld94oVJ40+ZPi6g6GWNZ2udoUwDCckm6O0hTys9Lbv2vghUYO2Wa9omxkeAi7RkP
wX9AUCWlzZegbU06R5foetRN4OKwtcG1X4zBu2Eu+m+iQKEf9xzETbhVylMewZ9r1PCg9+Cud9tv
rbBX+Ti1MW0rbe9WBofUGPZSXmKlnetEWc/hdKp0jvtOQELUAHLcn9ga4f6yjPPNurXyHtkA8nJB
4sSgdg6YzEW9ACtkipt5JZ2ITRuYJxw6sk+CYISOEj6ZRRi3EVr49GK7bEVn6DW2OPmxUmH9f5yd
aW/dSJam/0ojv0c1gzsbnQUMl7tolyVLlr8QtmxxCTK4r79+nptdM11pTKMGiUw44ZR0dS/JiDjn
3c6rrMyFYQ7iNh3Qqoe9vTONfpXsgGm7eLEaAnZMu1v1gaN4aaOymO4EMqKYIjz4ieu2axKeyqG8
U72FRfPiN4qWDsAALbfHkWsGdzwn33E/LoySDx7abeK53co1cdwpaMJya9nhcm8vnxkmeL3XTB/N
xuZ1sgARwnU2DE1eWNlaibSV+Sg9q53f5srR64H5xzbOLyUZD9Ts0bIUxsNa1ezErtkVU6wWw8FH
tIzm1zboty+LyGYVbk0TCDa2NEBOV2R0JqnInnOn2IBBLIFcfW4zcfAtN9jDYXeGu9wc8ilefJtu
EDzEMUIvI5g4nAGADvYmGFWPWKx9Sbt9iL0yZSiMg+TgejMryhjTcn40FCJRW6U6ydlZ7tRsKu7P
YDFlLZWZd/LtdLtK8eK9zLBLSW7Z87XT5y8okPzrNgcwUuwJIfYutRMuB5BD1k0XNwR1n21vUVyi
wsxOdaOyI+dIeTvv9Ri75qbjwc7sQ2nULl4qw87CdBFTMta9vusgmSKKZPXSu2Z76Pl7BPxSxguz
hC+HYQ/KYJj1V2DS+SvSwP7odnUWW8NSJxsbZmS1Y3YGY6O928BRgV5Q/bbbJUPO6R9LkiBiL3fV
U5G2nQqR2OZtlBvty8wkhdCa570JiW51D4zp2w+dYkee5dDGk3StpCar9zxPkxmO7Cj3jj/lIfJg
nvChWsqQNERLxZJNNh7MVJ5Tu3c+UHk6Jwql4KxaGkde8NFWvCVy7PuYCtBJ5FS80Leah15N3qPr
+feebrNXsesvk13Cv1Qqdmp3IDyqSp+ZNlaeyYmqxrBamfAalsQXU/bZRYRbgWaHLD3/Oh+tMio9
Jp815sIuuJBdCnKnb0l/qUPTK+donJAlrqrYcJFP6vvsyCYamA1wLczRPChhpwe3xBjRjWn7lg0l
BfXK9JZCZE68y3xKCHccHnU9OA8tZ/BnxgwS+9VZy6kzASr2JT15fV7clX1e41EnuGmt5ufdlkZo
ozRjD7erq4LB9q9tVySa4vNSjalwLwY3kZqOfYRLYPdXMW2TQ7NVPFat10fMfc6TNZc/XDdzj6Pm
ESnM7lSuZhCaFiWY3Ks5IV71Yyd89ptPU3Hl2kxPs5WqwtYxdAKb0N/L3juWylmj3qvftk7MFyli
d3CkaUVV4xShmLYlqUprjtORj2WU1nYEmZdnFWwPGyXXsR9yNl2rufZs+32rl+nYFP694S18gqx9
mArnzrNpFBdnBjZyxVsWOMbRDkpQVSIC7+bOrQFGgLhD1WfHVJh4VfwJ2wp2z+dFW3fSuhRQTikj
0pvrBJXSF1cUlJS++mrN/hjJ0ftelM0cmwwTv7MNtbBKhiEsh336UkHVJN6GQ6pQZrRsjRMtGHWO
m9YqyhpSbfPVJ0nU2qtb6hPuKYcDg+h3o06AAai6GodegkhAbs4oCPg3skO6rX5U9/jCWlKrL7io
DJu6N19LYXRXxuIXMfMDdUj9sKFZKd/6LgNpWpWTDNq+b2dFWVrqZ7m2r0HjNVQMXRnNmVmhCcz0
Ye6rPtEq/VoZCvmvayczSZN3mcmoRjHLx56xM4+p7U5JPs9UcLkqQ10xps3q/YPI1iBmIL1/KrpK
hrks38q0dQ6eu6xW5ASpeHW5CUDVc/5MePB54naHgUCsyyPvHqSdsh+0TR0NZtEdSCf/5EN7D2VW
h3s+b5ozvPKvJmamPRiBCqJKG2xJzoxRaM2b7jwwP/66CzonyZ2M9qjpCVpbBmjDVJpD5KhuuimF
mtrQJf3nC9XOV2pWdTVY5XbXWpOIXLFt15iC8gfZdQPn37jz4UCKmz4Ui2PdAbKq2ymzXvvFr+5H
K/PWC1as1y8deoBoMXXKG1fWHZlvSzijhAlResxf17LA5OKVHZdqRPK/LIDVQ10u1lWdBpzLM7Ji
AeSVew9OxoyB40reBIbjcSpLUPB0frTyfWgOa6kG80dW7H0kGt8yr7SzTGZUpmB7YWpS64RuIYPm
rl6KJb+xxWCGdH91zJ3tWYKcuerrZQpJfh4tjyHDBJVr+TQbQfl9S/XsvdrBpbwIl8rx7xott/NW
etlMmcIB+HWsq9m8AkefvQjrwmUBI/o8CKap7piLJ8+mlm2MNrblTDt6geNe3Gby+pjzy0aB5wjn
JpdGXz6lnlfpTxZBkethzbI2fWCEcHucREmPbA2KVnOq5866LXanv0p95NEsBOfBMCZjCgOoovxx
xbGnQeqW+raz7X46bqYc+3jo+ia7Mop9bJ+0MXHOVmqb+uNg2UYZqtVc07chtWWfAIHCr1Rj9xmh
i0lHc6mywrWUTFrrqASaR2MwHYyA2NfuCXkiojOE01kOngfY+mMYGVp/vRZi2ONsY+5xmIt9mj+k
2jmEWSPucvCLov88BEF2mtKq+aSsZm+ufW8o7zNOJRaG6+TdeRR98Tw1Gc2/HWz2s1/X7lNvLs1+
zOZLdZEVHtG+rEYw0c7tFubiEi1v09Gtgf1Qu6O8Ly/R84feTRvg93FtNvL6UMSfvdwu1S1nd6dO
ZkuK8bk2C3ni+eL00jNKpLKo5/sKvOC9kWN5g3uvhdGqJBYDxsv7PiNaN8XgA/qlPJxcbZZMeKjK
Mq4bJ9Uni90CkBRD5olf6zwtdDLWeSLX1ToK120eTGcgSqaZ0g0j+iW5mB0q7X6QBDs+l3jAPvVr
ba5x1nKH4Pj7/sfoTIaIabtN8cDMeO9UK+mBETW289TbmS4/Ft2Qf0LpyBydlCTYIUy59FWUeosV
BfYKB9GVdbZQqbXpl2JqdH6rmAFsx0FfdCyTXPT6WgtVXgVdp24qciCNhCkq7RQyBSx1Hzx3mKPK
GFvrrhV2P8ZbroM2akX+w4L0UJEl07JNGCmffwoc18LN3KntRCNrynByTACfqQ/I0K843EK4GvWR
SRNWJA/aJQbX3pc4XdT6MW2994RX0NwOJWTclSPzSnzUEvw4yYOhx8RclMXRwyh9pehyu4uQyX8x
NFzjzVaM2xK11irH92YrXDML/bJc+jsx7Y04u7trWI/K2Z08WTRpeYe6bs0r9mpvvmozMujCQC69
jjayKp1odS3vgZvhKLgWo6MQqXwMq+RN+H1cl84n5s70io0ulyAMcreB18yxOU1uN+tIUYshTOqW
tCivRzt1jR8GmLJ7aLYp8y+5m4SsvjuQHuoa8qSzHoUAAYrz0ayqB13tUIQrZ8/R1e64XT5HfnB2
7RHzZxvsnWWvLB25TDN/QVK6vZITX9/68+IfpnqfPyNIAMAeOLyvN88ZmgivXrGEQqeaUT/2bH7X
lIyfWriy53ae6uBcFe1Mey8Nz/jUO/1wKzanrWPWbP6Te7B/WUrf8U6OKwRJj3rVkSmUfT+t5fZY
rfDseU13GYq6pJUwa8sqzkKlYE1g+3lNhQpgE9ey9F4COUz3FP/WA7RQqsK8KKeSLNA56F6tdi38
qA92nUYuEO6l2Mjm4aeU6ywOliwYcxqMZvCYl9N+9OgMGLyd4yyqq0XduYEDgSD37mAszmaxa64+
0H4uZRsZpVOJ8yg9WUDbdoOpgFhaJV61O5vcu4Y4VGbzTn56A5tcTw9bLz1Q+31yjffCaYqvAYDv
zZjOnogCcnbs61abK+p+cOsyWoGQoBRL33yhjxv6ZKtK53kU7nDe6IC3o+eWwYvVLLS1ZCe15y3b
6/pnSSwnsc+6v5C9sAInYzV2eqxtVxTCvpM9F53Vh6kURp7s7iUGuZ1h5sN5SYcn4rX2bwF/puGe
OZMVWtiff2wqN/RxHHlqk5ky9VMLCkGvpoo+3IRy+NNZO3mVsYexBWw+kFjLPl0mRF1XRlSVG25l
RINNcdKzsz0tSxZ8r0tF+a7NZXyiDs2fZFpxIdJp1bgOIWLfa1QjRag4Dgb4eMMPElIA6e4cG8ql
ytLmnC547kO72poHOvr9und273qpLLLqGH+iHDOuOivdo6at5E9cS052MJc2V0xs2CoG+yEk/5HX
enw3m9bsLvS6ns47aOrPTqdlmsgaSPowSDpYkOaas7cZlMFRa6/yU6U7gGvptX0bw6c3KtKBy3ZR
W4KjaYexT0Gqi2AOM5EGrwBzWXadKfYP4KhGZCf0dB26z2KRNPZdVn1Mbtl9V83OEQAbuP6YOyjL
yDHa5dEstsW/4fCEzZBjDRtoFdKijh2XsxC1c9svTT5d9b0s7SgXNSN2hnGDO5KlW35uYehMnmiU
j0ciPuWeNEY1/HBAPt9F7Vn1dUD+cxpvQw5uLArNHg7AmuVHwyKYOAoqSO2INSvtONPQYZSRe/G5
ruz626jn1rja61T5h7Tymx8w9bMX7lNQRZbyzR+X9iOIkODXc9Q26XJvjGOqosHBKBVBpLPXG+n4
4tboLw5d5U/1MZ0Ex7LtpC2ZyLsLCCwgu6m2PKxVcWYstUp6guCsZNUAYAnVef22QjOH7C42rPZQ
twffUQs7bbnqOzZhcW0sAkbXn9fv4MZBE0l72gEmjbR9YuwoT0w3GIJLusyucezlgGl6cYSXAcZV
g/9c4NB3zmyylhNKV4yosWVRfvaWyXjphZiqd69DyYEhYd8HYAuV6nhfBxzeU936t/uQzUssu3S8
c/Jg/r6DHezRVuhNHpp+oUPUazVCEC8O+ec7w3wighqkuFknY6X9BUc6jHrarpeeH70HuwK2b2xZ
+iddVo2+Ubz9jV2xZEXkXtvCZlQtYo9O82TQl68rIycWwfTKmTpT02eT6POz9AVNWDfYax2KNZDO
QfuB/jGlDnCAQQaNHdt7PT9DHi/WwcjVPB8u2TdZLHZvQiFj6faFKONsP6aYS9+z2dBTqNygN5N5
pHiLCKrU1WMliwFeQhUgf6IElOCxVhpMpuoQ93Irbgcli5vWrpG5G8pNt3CQ2MzOw94OI/RIR92+
z4vVJX6uqxfWh2E8z/5mNlwnv/fjlfbbjBzTbBCU0Ga8+nqXwWlcDPKWCp+KJkzJvug/rdtuj1Sj
amk/ZFtvwYFf0X9hc2Mydl5WcFZd3dnIMrxs8RJS6Zs6xE1ceCh4nNI+SBjoKQK/aN4HazHXZOBJ
mEOwXKZjGAtMVmJno9vEuXC5rKO3VxTt3r69ZzKznNuqo2mj/WzH/QJNuet05wG7XwcaFixaLVON
SZVBeByNLW3vFwzYn/00v0RmjKP9pmhPh8OAKmSOu6p1mniiCzFeSaobh0fZbIt3nXeLjYEYkNZ2
DmLMNnpv3dn1Z+hxzf9pXb/+Iby8Me5gAfzlsAkcow0VKf6pEFyAg8lyLe2/FooyAsUJwahX1cbp
EjOkzabR99F7RG7GQXNXQ4QL+JBCjJGDDDC73UrBxmlVonuyK22/NeY6fUUIupwC1eQeH29v0BKY
Zj2fF1nbVbRttXch5jbffM/LerY44Ucqup1qjyt0tAol+z0cjd2vE70r0485Jy98RNU9MBezey50
DuUtLLO760XBm3abIs/BhOfppRMZeYXd2r9srmkVMeNM+v3sZ3X7Zc08u4kyY833iBvOVsogdnel
RK/NJSLxA1GZMU8Z5d7C4MlHT3pGe1842p9PGzt4kIixaGTECdDe+rr0/dAlP+UHWMySRh4lOQBA
2XfDZVaQPcTmtLbjzaTL4r7cPUeES2/S/C5stzFblN6vOfd5nh2axTEsXQBj5HzBpwV1uoqm1jOK
qKhwOoTNugNfNRa16lWgSwNgepvr7socJtpBWk+2XX9v1yoEQyKusGl5tGspbPyJ1VDd2vNWbceM
vFT9ZSzh8s6whxwqHnqkLQSJlTrx/XQ2LpM25ire7UrKu5lrQTx3apZBaPjdOH+eJoIFdFgEZElx
bJRu/sAokQwtXjaOzyRBycfWt9SD8vPlG5eKstjBNjCd/WnLFZVC635DRGghU3CdccPBPLRuAhca
MEZss9KfVe9uRrSsee5EgAbeVxlkG/So0ivLTon9ZrDn7mZzSugTd5qLpDGV+bU3q+3J8OpSv8ge
2u40BCkvCcbo9afFYIT4hz+VFZbglNuWDMak3evM0HK99wuj/5icfnv3VTOnKJwufbpgL8gOU2Oa
K3I7Q1Xx6FlmnBp1phNBJsuHL214b3ewWxFy0BpvSAd33mNduowvn9IpixiiaJ+2MmU+l+upo285
H3pdmCQzu8JoGccsOPSsgdyC0CLLwYoVWo/2IR0Hv7w1Wd5uUgVm9spMmqZ79qcUBF0zlNGJlWFb
11RgnfEJqQxVbphuTv6xpG1zl3n4YuO9zzjn9F69GrNtNVG+rbVIdJ9vTx7agZkPkdGdZFlT1onN
KMwsNq3d8aLWLXZ2hM7KG8b1OboPF+0CeUrOqTyU8KMOkLTbpOdxFOrNgLRcw2nolAS+WiaSVMay
W5M+NyB1FlbjdWEYwZqUo2/dunlXvfatSVFvDND0puGlO4K/DVZo2S3TiBxalqe0HDbrXIohT2F3
ujQ9IXTZqdo8aUJDZ3CS7/grGnDkgMc5svvdsa5Uc/kUtPnVp3oV7mMXKDBHx+L+GGkZN6VZwLAP
s39uS0RjpDKNHZcBdDVhoPqwcIZbXg/KtVrqpMSkbim5xuUwk9Tt8yYD+W6lTvHc9k0KfrGKHmDP
GMSBc6fQhyqwKwQLLQaiBJ7af83nrIem97yOUoyczw5C1Km+itaYXqr2Aikh+671See7zhmG0gJN
loNf9IdAzn1/yCfhFbEFl5ChW7EqDr7R7Z/xH6Atzcuhv1x32vznys+7p21imP1j6lgsa99leFZY
2rjuwhw5iY7doCt+UreNzF6zOi7/6OSU676b02qDGJpbwh4Bqp/7qgQRHoT9lcrVhsZKC4dYOr+S
LyllVwF8KEcLhLU1q8M+euudZuB6GQ2zOXxb0EO+ppMla/ANa4xtBk3aUTd3TIhozFSNsSo0Ncq2
NhPkFy0kO9Eirc+eGAGNM9VOt5cR2eWRXikbGPcN33yAmdubq1z30xrD8diQj1VrGydJ7VjGziYu
KfB71X3kU+59ml2aUaQIPinotd55WWH1XPzdrPIgctLSPgumA3TXgdrcKMjwTCVj14DCLRiu63jw
M/OnUNX6tA/5gJ6pl80eT6hPf1b2XDdR5zpMPbScHABt2teUAbWBmAZEsPsAlCKr4j5HSHy59G71
roQavqatx0IyZgfxFQkB14jcdJUMvrt+FEM/zFReLakrw5Y2tyqtLDMSUydkHDBMaT5Yptd0STaL
hkKNosU9AHCtw6GYg0rT5O9ee1yMtVuhV60+wK7faO8u9Ye0uMmLkV3J1LWzQhvabQZHrWrF0NJl
/9QQl1LcTb5uTYgk21wPhiqDkRP6UmrXzpTZ0UgUR/NSox5d/4Vd9n/SlP/itUgnR/KJgosZol2p
sNGsf7d9Pfz8S04B++LB+CeD0Sb2dV0NWIpR7vUlc2m+qdfG+hfOK3kxHPy/BOvOn18exzwDNbfC
OLopBetZZKzS4xggBQgZbZZ3cW3Z1KW0wNt3mun2XXaV3cdFzVDSQ06LVSec79o7r45w/5rZ7Nfk
TljEovFQ3bKJIIsu8mqLZfmv5nT8D96VX0diU/ybyndATDpt11/Keum+r0Dme2iPXUtyjeyAm/7a
rTP/fG2zvPOUDqz9KJc1u95Exbqze/Ppr736LzYMaVgLEXz9fjQ3TJiONRtnw2iKv+bD+MPg8E+P
XaALIzOZXH3cytZIjFHqAwPA5F8z9fyaQlr1QWP4Fe+9kUFNJKNreyZTeMr8X1j8/4c1+WsKqbiM
WOy9ZTtC2H83qjmcOv34ly77rwGk9BlWwzzU/chSfCuDIGGSdPPXHphf40fbbpqQxl4IQOVWzOU0
ZcLHaP5aEsev+aMrqgqnNcr9yPS/8rrJuv7Q7fZfG1Fj/po+qva2KigwtmM39MUPt+2r+95q8n8M
R/j39/U/sp/Nw39tScPf/5O/vzft1hfodn7569+fm5p///PyM//3e/78E38//mzuvtU/h1+/6U8/
w+v+4/fG38Zvf/oL/DYI+eP0s98+/Rymavzj9XmHl+/8//3iv/3841Wet/bn77+9UwKMl1dj89K/
/eNL5x+//8Yz++///Or/+NLl7f/+2/+qsp99gZ3zv17qH9//89sw/v6blH8LAs+io7V9F/rgkk25
/Lx8Rfh/c4m4xEFkBFhtpHXx62rsB/nvv1ne3wgkCi7/QGz55iXtcGimy5ek/7fApdAn+c6RvuFi
Zv0/b+xPN+a/b9S/6al+aAo9Dr//5vwRa/HfZ4rHoee6VKQB7IRtMxLql/2PW5v2zGq8YkBel6nn
3hhs+5Y4JodZhQigzAUXBTSM7CmfrRS7wzELkMRF2eXjClQiwSJG647B8MYbwqLMGqewdluUdt48
WFn9pclGGIsksIsNnRR6gKzuv5X5JI1Hz8sMVPj1BEppfkVnBhPxhnIroG9bKTdQqO852aafKWXR
MIHyTOuTxTyeOl4IG53jdUckkBCOAJLf+rq7BvBLl7CU1ZyjHDb2p00NyiJmLs/uXGDsAlxO1VgE
CNYhg66Z8x8Z0tiOcRulkZ9tpO/tjXQLBLSzbaL/2YfSEbEk+KU4eT6wLTpSOY+3mxYCZYpta6cr
3+yR7IQ8yph06548E6T1xW7MzhiSavYW+SRa6P/joGwruyUDYXmugjYYTjY4X/DQFQsDxnI0GUj+
6JONwzLC1J1qvzUiDKGjOkBT816qXDoTdVWLvKyDz61j5ow6INT51p7WNtBr6Ff1rsO26fHEys0G
SGs9S89H2xpcNxIrAH998H302vNh7NXQy3DoWFkTlZdpZPtVJ4o5xY8wUuxeVRRgZ98VpEf2eFC+
KyVzFIa1N9RJV9T5ZNBrmMVOipkFU8ZAxU1I4FFML7R3fYRiSa9PG3MoMiIB+dqBdtJeLx477HcI
gqXm4Zo11iUjwB7FvBCI00NNZgfV/qRUWyMNhk481dAYbajnekZFYQpXI7gjMepUS6urI9PFZHBQ
7urtSdBA6ETF0BEPvyOjXC6CxYHEe38QR2NaGXMIrV+vp2V0Hf9R1sG+JSiDJIKVbO6Q+s2+ieKj
qx3kIwivPjM21n3MnKZ8a1WA2j13ffOzuxsr5L3y2ocdXWAX4rccb0Tak+KTW6A0XpFaXhgMOAPB
mFp3irEO4rCWldIvo88k8LORt9kHuqpSHzfprX7Yp5lt3KSlqQZYDSBVBPRII06cNlzbnIS6IB4a
bBkMhewceMmlkJHoS5LwnLbKv6xlu5jJCDZkJB6AMtpJu8G1gst4SA8GRoZ3tTuY3hjMCKGQ5bV4
kC1j7JHRE3RDXLARDAgVhDSjEdwEJKSmyegQfxh4MBetIRusTSHQTbs5dEqHe+ZlxWSEfp27edSQ
aMv7yj1gPkRL7jfCsYYvMzDAh/JLGkGrlBl6cc9Eig8Bt1QRIA5aq37wRXboYIc/BU09Ifnzi8a6
IQUof6OL9WQYdPu4IKMuUPpZ7RR8Eytdbqx0bnUH0bNjhk3a9EeUSmmTePNUvQADeTJSegAJZrXu
15pkk2+l3zEaHULTCHikEKG52ZIY+W7PV6rYOwPtqS1hfcFx3e7gIqCZCA4LVgw/QTv633J/roMr
dAP1DEhGmAD/sVlrS7Igu3afJ3ItjXtEl0P16G+OM0KzeakG2QzmsW4SZrRM6bdlXmYIvCwdafrD
wsry/MfasUuwsPaOnh69sJPFgSuC3bn3achXG7dJb1inbMpM9TpUua9PgTA7+w9fSf+0iq1HQJPO
aXHtMYJYfUXk41tbiPty7J5UbnlV3M9lddlyQbTq7Mz6ZPdmv/D3zU8QqDZ1vKKZ3ZYrDLiqIkur
h6nII29g/05SbQvvqoVuRiNZzq5NMpDMA7Q1QEQxWUwOjpACIdD2pUZzox/9tIKgkiPWTEIvUt9u
z6uJ+OrVK9DLnS5bb50mE0aEMgvLmfEyP2rB0gIA2jeBM6+eURXj6VqtQ95rJNSInRUuzBY+ObaW
2nZDY2HE2XnU2v82Ynh+mxdTiKd5dvaV7XSyHyGzp+UBLEp+y6Hu/JjZ1apIpnmdZYIU2sy/yFoa
w2FbmPgIQb6Q6ZMLY8rjfHKW6s5vxbYcARcm+zkA+sJbhomJSH4MJE+uOcnnypDbGpb+NvjROq1I
1fkNmBM8H1AYp62VbWE+eukNaWVLgYQCGz5Cm7bmOCH9fQ6ZU9B2LMimFXFvd+qxtQGsjhZD7D7P
jYPpPFjtrjhDAQGY7Dik+hCDbZEm5pTjVbBNNXsK3MBDMCQdFIVnJCuMLsJUZrSI9NJWvqVoov1T
yVBWhmF3rJ6oKqoOcc2WYc9YR1CAsJp0SiS9S/JxuLR12hymVARmCCvic1XypvqUV8RzACADGhk2
TROyD46OqNN9lgEs2V139lQjnx1pQ+jJTljurRzsCWpxBqk9Wla1f9T+1Lmhk/byK88x1gP/InyN
NcrT7H6aJXBT4WHBugqWrr1dZLV9FtXaqEPFdVR3G955J0kBQVGUY0aUQ5LnNtfaMIoqgC9E1Yb4
tdFHsyj7jR2wQrK6wo/49pNWiCR43nKjvwf6sw10CRfzW2XM8xOE5jiy/dvyAwltRTcvqsWKDdsd
tkRPLeMAyj7zHqqS5PQQT4SjDh3DIJ63muzT2NaFfprL3v2ad4yaDDvHzddoLDcsyGBu3COPmBNi
8GzXopvK+XKC+tn4hLVIwZqZdc3+5vfr991MtX8wRWo9IvqbrKup1X6D+2iw3ATgyxuuqavW/j6o
dw7yGOeMtK8Q0a3FtyroGIGWjL5M/TQsgfmXzyvKEgRpsknfUZegpzaKIXseZbDJ68wDTbwbZ5qb
92b1lg8bYUUWMR3YraKqUiKPq8klFGSyu7GFQbOtICqdzjkV/ei0x6FG+xC3paVx1mS1rJAabkqc
FP5f7+DPDZXfrtET3UNR1fMB5e+KjgfS6OCMArU5wk4zZg0jUKFjZprDBe/wwhp4tQLjWKYuanw3
+yb/CPjTqu/7U9Y3wjuPKPnfWpP4tXuJ0rX9ZNaoWJ9ELob+KK2m/8BJtneJrU1kB8UybcYVRvGi
OrS1qXHxFz3CU/oBd0NIM1TlVeEzEPlbodcAyNLaZPOA90mZSSFE73zRlhqqB9M3yukJhj9P8a4u
dT+rTSSibikF8iOK67aBVUI/R4wca1dYUyFZhXjFCvxmcPXWcJP2efmRCQdeNSsNLwcjkCX+vbkH
6BCkit61vbFbYVdlVXPxyntpiIpzw/IZNHzLUnEkXuVMZLGo0MuiOvWDa99ywsI1UflUaSh2N38l
k189Ul2lI2e1NckwJcnZOOPpsVxY6W1rIQdM+81X/5u9M1luG9m29rucORxoEkDm8AdISqIkqrdk
TxCWLKPvezz9/WDXuUemfa3w7B+cGlVE2UWCADJz773Wt6RsEIbQNPVT3cEhNylOz37bV/ILznKr
82TZMc3CMaMlHK5y1L9scOOli3/vChXJqkoPjOELp5Z52jEey5iozKL+7FJE3rv1ghIt6OvwBrUR
orHSCYrFc4wctX2TEL3Dilh33qAilLSJS7REMGjsxFjmKsZ9ceQ+xWNGB3SsSOfgbDXCSO4tPflm
TWKoTqohb/FDJ6L5ONFP7/wJWCYt0YyJ/E6GTfwtgrKI4qhGd+I5Skp5atguDXz6TfqzgXMdfw1S
N/xpYTHflcjwV71bb311M9OlAApHvQJ8W4FtyKjNW093Y/b3sMnQvkaRs5yGWMob3ynEkAHs0YyY
PSRtnubSLApfN0vsrYjXiszvo1p86eJJf02CgOZHGbuAOpIMHdSJ0NDLM0F3BsdTFBr/II7/qj6/
jF8aqBHfuuPq+6eC/ap6Le665vW1u/xSHf/J/w/rdGNFx/7flfpJHxevXzQvbtsv/dt6/fvf+1Gx
a4b1wWH67ChXp+bRjZUX+0/JbjgfGMBSTliOzr+4a+LpPyW7YX5AoSENrLSKHpu1BnX8u2TXPygK
f0ZgyjQklLq/KNjXRvV/ynV7PbXrJq1Oem2S9oG5NtPetPwQuc4D2sWrUNdYsPAHMWpqTBg1AX9p
WzEgetAz3JXvNLuMFely/LnSoY3hUNcbunHUgs6LATlpxZQh3ArsVgOkhwgKvNeMF06cv4rM3NL6
zzxlpU9v7tA/LYu3LYrffbRJVLNjuhZTO8c5+ug5cOtsrJurgfCp8zFy+h5djoUdM0HTjaXJjVAE
GGN7lk0WOy4tE5xLa1BV+A6p5zsC/OhHEDrCOApAy2JesPbn3/z4I9piPBHRVYwY0YTKgJ1s02YC
ffi4hAb2ThWHahci2DT8JK+D2jdUhkGIc250bmKV7rCgtVX9zs35zTNBvADWSoNoQ6WOG7WFSlGC
LOqAxtDAm5VJDG5iaPKHmUTeeTsGBMWchybH5Hf6zj8z7r4/jIIqzuX2IPh3vwcivvk97FniayrD
K53b/1zaffmMKc3ZBAywcdfnxuOQ2+61puryI97n0P/zg7He9+O7IVzDWa/Ycl37iEKU64BF7FYd
CAWNPsbO1D2blhntws4MT/78ST93qP+5TnYDBJMOcORj9LWDJJRKVzvUpZ09IpWJbsxRXf/5M353
NbZisZHClTptm5+fLQ75IVu0dQgDUW0yEU4PU6jrTAmJhvzzJ/3uaiRvsA1umGG3OOr4pQwsE21O
r9gjG5AKTn0lESS9Mxb63eVIJVioDJAwzjFltE/t1ESRc1VwvkT2bkfQlEQtbqEZzX8FYf1xd9b2
pcW/svgev5V4CAIjiNMrJvKgR7qI/TcP+35653H73c+mXJxkri142o6xkZ3CGtul8RXNq+U+yavw
osVb+86r/D0F4Oihtlk3LIuXmebvMVUZigvDWhldlbFuapvapSO6K4JW0bd0Gw6feXc3moutb4qp
M1lzE5mjP65Mw2U4iIrgne/zm4u2hcXbZepsPFhMfn4qF3w5ONTkoe3wWqfhop8OWvoeNe7nKd/3
G8iianDeWnvQ7nEmaZVnrNu1ccDkvJJQkKEj+X+MsvR5Un8XGvf9sxxIxsJ2Hd126a3/fEFuZ9NE
s6fDSFzimctZb6Nbof3eRvGbhZGuOo+JENBMbGNdsd8sjEmB2o/8wYOCU7TPW9qVeVNFGx4uRvlC
b/06MMVWq6LopbVzezfJOry1QYRsG5FYF0uvBWdmjHGxrrvkzoSejmdSRy5gaUlya/eqeGeF+80W
wjLOQw2jigCf4+Qd0ZtVbZrmwTEb7Woph+rZCW26YzMdy5z2wKmOBff2z+vQ736kt595tA5BZ576
pBMHzO2W7ledhhl/iNQWtTb5S1YFP61ATDX4hp3NFygZtb+aDv54FlBQ2a6OAcVyzPW5fHOX+qpV
MQvLAS/LtKWj0l6iAYvfYdgeDe1/fIrUpeGgPIOAfAwfhWhU0x6DrMFPb237qQQngQcDloO5qOHJ
BsdAYzmzPyVEyhj0sl2gPgwYkXkmuhYy288czUN2grbqzzfA+M2L5/DiSRZoZz22Hr0Mi2Emlarh
vfBcbFBwRLdGF2fPZZSYW9gx8UeMqcXGaFur9NjKp6eJb4jjeoj5N6WuB2gUJxi2pFcQ/XZBLND4
zqL7/Vx5tB7igrAV4zCO2+J4PDUsthpbpR96IJB7FKVm4meohPft0IpTPBDxXU/6+ieHAcl504zx
I9q2NfaKutbwMs7yWydszLOpKtJ9kWvV/Z9/wt+sj/w2jPd4ekCAWEfP8Drn0ikXDnQGipO2IEY5
SWX/zoD8N7eJwaHOuYCmEAXE0WoSzvTM03A45JUxwG/rRPQAZAx23xJ0YlckU37256v63S7komXm
inho5S/0/QopNM279jDpMLEwTpp+m0IKapzRvMZxNCnU6VHqoFIcjUsRG9MpwTzDXbCsSrA/f5ff
/MK8nCYvEMNOw3KPTnlpmZQW/ZQDmY3Odon7b7o5Ze+cIH73jtIqpLpRFsnI6rjE6Aos0BizDxhy
Gf3Q9qNtSvsoCCLOYgQLnokiSDdNibPRHOcKkRf+EJR9s+o0OhxdhMqx0d+5C+vbd/To86Wo+GyS
yXTreFtsusZtYq0hUoQSIjeNT9XSv45Sfw5KeJHLctK61nsb1+9+bZa8deisdIqKI70KPmantcvq
YI00WLQKCRvaNdsXBigq7AD8DtXIZZsXU7Y8auvaafU39txtEZR+DtezyN/ffUq+9e3HrUXN+/MS
DTqqHlRXHNQSNmc86AX+H/vvokPWFVphbGH/+34yEBToP+0D2hoG15Q14WZm9BDTFr03otL56ytR
6CBNHi4ppBS29fOHwJyGvm6Phxx10Ys1Oul+sdPqnfv366mbD5HC4t1VCmTQ0UpRaIrOrjMeOn00
7zAAdGdEfhWhnwx2/l5E2W92D4oVy8UKweWwKh09K7OjJ6OImgPkoGL2BLk6N9Fkxx+tdpqW7TjJ
yTdpCT9gDu7PJiqaLzOzlj2m60uozXa10dxBBX7WTS0ey25O021rtfgr//wI/dI/4OeGSME0j44J
a/UvK4htB8i8zQNIxgBSADjqZaOrIT63beAOvmztOPexoeaW54wYX2GAzPNp2FLs/eUzsH4T6gdX
wV7Siao5etBSFNfIZmeUCC7+XeBCm0WP30suPn4G+BBpGDrTFVYzeljrsevNqWZGqIwloz+MazO9
YUZ8iZXYE3ORvIMW/qUd8v2T1nKYU41DfXD0SX2Tg2ThAcinrrlZNCexfSl0d4+ewdrFLWRNfSY4
HJzbDVkE0TWGd+21U7XaV/SC79+5zesL9Ha5PPo2x0FA2GlCx6RpHou2vWQ7Ka5rc+wxnY+XNZCC
bR3O0UPm0LkF14R/thx2s5yMU9dZIQol7tD5ndu9Xv+fvtHRC4ITiNlT0BzwRTH/YLH9GmCMuBlH
msBB6mLDM2DfpSlQCBrff7uqrb+HiaxI0ns0kPkcHU36IpagNNqDm0NoxEnB6Zpa450F57hu+P4h
LDVQh3CMKH09urx52OjPwxpLeQSqzrwtOyfYjfV8aTbTCY93s5mZ5bzTWPjlbLJ+pGXQUqCjSnPh
l2QXrUgWHK+HtpU6uAEd1WbpztOTVCVqBKbLYIlqmePtxMEXvtpD0bi+EyH1R0uClPGd88kvZ4f1
+9irgEpRI7ucUH7+Cayk6GwjayljQnW+DDlNvngQTuUHifbEAgd2ivrjTBXMGYFzItqJpb4jIey2
TM0eZFNVf3nnVfjdXeEYY6lVIWbzz89fqRtyWSKFZ6A3a9rGLMFkYpDDhL9wyEz8vlDjZVkzItpO
9IliLybBzti4RthDusSUeqVVMRbGRcjBZmzf9ydIkMn6JDDVGPYCp9DrO994fRWOXxXWaFZH1kVO
PEdLCRuIXk5lfhjcIlwYyoPq9CVmLGMTjy6O4yztNPocYRvVvmr17rq3Q/fVYhBOui0qFeedTeP4
HLTeVBoe3FnYMpI1++dfsMl6COBDBW6yXmK/6iFxO0bWv5eK8NuHGR+2ZLbkcgI5DtXIpFVgEVmv
Gy6BR2AUIquygiIb1pN2VhD2AGDE6ZcaZ1Jq5Jusye2Dk7krV9VK/7qlymUroVMSwqgWa7H682XL
rgnNRarLVs7qIixEdjMYUfQ5Xqrx7s93/Dc/sBLU9TYNVYqn49XajQKB3EC7LGd3OhMgM7ZTWmvv
rBXr1z16qmhBEjgqWALpp61bxpvVCU9kh6JDXpLlKU6DAMRUQSv5Bl1ZE3lqKLLTP1/Urws+yHHF
+IdDmMmB9ejziiUYsOUNl0gZ2ie9qTrhN/mM1EkE/fzZ0sNGnNOarMGQYnH/WgxwR97Zc1hzji+a
AxnjJ4B2lMuKkcnPF00RFU19X11aUFsinyjfGkEBs4enqVnUk42T54GKu3W9KOXo9SLEMOq+RqOp
vZ7oZ1n4swhSgn4cBK2H279gdE8IcH+Wq3BJT/CILdqjrrXusp/rTN9rvdVqnuqJqff6BtE+SK88
HGhkdNPBWKr0rkYp8MKMQODf1I0ce/cim8ZzF8T9GzEBlAZk62rPPUitmyGGsgmCqKpfulYPD+U4
zS+204ZiW+IrNEC9wRSZZngJZ2GeTu1l5wzTuKt7O3+ZO0yhfkeHFO8VwM3bViDCwGBOeeEZvRn0
O7SIPYn0ppl+dQuzBjM1GNptvQxl4aOqKNDicHJBaFOOn6oCsdsmNrWl9MFsZzWaVsv6bFghDDdk
NMy7sGPLqzi2ytrnw3Gbl3Du+v2UKCa4aoLXD5SxboAqQelT3gy7is7PBGhPP0EDalTbEewOjoCu
iWX80qV6gXM1ZAfZRI1gL6HenIsdVndt9kvVyPwkH8pUoZYaohSIWizBKnoFxbPmu+gM5GkjHNO+
DPBZwcFTUzztMLyr6VoVgzyxgpY/rmCi9KetFRjfcIrq4wZEwoRNB/YNJtggHGuENCzInqxGOP0B
FqtDbtUpEI3OgQDXlQYO2cbJJm4gMjEb4gNv5kOXjFm/wQSW3puD3fQbNbQx7rkVNw4whaoT5jP0
kK2FaTjxhpa7s1lU2NxoucWWidwEBjR6IuMgWtScHinRwL5yuzWy7dIivD81uLmf0qQNpU80ckuV
CmIh8BOzYxqpZT28QlfFxmur0eANFm36XPZmtuwLvZyRPYkAJLKTtsuhjmdskcYC781PARXedbii
2w2i2USg+8BI4cNjsq9nQFO34VLzBOlzxsy/r5Eae7CfXOWXmCTCDZNRnmoVVC1YzZbYGNhlAFph
pxQGkYGNNSCgquit+sM0Q8zrR2NW21AFebNFgymsC2DBSb+p0E9+wUDX6bvQKtw7NCnTvTWbaHaJ
RMKVxRAMQcNEnsG9PrWSHREIK67wuB2uh2Ac8GczrPN6tvx8G6Pn++qkyI12zaDMbb7Ew7kLbfbE
ykre0nFoT8n8jJCK4ZaP/VoBUBrHKnlw3Bk3XdA3ETiPwrhwLaGdowKNCs8l+AP5oKx656zUig60
noqvpi7AhhZHMUtbTc/oY6dLAKXmFGF675dRsIYgl0CNDLqu/3EC+6+a4V/AXd5sQKur4SffwSHu
OWf9x3Tw/Y//W8TgqA9Mqeg1IDbmWLomi/6viEF94MROg0/qrsNfYhv7R8QAUvkD7R+OPEw6MZfS
sf5fFYNmqA8MDQVmBN2ymNNgZfgLIcP3kcLbzZmWFgUK07R1OkjL4ujIt9iZG2ZKqx50rcIcOKDG
g1BoWftskXUFEsqtD11MUKGXmzM6nH4gF7VoTOOEbuwycrqf4P/HOak8I6wmDIdDPgKTEa7DYls9
wEAaG7+RVXvJexk9L0ue/mjM/vfJ+xc34/9W0fy/IiwzapL/PHn88R/PnSkwrrgOd5Zy8J+B4Y/H
DiPMWrJxtBDO9yP1m6dOfLAYyHFyom0lLI5Pb586+YEHBdyGQYdh/U/W3zx13zu5/3nqONHTyFE6
YgWHpxhtz9HBHlRxtz7bO5cNAw5LRsJp5uVVH/fZiQSafI3TwL6bOQLAPJ5ooE2asjXfrNX8lQ40
GT2kcOdf4AlYLlbodHpqFgomwnG0z12MZWRjjhG5C4lbC59MlfEgOgf2a8b5iAQChWgaW3ujvTA7
iRoYionCUp0XIPJqzbUV2VxzVjHj6NUdfLSeYxKvMbECopwH8Ej0/06CUYbqUY+1AhAOCuf70k71
BlJnFHwLCVvIN7iXEX5QsIzgpBjDf5xnAIYoGGM+wY2r5N7FE+D6SrMBfKxgVN2bqPOSzdDoU7LB
/SOFb1smxxpZ1foAsN/oPgowu9O+AlML/6d1Y6A2IaxLdIXAgsNLLW2yExicAxHV4ywrrLCjZibx
Nq+okr+9eeSuf9yyt7KgnwsIbiTLFP1anZWMBrmt1v/+5mw/VhVEOMc5i/XCvQJaPz5ywIfx9udP
+bmZxv+dBjyLFP1h5gK04Y8WKbzOXT+YxtUIndxag1/qHC5/30anQ7jE8TsaEOe7Y/PN40nbjmeT
p5IPXDsK1lonv7mqAilvEBBmwESuyTY1bKCngujCLzGUvPJ0ibWSBiqJCPXWbcGFcmCKFHkk89KA
c5/iCsfgRD7C0kXjp6SR2NYjblrdvmLxAZP9FIYzs2N4VeH1lPYlCQVhR/gf6SaBPEfr2o2ochFv
eqbD9u/Bmmtom9RWhq6/maa91UwFAtI8i1iL87C6VEakddcW7f9HKWi4eHLgLAnMw5XbZQmF4UNp
gS7KIcDOyWGIDXkfjFZFSd8IK98u7mKhI5cVkqU+bok4qLqmOs0aa5z3bkwNvmF7sEDeJ2X/Vc/R
gM48W6lvNxJoQDGLITpt8Wud9kuDDaqObU2e2HZmv3YysvejXY2QxomJWhjNYW5S3bYGpz3NG7PG
GAFqpzTnpPATND5XMDG1GH47TncU/Ev+DJl7EV5Y46kBkO4AcxUg39wTpef29VQUrdrHTmxR0C0r
UiOJ0vS5A/tY7NBuQoZbTDfVN64N6d+3RQlZHFKV+YVUblBePTlGHDLhRwqvjbQg32VsdObtAggL
tgq0uZGfo+wPLcx++8LpciADOiS1fWsHIdyErE/VORwSafqLEv0jvAh2UpCEVYFcmu+5F5W1JD6x
oPXFMiKEPUsarb9vMHaRvhVSoe9QB1uPC5WP9CCRUmSYiXQ6jqUtkFmCUqP1qmTaeHTpx25PG4af
ggbOdFeFgRkj964siK19pwuo22CGSXsQMSagIQnQOch6REIP6t/dW0XqXpRdxhAnsizaG1GXJvC2
liquTpLaQaDvIpyI/WSswQ33JC1ij8C/9JHhZ/06hmR8RUJSYA4aVknexoX4qyps8rPG1HrbTyVk
lw1L33La0Wq6kCoeRm+BPUvFaR/MBA3uvoobuPbSShjA1BM9OVAA9qMll+kBS1m1h07YbWEdja+T
a/aPkK1cc+MK8PfwPkVcbsIRMfha4/bkatiC4NvMHJprR6azJANjAfY/gnc0qTdxeW06YiWvwAKI
F4ff+DHTQEGfy0qpGF6EkUp/nudBO2G+herBrvvO9oM45G4QKi3djR6XDToMsxjvZr3N+11lYbXy
RDoDEIvDooAP03POySRs5V03uvKsc5b6GwRQOKNJWYwGE2O7eVikRlupsMyG6VY6vdr9iAFhtAD+
2ZOhhSeKhq2NBD7PXrmLqbsJ5pDgI8SFUbWV81CKTT07JN1kkUUyzlLResN6AIOrBFS04A+PAbgO
Zimfpdln8BjnySBZrpLfJst2rkY9rF6jpayIQKgtu9joTZZpvFsNuWDZSLiC71hW+hCRnnDpVgtw
zZxFDyNoHjzBPoWkyOMRS2KsKpaphULwTom2up2rmT/GS2TR/qUamTdzXLkoZFMMJVk4Nu4OGYlW
7ORchS9FKKpH8MdztKKzOkYkmpmpzSJpjPj2EPD8LTKH5mPhp9jh71K3wRoY6BVQtPjBqF/4ujNQ
y00R6PVDwPYIQC4Vwauz2BxREXetwBiV6bMvskFedKYF9OIFBCWSdBotCaUVjyt/ZmxzeYHHYmXV
ThUIWsjtzanKch02YhhCYiMBGbfKch6Yy+o87LvVkqrb2rCvezSJIB/MWtvYJAKCV88H1/VWQON5
ms0LNHHRVDfmXI2Fb7EMDBtZmPEVVCjw/w6IwEvYxqG7ha7jfE5DPZenGtzC19jBJrOj2psfGki6
DqYDjQwehvAxzYyWQs9y0qTYlGFCKstJ0VrVKnTq3Q2GjjU6qZlnonaBy+T4aMh7w6PAWYCggZRa
GcAo9tU+kvrHse2MV5Rf8isaKH7Vbg6jK2ab2tM0JCvSN9Dib0k40wMNnKzu92OK3QYvGvg0r5Zt
ziskextcPXDCb2QkrfxADV7sTuYCDxm4aarlDDlqvc1E3fYrv68uaHMEMPTGqZ4S7Jg0D2kzrEi4
QSlWf2gExT3OTO0FY6X4pJauu8JG4T6WjPhfiiAIiIfAnsepx1rkzHuKf2lDZ2qEK97AW9lUoV6D
QOV3b31cDMlj4mqa8B0V2iTSDcMISlpPAt3DbkcvhKAT6zlychNHrDmPHOFmE8mkpndXAcsv5sys
44wlokToxM+U9kfyceK7jue98YPZTm+a1GTdr4ANUomrbIRnCR/S0+IJngttPjpZ4cA0s9fgWzGU
CRYi2fIq3xNYpuWwJyNCpdgE0+sxaYHXTLMCeh6nUXdtLJwlsSEa2UsOjK/x6LPq3+qhL57SIQy+
SpJ9WnI/Qvkkh56bbxSa7qxeVUIfYMg4X7PIbjlFQjYgKYtZvgnSeXLuSZx3vjCnDD/lHS+dV7Qd
niw9betuZ+uYsT0zJJUSdL6mW15M3zraADwenuj2OE+Y+Bd7h08cmiitjLRGE5LSu6D1gkEUb6s9
6CUc3nk1gIrWPEy8ZZ9LzNAvtjt2q5NNCwbPdZYoBDlFa2sDGtAdLiraaQ17+hg1161UCebVhcZS
FacJZmOS6zaCgBIcbgSppf5UD1m7c4M+zbYqlcPitwz21nAIiWYjsGsyoMwqXowL2yIyFA5wpnXn
ammr6nEOrQA4GCy54XaKCjX44TgWd7a2zqpHrZ3q00ZbOp7IQphTQ7VRLoGY/MEWnQHr0mls47kI
6pDUCtInZ7vwmTjjMPKcmoyS/iStExPtbc9sUFR8DezdjylhC9m+hpQ7B+zo5OxEHlxAe9z1xUC5
4OXASuLn2MZNdzqHmQUBriTp4iKrUK2OnPmIQcCnHQ5Bfo0DYawIxuQYQURXZtv0hzCLpSBIc06t
ELKdjObp9QytNCVxT2lB6E96u0RfzQa67S4vROJepw0uuK9wGbgeGZAFKLbZzMp4pkvg5oVHPzvV
e38ZyT7x6XuX8a4KTLCoZT1xFXYsYRKuRvnZRRLT1/FDqzDWZZuklkn/cZnrpXzAxJqbuwy+anDf
wxizDC+1ltjZcRQx8ZIRfFL3no1v0LyJgSiZroewuXFu44XiIwRwQzQJOv/EZRfVCr7tBvZSGlXM
x5yyfZhpqCrM45FDzIkVQrDZ4qATYImjMiouiroZxsvWrV0wiJUm1+lvNFH4rnkXtX7V1wJfGPx6
i2yoagjMO7NFi3OZQ5YjUtaah49KW32xRDjieU3BGV5ISdKbjxlEWI9jNM3f6KYSEaGnzbDaz2sz
Oy1Ca3yCdNkHW3tSAz28OSbOLw1GjidWw25YYIu/1zhbTx6Mv8XZxkGeMLK0UdFfJI7b6iyU86LT
e07HE8DWBAlVcjSfogXJ6KYBBmicEsqaLVtZLnZ1puCPmntjrCPdJ5+ywYtt8ePzfAUOa1TnMnlY
BKNxbwGR1F/VXWZF5Cbg2t/ODUdysEWaqPaJlYfxNlFY5BnwsfNiEyVVoYRVfKvbebwQumrn5laQ
KEuf28i6axBBfLPyPBlyolJKOG9ciDbElAmj4BhcB1FubeiZZbcjJIUXM1HWV2BaffjEgD4mT7AJ
b8ISqZeHOiDFrGEBPMOQN41fTX0wk+sAiHm9tc3IxZVWqH7m0kvYCY7B7o1tsX1teCRA1pE9ekrT
HAxW2ki8MhWtYypvCXj/bIjc/gG4WvfRZhfE5LzUDKuzIXZgtsfteCPLkr62mOjOnUQtEDZfo9rF
ZohL+AoiNRZmXYXhvd44+aeF4xIuMXYIbYP/38p2daRFvEJRuDwvbiJD/N9RVntlG9BHGHDQizPT
TuRLHbjhTeDEJFslhO9AtGzSnLqMmRKbUpJjN0wJUex230vq/zbN/kXL9E134Zd27ecv+fPPlJjv
f+FH48yyPrjruFkys/veoKKf8aNxZpof6H6tzgYUeTwhqw7r3+1a+QHF/DrjW/8AMvM1of4f09na
yqW9a2JIQ3SGto0A+L9o1xr2dznPf3oTtiNxF6Fbo4tH3IwFh/Tn3kRXzVqvQeXwmpT8S9IP0Vjs
FdxQjkBYIdj6I0nGn2c0TvgNssj0SApOrgQTOyMciQQY3fEraNq5O0lkEdZ7kNc6aXUdCWavdtEL
JkVNHubRIYtynKJ028ryY6yAymV0tNR0tuBkNj6bakqz69zWOlLWEkMDKQha5mYJUis8U1qRQqbk
hFNchjFoug1uenwheT8+CYLY5t1CQo3EDoocj3Ujpwb3GzMxGjia3WRRP1ZKb85NMo/FBhJ5C5Ul
D2etvgnytuCIwoGETBmdcYjc9mXZA3yJ3ALwPedyFtU6/AxiOyZCyFGXmEOj+0UzhvPI1tu7qSF7
hrxnMkfarNrTipF8sba/I1Cg2sVB+UlUeQcPp/iauUT4YAgez0d+XI7GoiNP1q2/uDo/MXOg5Syg
VCOwZYR5MZEUpev9FSE3bMEmgSIuWQG4z6J2m0aTgIs+9udYwotNrFuf5i4e/KDS5TlJRO61mevB
lsPlc+EwvaOo6U8JTrW3gEwelbsM55Rvwz4SevENgV+3D+rKOmGXQbSvsMbXLYLYEokQ9YvbIWjH
cl51JKon4LgBqjD3rWDN22Mpuqsuc1L6VkmH0xdWs8RZ/TBBT5x3qdtyo7ym0kvGge2yqE8jjYcW
ZmLLX/FokZJT4TW9q9Afc/GNcBlHIqDofbay4SoZCNLVkvBc6BxVTlnM6uwAsfO6qPUg3Eqnr4Jt
4aRM4YiAEB4NOAp5QwlYk2ZRm86DicuZNk93nzoOTuBEZxgsG41DGq4/z22WLWkKEX2Sest5Dasy
uBP+hsDtq20l2666jWMyI3ZQO0BOJ7SLpsAcbxZR4DSHWVBbd1HUmBIiTE/4WQMR49SqmHLsl4Sq
+rIN6XdA2I3plBiZ+xzpkS7OOBH2KYQXeDEU7A2kYx6Z0ikQwoLXHcOTjETf6jTIFxpnsrgxF3S7
TVR1r4vdkRFH3+JjKih5kmo2UOFZARJe2CFMXJlakr5+nkvUNabeuO3GLi3CGbMxnndQickiXKyp
aF9aaXFItxBJI8CfAmh5LoBxbXBBpI7ZDI0DwoGjzmQwV+Y1vRyJDMow8TWbznIhhvDWMqtD3S/Z
iUi6V3SeJnuRtKiBauuRbHW3fCJmuC7PK6Tm7kYz9HRPCyEonsl5plPeZwJpqDuLzOHkBXXpPCPl
A8ihm2kTTGl7TF4GDp80vHv3oJWltqofwc6WXt9TAQsUiLUPRvMzuSNRvEF48hKX5lk6tNUFCxQ5
ffjQuaeRrB3lV2Edt2cGQWSPYsr38LXrYkcbUX8mzshy8KAPiLN5L63pK2sB/cxmccGlIqGZQUsQ
7wIxMyflxgsHk5g1bbGGdh8rAiF4JgidicYiap6BpQexF1iFVm+HAfLPhmMeY306xzTm2TECdarV
Q5RsG9ix3lBB0QhpiF8g2DJueHlJ35vz8hLfWn9SEWZ+UoTZ8mkWzRyfdM6IJmBo9dXj9BUik/J7
qyf2EAvSWaT1TPaHcXkg8e1KKxuytqyqPTFTY9nNPU2gyp3Pob9pOzPQ3HPwPdZ5l0diD4dEe1m1
hSycISr41nZq/cwQ/VzvGhpd1s6tW8KjVP+aEohEtls8f6674rHVBnsX5+68z+oSGH9Lp8KAUTov
Jded2p1fELE3UhJdDl0mwZwUwHKNUTyOetPR642XvRNHzXbMB1AfjBlCztpiSC8YMS4bO+jbUxBG
r6CkolvWW5IxAFRz7JtozYYzQoIGudyJ6+TOGXV0B27KWT4nXVjuNN1dPiPQiqkagiC5SLIiOxO2
k97IRhR7lOdXjKa+kVHNsdCVgdw7Migv8q5e9oQndbsysM3bdJH9U+2UI6ivQp7FVMh7OVTBA8Lf
cGuzDFLX05A/I99zvIrZYppthRbA8gvT/pIOtvpkEce3VWY8XtPwSm6AJ5wISWfYNWrrdEJpfZrq
6KQqLeUwTdXoISXnRxwY8/BNXOdiGkgxRyJzcMf2vghyzd5YNRiqrVjsbzKabm27EGfwIoeTJgku
onkgIXLgtyjL07Iyv1RGT1pxe63lPXwW9su8LvQ7symg/yQ3+YSTWFq+6xJHs6h5PDdja9klVQXu
2epOk6YH6TGT3lZkU4cwwd51JrLMntu2a8R8a1IMenPqrJSbngxBrBXG0hKa7oqPSoz8r8au8ueR
vDUia2lRgarYseuzWkQZkXRTTuaz0MJnYfT9flkW88RGOb6JBre8NDLkvPRU/FytlB0bJP4Qcp4e
lzOajPdNSwsCNvuVXYWnuDjG+z4ezIwd3SGhF2oGIQP9t3Iob9KKAXQLaaKzPrdNswmTaN+WlZdG
1EnJBBV5iR7DetzQ8riKG5xJjLm8zpFQKuLwMskoL+smuaVOuFDJuI8kaSV6Exqe1Zcf13ihyCl9
G+IxrJ062YPqPk8YMZ5NaUUbKG6L+cQsl4ckrgidKInhw8R27YySa5l2Cig7CGKHnbdpPlGk5Hyn
wdlANx9nb4HKvY2BLLMuCf02SgN1nxKtRh0Tz09MY8KPkoJD8y1B63tHDAIRgMWQAI+n191YO1XF
XXSGWESr/4e9M1mOHMmS7b+8PVIwD1sMPjtJ50xuIIwJ82gADMDX90F09evMlO4uqX1J5bJCguF0
wOzqVT0KDyilxxiuSPkFqvu+BVMU2Wk1h4bdQx2ZRB8gNfEY1jQWftepLz52LELU4UqVGnVCGNFQ
14ySQE210OmLd46XdaGe0zWu3ly8T/QUrjE7C/R0H5NNldl7nqB2py2VcXSXAbpVPlb3Yt2cPY3Z
jifaNdaPvtbVndUvHkgrrK07+LfKTal5u9DsIFfNN4e8svfsEeevaVncChK+Dng7XHNN74J8qbF+
URhhXBNDn5y3KbFh7WvDlMOYmkTyoGIoul+Fbh+GJDPucbblKetOsli+XDqyT2k75UfpgQwkcu80
R2Fo64OXL+YdPZ+UjxZGEa2YGoMpKUZ/Hvml6xX2Y4qbllDEpRkN9JzeQ81Xr3qK766s8j6U5jS+
AnMsb/R23Qj2KvdIs/BcDL67K7f9/aS3y9nCXXVdrPExU+aPznL5YnAFD6iJuecKOF/MsXMpSEkK
iwLJAVB4Wz0lIt8ayekWcvOeQP7cw0X0Lrq6pnvqLVjpNia5Yukk99xaVN9w6jspVHmf8EAjAxEC
zQw+/Xj9mdjKV+lo6Sl1piRKnewATf0o7Fx+WW7ehZYovAhEOetzfMYAATg40REk/YUgvT4gB4oL
66fvs0n30dS1xaER1ht88v6OEcg4wnSHeGPXTxpb7sBZnAVKEjUaG3irkYzDAy4qsKhVxFObXlyL
8wRhrM0P5TwZD31Xrk/SWmniQd4JFyygpbZYe6oeqCI1OEssKr6fK2S3Ny1u4720HZbzudaGMC48
CHiLFXmTwuHqDT/kaIDPmdv3CiZ/4FTqpzFobmBLtbrFsdJGWjUn371c9y5w1CggTod9ioAQznbX
vGcr4klSJ+7jOtdPalZX71TP/VBm9Vi6eRp4LPw/VDHt8klmhzKpzG9NIZqTpbTj4zDSdFeDBfyG
cOJ8g/Y43tPGZ754Rc+KSItxc7OGs55qySMGIX94GtW1PCvzTPrCnLzxF6jyZWcp1bSn9FnsFehZ
N1cHMmPrnfO56Nl4T2MIYD9bRTxtsk6JDLN8Xix+bLds5icWjpRtjfpebU3te4koh+quKx9mOdef
gjL6qFlcLSoI897T1eMFQjere/ZR6kdWobmpdgmcyq3fJorO9jP1PVz7m30DJRAueLLAvLF7aq69
MWjhAgZZvMZB46zrqVQdSmXoR9p3U0YngoqUyRvJ6+PzDGZo3w5jdcN4Gro9qEMdb3RPK4e6PhR2
s/gL++QT6mrxgkyHgYH2hz0P6mPaFoIeRESZpY1v6aIaYZMO1L/n7Fakk9IKyEU+bKY1mjKlO6pO
EVH41b5nUOhvQ988G2rVnWdQnkllS9poWF24zJoHg1bf+0ahnbbt2zlQjMT7sgRrTdcdP1xzTh8q
LbHPLbnbJ00YdDxydCBPU/JgZ1QENvHyQrYPPFUpD3mTGo85VyTA62A2c20uQ7tmFziXfZ3SDOll
4VLHy/M05cg9xagJ8Fzsw3eaycC3cND8yLdGX6622QOb5/SRMZ3pMnY8QQKp+05Blh6MOTBF33LT
5Nw1inepY0U9YRgAU+RRU+atSMdyUVreIOb6gMY6nRVLZpdR6x4nQ4UTKTVmn8RCBqAo6q6AVnV1
gTkhoY0F5yMlqLHZ0dxhZN6BzAGfhuwTTLWD2OVFaz1SVEk3ucRsaurtd0Q7ntAO33/hgb6KsTrT
dGw7Ryk5U5Ec1Z3Ri9ccViI9gAlz6CBbZu+2oS7FpJ6wxvYYWLP5E5jkO2sE/WVN+9GvO5PiICh9
3/h9WSdl+D0oZ++Cof+dr/MxbhLq7NcypTHPtPfKNMFp8Va7OpptXtJiXFR9mHtLMjMOUu0AHptV
oaGyerTSGfk/no2TWeTWBnPEKmrnl2Ry3X1sxVc8dY86Kf6AQDfs+9R9abIp1NgtHlvPvaLuUszT
uUsgi4JPqvZuXmyBfBineOu5/EInqTj1y2Fv4287a1geaHjB0NCtFJeXn1Nl0qSMg1vco5i/Kqju
waqlzj3rvPJM6Rwqvba6LFm/p3qdHFJrGK+ucOyDjljwGTsrwJxSacIZZLayeOd27NsnAl3Zt2k7
nQdjjkYFJ7dIlktpO+2Fgrdil5hO9Qw+/RnhSLyK0ZP39CEq4TJOxg/mgy/AiXeNVn+vRVp/yVn0
FwwOTQkFVKpYT1s70JA0KT4pRAjd3T1RLBUptqe8YQbM9jhz7K9cs633GevwnlXnBa7vTF0TtRek
5w2gg7FB2cowaQeG8E+jAcIzmsO7bc4/+IrEPBZGc98KXdnPsVQvFEFc8CImUWM0+Y4iUhPSnSmf
bUQdn4JhNxi9CRV2SeCXjvjfCV7Ph0Exvk9V2YHXrUSGb0S1wlqbqpcZkZj3NquinH3gkZHNDjl4
lbAd895vW8LEppa4pxIVJQJq2wSeVQ47e0PLqg0tmZbZWZsaDkjQ07qXjuYsIL04TsparjfdpOy5
LXQmYPXXOjspJR30dTQqzwOwPUU8tcv6I2cX4rugeOhgUvtrrVSclSRJfEgDddQrFrxdwxD7Ru36
kD3+fIY7oAKAXO80271ANXnjesSl3KzEXdu01XHAmnMhmoLpvS7pdnKG2Pms2ZxyNUx/zQtneenC
XhWTXV+GfG4jig2xdvCPwy22AFO1XsuUNemIN84Hww6rbSTEY2VGtS9EPX+Vgzbfia4pD1ZDqqWr
1ncyLuvOWEbnkq05jReNbv5UklgJVNYBt3KkaSIHQB1qyVBdSTTZIaYY5wTcW3/KMHfvhK4OSArb
XEcuaA5Gl5mwa5V+3wENZa7mHe8wZ0Sm69y6zRXU9KwVsNdVhyVeu2NX1coRVqkW9Jn+CwUKD4aV
P9G8uJml4SyrnR77TlrPt6noN1tF/Eufcu9cT4Z9YDE2HHQ8K1z8SVxUHpYQPWdrt9AwI+3M4gwU
1Ulyf7rz3IFd2iIwiVQ2csdRIjSGJopmgPukC3h+rEDM9XhT7KLZlZVXI9dR7NJXpQjL2eV2FEsP
67yxOOEk5ilwrPKFA5peaGVZozoecALgR4faW6sB1pJPTjwl0lup0mCbNMdEp3CNVtB7TPDHNnXz
s5bMLTAHYPBx7HB35P3AbD9QI7+YkqomiLzUhaMs4eLHg4uJKiz0VmN104mossQL1rPXheQCQYhM
/0zK/hsEu3satqkfXS35Ogye2L5b4qgD8sZCpd/PmHPCwjZ/qpyywdCkBRBdu9i1ikMRbrnMQW/L
7oRbRIWIq4B8pYWJ2u8yR3pNpr1IZnlck3kJJjK7u8JMv+Ypjo0TQ/sQn/UlTWZ/6kTa7AtauqcL
8YX5qUtry9phCRvXhzjRDdOv2MbXhDv0xPCFrlnLPfaP/JIZKh+tHRtYOYq8EwAkeT+kr51DwRpG
vTTxFy/P6/dZFDYjtDoTkmvtyn2XND53QYuK+1Zqsn3OJr5wlOW1ynwkhsLD0yc4uyCGzQyF8KWw
8/vCEBOnZalQfTu5csHvX7W884RaMqbIJX9qVZFoP5UBve5GObdUTnnf6BQp14ZBlxl//aDfBlbf
SFCdMa6hRpsLUSDZ6/qp0zqPudEbtPTcLnRRRJbWF03IW1NbT0pu61OIyYr1tyl5mICT2tV8qezN
jLIqsX4/5M7yayIKXKJ+qV0NKnhA/sRkNT4g/XsHR2TLwa6T52od89202NzTqms8Oi+lRk8myGIY
t7QHPdaJdepM7VuskxwvSm2IpqqApjg7Pya8Uq98E+QLAm6+t1UY9NzqyuVNEwss0BytA0D4vMPE
B0NHLyrLB4yKEzEnLoTvLVvr7V5O4jWknC1/neOuH266GGu+D/3sHLwKJTlQ6Xd7zFCQclpu6rJ6
qnvZnlUUoYCe7skXfVK9FaObsBOX7XiV7cpeItUOuqJte96CgmEdYA9nZ/M6T9MbCMjnqnPir94t
zMcxU6zHVqP6XE+Xywyll7W8XX8MZs7lYrCe5gS6O/jQLuWtpFf7DrzrQzWk7bHwFAe9E838dRWx
czRa19p1eda/62u6/Nog/HsHrO3iG61NzWgTv5f5sERw9lPfmBKNBtfUovguzn95vy19Ka8MVsJW
I7SrO/et8K1Zaj/wROi8Q9bWWr4qe6n0Q5VNgPy4i0N2NShDTfZ86b38NcuEh41vaGZxzNJKwxSa
tF1vnGc9t7IIYiD+RjOjvBu9l80PM7LdoOLiXODHxViTR6DxSvpY54kq9KKhNo1SadoYnguTnSii
Gt2NqrVES1GNeDOHblnX7gChvCaLGCSOlBe3k1/sgujB0vnd7IbVSwMQKGuEveCNGvkHtOlTsoBT
1UFd+87SkBZakWqBpbjHmp0SM3vdIiuCgGVJkdFkmblcO7FCb7XF1g5DTYGwYkpSV8Ua0ER39SY1
v2Ph4UvmlY+k7+9L+GDUS83VXpdmsqO90z6ozazck31rwhZVMphyF/8Kr3fNCmxt6o60TrksgUWl
n2t1bT/XzceKh8K5dJglI201JLxgNz3NaKQNGiGyLJZnZF5aqHbJ6LkHF8jwaUwJte1kO2CRBSmL
XXbUOe7bNCkUCL2tERS/XbVOqgLKAQsJ+z0uHsGMfK5JrD2xGbhUmnaUS9qOO2tO5a+1J6yNcYDG
YQosA+7gdTTh/g1KMQgnqLJFDzhA23uKpGTpYyM0/RapaudMm9HX+W361Tf/7yo8kFGJgo47c7/9
sLEdiwaRuewH+9IabRHwbcpDrimUjrV6cx3w1nybWvyRkokrH7NhxxXdO+YqVmMXkDj5ukq/pY1B
VXKv7Hvq+9wpu+sKcehb2ztrv13KVMN39547JVeT9UAAL0gGfeERuiuTVguaiba1elgyX+GMflac
+I51B6ci0/Stw+7js9svHw0zv9pdtptW65Sxz+s13LTsNOuPDto+6rPzZbUI1abJmin18uRRW1LY
/FJNb6WTN5E3mfrennXk25Qf2vOaaNG94lu75kfhTV91m2znBRKlYeMYRg6Ih+RWter8nfdt9TZR
hsPTuDV3q8u9qQgrTJzBrTbC/xL2RoGMRKRBHsa2t56AmpiaD1sjP+pSMw7kzWRIDbP+jCz7U9rJ
S2Wp7L947i5WtcwH2ifXcHHXAdemd2ez/H9IWn6HfrZdFkpr7HEm4LrpZpZNveDULjuMUkRaF78B
M3qH4bAPqaauzrPSYTenSAMT+OwqT/TydhDXi8es4haLSWLCa4lzJ9UKLVSAMx+T0sK74lTNsR6d
tzo3VMJ0bhsoUlbXStGZAuN+T++k+Jb0A0PrmNw524faa70TMcHloVoZSwgPZ99WynuPy/IwEe71
+T+9pkUlcP9qOWOy/JK5tgbUCWTspNKcvkxeIefaqKtrMuAPNhP7e+1YbGkcQ32uXc4Co5iutpUy
bMEiPhpJvOMfiB5tY/pFK7urVYpR0GQje5bKp2PWit/y0jrNYFVCbVxxNHdFmj5PJqcYPjRwyHeL
4J6U+JaI7XOF3B9/9v0UW1HvYUs5FwN21mkDdiu5QYst8Yl5r8wGNcIYmn2v5brbmdI+2XGlZy9s
PtI8KDwm4UOxyGYIGQnT7lvsqPZZH9ZqeP63SWNYtmaeDRP6v0ebApjOYJH/nG3a/sB/ejRM8w/L
4EsB9teDGgfz9L88GqbxB9ElT+fjxoBGYITcxn95NAg+GUAAwZTiwlUBo5Mx+f8eDf0PZv/foXFy
H6YBeuhf8GiYGw3pvx0aLhVCoBM2HwiGOwCHfw/V9x3XtqywDb9NNlOQqljLAalyfRzXTH0kc2vR
rjyCcDO1bvqu8rVGi0cZ1mthDVEObfxIge9HWW5VNGbSJzi8TWoQaF1O2e/ggs25+VXNQyz6CunS
Sp0rD24MKoLMwMyXPRmfJbydVy69uLonYyg/276uLk1NaobrgOKzduxXXmzmfCUq5q14j+L2WtJ7
/r6kjvk0liT4fOg7+MDSly5RmzdFgnEP6Jum/UbtNHtPteacBI10GXRl/Ebbff2dpAoJ6D/97v+H
jJG+WVr++oFahm64/P5c6kCMrbzpz3Gc1MNBWlZYGTKr1MhMTe4Rdj4bssaLO9gFQvsxoNZF9sp6
PaC4c8b0FovucS0nk1kREQ4DMtJmuCUACJrFFSxIc82eer3ifd3gHDjlYNKNQwFC+J/8+H8lAWxf
B/w6NnE73dGwMehbuOlPYSIK1WkvxgrqGzUzuvSseF/ryxzZSkbNCLnv8P/+uH5jLf/2cf3lL9x+
oD/9hUaspmRWSoup1mVto95XFch6FDLukqwyi13vcEMwZ/fETLFT8EVSX3xXlvqJuvU3PZ4isRHo
C/lPuAxbFuzvPxe4T7BbAJE2XN9ffy69FwhIGlILBKgYmkHVnKCYxv8E0/c//i2QdiybNCPlV3/7
srC96ITjtHxZuAJdek6uiBls+ie/1N88mb/9Y1hnQ4RjHY0LwPibDYuIxJqZuWdz8rmYt7MGWrxP
pUSCZ0nGr/SRamwQ9W55U+1efe0tm/lwBNb1VWDDanzHhHs6mWVoJI3HnDhgBveQN39qeim2ktVY
40Y900sBwasJ48J024MTz9TMTodW98Z7zZirHNk+aZ+wP9fvXZvapwXvrKDqtKRLQW96Zt1RCjZW
AhN8rZXHebtk+RqZyqOBgeLfSPut2247sLZexP/9wEJDww2W/fnA2v7AP0yF6h+0yPGfo9Ixx7HF
V/YfpkJvMxXCQ8MpBtSYJOV/H1j6HwQd+ROqBnTSwen3pzSu+QcMYAKKLjhK/seb5V85sAA3/eXJ
xFPIF5lYBglLGFUwWrZn6k9vDOwCGfb+9nWxTPUmOgvdTGGlomQqoxAFyGj6p9QeOHawcHTyw3D3
CHyBQW3syDXRtp4m42mm4yh3i3DAYxvoGXQPjMJy0rkEPg4rIikds311aqozkt2lGafRZxGovRnJ
ydAfNVaZA0r4EEdGb+OyGyfltdF+tJMWDuu50w+1Y7Cr/wbqijhTVRzrnqfH0Xo6SXJ12KFTcNMd
IsfNA3IkrMbdn3GPJqNJ2iRExs0UtRmXRa4Evbctke8xCHiRKcZjufVYYFiw87vZ7R+t9TEzsBW1
dvKUslVPJnnqJuVkuqQ5FPYaU4djrWgUH8xU2I08ryoHC6FhlVl2ooW3O9BqvOd0CR1R7nEdnjvB
KT99TmBlya4JTFueEqZ28qOp3LAe8qs0rw2LHADPBmpOnyCKll6ZBKsxbpjVLBBjlNONrtUJriXp
tzmtKQoV1GSxRlEGKkXOcviFPT50q1+MqFhN2O/1L673Aye9T0qvAJDvPU6mdjdoneoL4nt7EQ/0
p41X7Gkv62zbBxqcc3/m0rzzLD4Vzi06hjg60p9UZfuQSsPKkrQpOflrLrsd/qzNE3hA+m59baGu
hPGuu6oZ4xl1UieluujmVzFb7za8D99jZUmgE8EN7uBVes1xkoUR4b5jANT0b/G41vtSzcYzr3dx
N66cWrX1OlLbEtsWOiq/ZGaYzqLoI7HU507aoZPErxpkEy2z9Ci13qgx3zdiYzxOduKbDntGC08A
b9h9xgjS0GSteEdIpjR5kQKczVnLqHcxrsZkRgtdvaY0w1mbo3TtztsuI8nHn11c8o1u+tNs15FK
1ZXBl7RL+19aXvgePBjTq2hVyXYa3kGfHW0foPnPkGkYF2P3alNpI3F3d20cOrzNoZ0wSisk2asN
BuapyV6bSHEsHQU87sEZ6SKkQCHfFttEiWYqv2kFD6Gihmtxo/Eb64O3+DPZA5cWVKV1I93M7llF
R04x7apJY3FhBKr7ZGbSV3upB0nvhYq4cjwfVax4OOIPetJ1vqOcAN0EuRGWSrbbXIbNs3CiVH2N
UyLI5nxcOE8aM/YeAObURyLaAakNIpPKuXU1f8w9Cu8/t+icXd9G0gd6SgirVqNF2u29UVFaWafL
YVbl4zhbe21t7k0UAYsghcHy1VfqMfZd9VE2b3GmnLarSl5aoZlOoZdVYqfOd/nAdgUnkMWjJPI5
ohxJWd8y9Z2p2y/buLvJqoDcktJDNUr6mi71fBysx0IkaVBV5rgbxpuG82Lb4enDaTbl09jlx1Xc
Gh7+bOqHkAbACxazQ7aJ7869jqciQ4EZdRZcK1PtQqgYN34qbWy7iGt61lJ2z+Oe26iDbJoK5aEp
PuxU/xWzxSxNSEzT8xxn73THY2RdkWrJCjkycPBFtUYT9tzW2YUORPSIO0TY+jLfwtTQYbKJ9ZdK
Dn7HY94iIC2dDOb1Z6z8qllOTlT6sLSlMGg/5Lc8J4s83U1WBvrO0N4hIvHVBqSkJd+0Bb2iZC1g
42TsHDWylOJSWYO/5ieyOCw808rvl/TkmvKhh1UZ83WBII3xIwVs4KT5YTJNItGS4CJC/C6NeQGy
jRyp0homPpriNqxvnvtFEzryHJ9wWu8aTY343kHXweBGAVjMD08NGbnLIsa7Mf3CxXtCxLqsOBtS
Ish7dTTdm2m0z2KgrCfpP1rTwb9BeZVGQqypavtYNh3v+ITi04ur9Waom+ldb2XD3WBhf027rPwm
rPRB0YncOl734FTe58RTm9XDTdVoRaJO5kNw1vR1MX9Cqc4Dpfa0S1KIqJuI3hoI9uQQO1x4KZdm
66YzvrGkIOcoZXbu8+Kuj6vl08vVgAnoiBX9Klcat6ze3uEfnu6apqVor5H5CajgrlsH9YDAPkZY
ibDwJuKxqyglIaXEZ6c6uLSkulV4icm6GG06v9m4qGh2LfsXo9YCAyJgAFFK/Jykp79hHCkO/WwL
WHQCLkSjF+99vTDJVO0JeNAcJnUcDpunaRIi3gvaWX3+gbiypoPZud8hVydn3D3JEeheS8Dby6gl
w8BHPer4Elvu5uFY4Um4vImajGbXbBj4wk8umfYNLCQZCb3sVUiumBqHv+fIm1V6PJHptZu1l1iJ
I6bvBFU5cWrf1V69hc+uNx/hTyWY1deHaXUxsqx6mKvmGzlzdOlOn9vdPJyTpP1lqhRwOo1af9O6
1jklpGVWH8+4RqTPw+rMF2v1i4YQ87auedGt+FRM43kx08PsrW8DLsF4nb9nA+kc/gXmTs/mYLHs
o+e0bBXdDN2TX7Azsu6ss8jkUAqMbeNn42XaJSkjYpe+qbV8byz9rdXbKCl6YgT1dEyr7qFq+53S
iDc0wn3a93QJkAkM8YPRc1d3LNNJfoIH5OwHzLYdL367BQVsq5NpYCo0qAIrS3OijFmmDIdV3Whf
43mYbfdX5Xr9uWxrEaqAIF/bWHF3OK/nsLOEgRSniBGEmrdwrg6ZMexNaoduLMXbsDKFiSDuxOsO
DhXpVhXg3nNtNinw+iz5tM0uZb8PHFsL2tRcGl/YmJsbbg0tuzZqEhde2m2G8Gm1C5hO7IIPdQxx
2s5yca1lAT4WURcXboGVmiDT+Bq3tpkeqe1rb7FlYPQRRs7hv0xGdihENoC8q/fF2oEs0MuETWa3
uhQy1lmcQ+1S8Nc4+McIk4/SK30QLtWp6HiO/CrF5sxTLe4Lz3U+TDIfdIxVw8WsNNCBnSOsz1pN
G4qI3TX75nluv7M7ZXxv+DJE0zgMaph2sZbsRq+dVJa1poP9dyhx4xFVaPJiOPJOtCLc8OwqV7R8
f9AdTtFi2UP3X8+DkSQ3TJRpMLA5uioDoa/C/N5j4HTkGVrx+jrWxXIcTNnuFsY5v0lt42LgbXhS
RDp/mPz0d/gzi1DmsRF6OcXLrhD2raHf8+qJubnxo8THLJ8fnTKeQjbAvKXy/rVYNHR3D9e1BaFa
+PwA6/dR6tkeiP6xjYlTeuxMHjiM1Z1IDQEdh218yj65aH+Lw039jfR3/ZqS2rlYcrB59FhwE7bh
76vXJQkb0cJMIO2H1J6+sF6Wl6zt9kDwQkJnUaGU1S43HMU3LLc7qbQBhopVvLA3els0Jd57cWLz
SCr4aPpIWLlGr9zanEhIZlFfW8sz1vnmq0KGewUCHEdNg5IALHSgOTqlY3Bc4p2+uPaLU3vpTpGN
fqDKVAu6TiqkmiruVour4LIokpuXazgzKIO7ks8cz40x5Y9ED4gMxKe+Ht7klO0y97Z24iNNnrtm
pUM2noor8b+jzLOGK5zmHGJLHmnbS++H2CsiU07PmRtT3kxskmfUSy9YtZ6VAfLAqnZXJZYMQLFL
SbVF98WUZT87ydBQE28ieuFc9G5+6tkvmduFhLvhgShgfGzZ3lyyhAt7mX1n/95yQ7fftdF5zSfV
CnoSfFNuPeBzESd7Mi958avkdxlConuMczE8qDkncZxnNVZaBbMbOWFL0d9qC8uZlic5rdrsbfUh
Yx7xHksX6U1NzotH03RpyBuS5Fs9DQ+DIcRpECPTAcbhRKv1vdeJl2UyP5ptbtEZUhKnOOG/7UnZ
KwFFXcV1srFT117NwOSZ8xymDl8U2zthPyifeJlyKSZUsGsU1hDVPFo7eA2vSTb31wrc0nEYWMU8
YGlrw5Xv7U+yHV1opHF87BXFiTCnuXjIlzrbUXnZHTlk4d32sSd3PPTiWpTjeFdk5CbGqcrh+ncN
6zIMF2E2s+BOeoci86bcYpFdwirLTqcp6DyKY6shW5mj3Eq/LOsAj7VRRf9jIr0gg7Jt1LDi+x3C
lU+/iaHj0zbSE2EKIS7DtJlXazMZIUD0BxwqYCnbQrWysy1mBJiDBS+BSOpaRJ0y4fnSfuYq3oyx
c8Iixd9CFvuDoRj24Tp/weqaAomb9vhbR/h3TvP/Abf9vySVl+Sr/vEXvNnvP/APScXahBOEfoYV
pHZcDX+SVCwUFiqbTBOG7lam8o8VgPkH2r66CY8OkDMVAuOfNgB/0GmCoAKqWaWPyKDl4V/YAMDB
/ouggkpNTNRUNUqbEFvQVP4GkCKKleNZ9x67DrwqqYfBVdi0jSDGscIoV4xtTx1F3mzemjLePGqW
fiXy5Sn+UjbphyId5r2KpWbu95qdESKC5WIFKQXlSaA4JD4oxNRk4ouKXnWfhwqlPs1X+a6CAV2O
jImLgx2WQg9qSrP4eRqGaY50ovj4ldW0+iKHgykHyOzaXQgodGm8N6CyISyQPJrim7eutqNhtAaf
oe1odKtJqRXAM819yh5dZ6FbYg94ktBCynPCFSXogISarB/kwo8q26yyA2fMEdnZ9fV7tYcfGExs
5VCFBGhMUMMrtcVJxo0rUKcKuAuLy+pdErDE2DDV0AYSnTdHkOp4KLAdm6R6su6umCuolokekwbE
ulwvAa873caKWLo2jr6m73YqsAY4rz09hr5nO9xIdVUSKqhEqx68hSLFfWznxXdAAlgl+3ZNCHbH
Q6ntJq7kn0audy/tKBJ4K0nT79w17pyoSRDP6JtucyQKk88D+knrnSlAdHQgdq6WfeAqKr5bMf3Q
YYmVTrxlUkrvQ4eu+JHPBOPCnKSDzkp0Ko9wp+gr58ZovdXZsH45c8b3hLmLZX9ZZdoSqDQ7Y2Fu
y5a7hJUDb9WHPHQqGMd+URnFpXc0yHlF0xdEXcD5J4FLw6AXdasn7onvsCvu+danYaHMjNUVkf+L
g+8NipCs5uIAAcokJdFp3PPrVJtrH/AYa3EncWPFtx0Dw7en1VvpdA7kbldUBUwSpVZQ2FpvIsPI
9mMl/9SRX2OWtQSv3JoCCL+YG+Y/rTZwiuSLSH9qGPtoyUxWzB/QBzssAmBlc4zIbEh8qCyF9IWU
7h0uKW7J0lM86A5aPqTXGk7UN62ttQeunmW1Lwmn/XDFAD9h8qARMe/YHOqVoz9KRnTSsAY+YS7v
RcYTIAIuEMaGM4ZQEn8shJjLXwmxVEvBYWKv4zHJEr4dfgpwiSUaUCAXcJfnFVelLNzviTsy+Izq
bAom0poUhotUc18aKxXQybr0FndEXgcBEILpvXcN++o1ldbu8ZjIZFdrdWZFDjW9JOscs1eR7Bbi
pZU7/1jsnJqkDTfFaepQrrRnTknLQ62ZmnVcF7HsjTYfvsVD6jynawbcZhVVeWPBMkmiGSBposZV
RHEeHGXMomVU5oPOpZ577+hlub9SsubOGWa+qiCXYdISAD/CTdZnKQUbPmKi3i+1TYo7VmnrcnUU
lx7o3tDtp4H424eKrZZXVwdkIer1NH2VauFw4aSH1wwcs4tG/KN9oDHTMEwQjWXHmHfdY8OycBu4
c9uKiJm3H5aVkAEV3WR8pLWdv3WVoRpBRVkoymxBxtx3Y9V+kHihNgBXz/V+bq0kxM3C3dOLzfiO
unmwQT1IvlPf4IXZr+Af5x0m2N6Eb5fRHKG13Lr32jAsv/6DvfPYkR1Js/SrNGY9TNBIo5EcYBoY
d7oMrSPuhrihqKVRP/18zMqqzsyqFrWYRQOD2tTNkO5BGn9xzndqHLSTvnR61ixq79oZrqVNWI7F
vYlTBlVsnSFk6vPqxs0dRZHhxou7ZUg4J9hH++Iq7SWb1ynWHHmYceebqMswS4e9ydjT8ck+Zc+C
QgPADB5lvnWCLaCED6TvyCJVhMglcsZN5YWawbjwhA4MUFPpUZiS71N0eLd/TBBY6o0evImjXjJ7
efcBHyNO7uLpA33P+Ar3xH03y0LcK5iXe1vnJjL3qV30beXUkqhvbbfRsTKqsFxJL/6Hw3TPCfBu
ZOPZY5KDqJikF3QgeVqCyAuxr1JHOctR+EPo75yw5u2YJvLUN/xKSu2YBy8/OrfglnD92FolWHlV
BliImQCv+3eiX2fbiPaWRpwWhMiCsR87WJLYMUHWWfoMbLNGIf1c+x0NPTYP72yvb8HGcVpcCUQB
abH5/5XSX3ZPlsvu5z9YPlXlz6T9A4P416/4S6lkKO+XNc/UdU0Ah4BJ/00vsX5oFT4wUsTdov7A
IBbsn6hbWECR10PY8O+qJT5kWuTArRsoAK588T9VLFGR/W4tTLqPIhoA8QXjaMTGnvpTrVTNdCRI
30UAdEG8xCqvtlMnEeIuaQsuJpu8hqHSgkUrb55X8QcFhQxPTJS8C8dHEyjN5TUcZb9tG1LftqbQ
4UelTcH4NV4wfY+E4HJ52vFeD7QFkGj63VKa3Ye0MvXU9xECt7Gd/LcsLz3cRFJ9GUmU5huYaM1p
QlwJ/i4DAzRCOiWtZsDV1BfxnjeGUdJYjeGbC4/74Xd/w3+gevhHbwuJSWzKBbUs28M/7uTaPFro
Py2Bvh8HReIyLs7Lod5RaTUBglmsjkvY7nAWF4f/ZzfS8AVQqf36F2LJ9b8AD/r82SVV+d8goZyr
/nd/jr+DxDxU7L7+5f98t8nHH1uQ9ct+a0EAu5i2bbueMsWa38s9+htjWbGeJRqHk1B4aIn+2oAY
MGQQJrDOFSRTgM5dabl/1SBJ9QvjLOiO9DWuba3f7p/oQCAg8ON/f1spNs4kUBEbyGrZgk3zp+tH
EjPkOcNqY1aisAIKnGbjoC1wuWHcrn+zJqmA7Rmldi9jmy632doN7pZNSDFP9ByaXXmpir4pKI/b
CVieZBaXQhiLl2sp0967GxvbB4DqLF0U3mdStsMl9KqcXAGz9tvjUqj0kDkyis4W1opupdL1MT29
YgTzAKjFojScyxLlHdrrpQ8iGgr9MxfCpbDLCysSWLxDI7ore71MaObbWf1gCN7VPgszn4DpDBe4
w4SIPPbpxvZtOK1rT4+EZWxhBDyNbq3cbWNJH7+YNy/5TVEVeXvISjqhB9NisHVvkatSvGtDu3cO
rmDzzum5H8+qavBW2FPl8uQTU7Hu1OqmOuYDhJHHfnYrRwfJ4FUZ8Qpjmb+D2qPC6jx/XNhNdGEF
5lVBur0aqq61AntYXHe+srli0iXoChRuDi7CZYyuhdf0jJt4edX85nSwJ6AZNF39RWC5zxCnGyqd
/MzjKmsCfymgOTKewFNQb5y51NYxixuR3dUUYe2P2HETfZ0og04CsshonFbss/fNCpysCQG9Tn/N
mSuoziY7SyRr4GG0DSvAUipySJ2qK+1mG7cTrLUAiGm1HNOIP8n3ZObKCZghCmMfVqLiz9YUUuK1
wMzsRzfQvejKsUinSvECh9BACO/xyya8EaTokmpEsE6ubwjwQUpM4e4zXul9htlbjLL9hOUwV0L/
kBMn+OtixVPz3FC/VLduA8019xtsqMkj0j6JutPOnqOaWW40+uOmy9xXOav6U1QZGhlsg69ssOsg
jGT864V7BxK42koEB0FMVPXCiCkyWpBCEYu8aZry2zSqXBsxAiExb40FrfHCsVaLsmknoxnANjZS
dAS17L2AipKpHEYKv3jMJwreTSrTCgvastyFRlfv+aOiBjJiczLZrvL4DWyf4bd2sMZs2TZn0Zbi
XL3hmxMprLakxVq00hJMmtusNW9HgylruI0Ys7aByQAAaJuoKScvaR0S85AY1rS8KylC9BLOlBEB
maUY8m9yC6faixtidYU+au0aCYlzW3XY+A/AUIc9d1j4xqdah7Tu7XrT8QxDER7xvys/j1t1NkVS
gW8x26G7NyCSIRKKu9jK4RsyyR2YBqJ1esWDqof3mRjn8dOT2ocTqHgWHelVx+SqgetgfbemiW9K
0JiAjBgBabBTnglkWSa7z7ubFmIROxBDF/dMZFKcRzNzey69JrOJ8wRxI3vdmjtzQKa4lS7mlG0/
G9WbAUMmDtKM1mhdilvLNcuS5SxchZlg8XlTNyPa8gmaScYqvVxA9PjSNfCtF43a+tD/2Ex6NLLo
qPJmizsjvcxmk+e8gHJkX4QLin80mxUrXCJGMfrSInnWzhqr4nUAYoVrufWzC8BWwy1cCAMZF1As
1tO1hMOZ45R6xRLAuraScEHYGGyHPhk/K8sbdlE1qvsi9l6X0JnvQ80QCTdH24BCjEP0HJbODkVG
zCqrL9QzU8P5yS9iQGJxzerkNok4kA09spxO+M0Khplvkz8x6EgKg9FzOBovCBqjm47vGWRKJ4Ac
7fneKb38UJvKPjTM4C9L2FqPUVqMd/C0bOscuvpbmYo9e5iUct8YS03UqV89pS58iK3ZCet7sATd
Clo2e2PM3grbYWe0K7xOPEY2ETyQSobo2+xs99XNSZHZTthAt8k8qV3bFWl+7hUpcGHiOc9SjdNy
QOVGW04XyHyGdSZD2cJF6GqFzU2M/2anRhCeO2G2IasjbU9ffTs8da0CeuyOQ/kqS7N55ATAeymk
sZZDbHBOPRLETy8f/OtEg1T1HCQzNprLK1xv4Y8xZilwmVfdyLYoBzjmWWN647JoRwoQTydV+NkP
diTUjwJi8H7weFHgOU2JcqeMhgR4po1Qp0GEjxJPtS8jD3tCVTDyYAliW36fG57iVHTj19J0h6to
8AzUskI+KrrJt9Yce4pHaslxcpP7Wtrsn/OJUHeUGKTOQyBmD25mU3PNBGcMb2Y8d0fcB2yE62Jk
zNw680VH1c6/uyMebmyM5io6gidlnu3RdJ5akbzLpi7PuIAus5gWYDVPds+iriVXvSmvXNnfwMrO
H2vwLcEshna7GkWDqWLpPCThJdN0tXV6QiX7vK/Apa6lgF1bxVsSYvm0LGXcj5pkpq6sqhuT5N7A
yozoDdw3Zs/CHXZYiYxvdr0AD/0m7dkzgu6/m0z2+Kd6rtA+wGdSWCyHCPRPmqBD7b+hJ934bkLq
GrOaUFi37pjpB9lARMB8JV8aA8KGndQEnnZXrWj6UxrXiLWMqjC/w2xAzdDGF7IlBEg0Mn4GXAuU
OdLBVBbyREIJ5QIbksY3TCxJAwcLU2Py4CfGGzjNx/BxAru758n3iWsKHyWziRn7LFZJ0qguwAnv
WYlB1xjW9NRTbbVZjqrHxPafdDelltMFRY535ED1LzHdGoeiiJxnyiBD/WBWMkSfE7sEf2PmZXOf
5aaNOZd0Y6QuAE1ZAIXdC9JvMwxalfhAPLxKF8FA/l9dI3VqYRDD98uaYxFRldyLxRzdt9wXwztb
EFUHekZqk6R9GbD8M/F9iG906HDEOOWKL3AoybXXK3xyRvpWtDHnc9Us28Q1iy1W66i5sOshOYIW
FAjOkyXbTA7BhWAlrE3psh5j9gbXVyX13vUJxpoAjl0W9ey9cmsYYCQALxwq28YTUsU5NmlqzecJ
rKZxyiGyxEEvIldte7yn3d6FUf0xrQwscuAQO9zQ2DWHqK2bD2cCUVwlLaIrMeKtD9Mi33amGoJQ
DTiC2D/5+1S7egfrpd4xkr6xUjCbq6843MoYxjXgHNQHrZDFJQlv/D5RCkBlXC4dgHjRvoBDeDmH
GLN9RBSHyhoqgNyGK/bAroZdmBkGKr/CAtopNQfqRo3RuMfu2O/0YI+XqLraLRTBGuFflI2ffpqV
D2WWlG9e5mSvszHI1ymMu/vJx17Nzm2FrNDpvnit7o74dMr9BB1iKVxEIik5E1FqEpIncMhUaoRn
7C35ZzFa9qHPpHmMs1FtmMOxTydT7aYdzDgAdN4HOtLJ/TDKEjukIbAWFAW6CG85O5ZDP+3WT/mK
A18aEiaqdBm+LKept1PuflVcDYfBz/EnO6weapZ+myEb7qkTNE/TRBYsZUF9K914t1YZxqd0AQaF
d4Zr1psiHrZmeJVV+ivBom1suQF8zPSyuW/5a9pnVt5FoPu+eCFjwkBmb+aHAXD9+0gpiarU447D
55s9aacESKeLkpy5Xv4YMbw/agAQq5ehnvKNMRnuoZtq6lO3nOMbOcKSyFHeYcB2O5C9ZZcRPEDT
h324nwYQ8qn1zdgVaedCgQFNEMf56BZkf2UJCZsbJ4Pwb2Ea6He4sdWJmAmqBtafFA2GJU8tqrV0
VxbryKqJ2tA4e8CjgElPHtqObhVnkTLhc3HWXVB5EQI2aD3y1bBa59tRc/5uNf14lfgd5SIEeBAv
pRUshcalgUwUQH2ny/qnje39LErQkmoJe5QqizR3EKnroDHaZrgrcjcmN0MtETWdvs3xOl4PxdQe
4PL5uyIvuntXWA5J08zJt3ijnA2jugFJ0Crj6q0euGZOBu1ZWQtqu9xsuRLt1i3dYOrSPrsCTt1v
+xrjlphGzN+tMRgoawqIRdLKSYtjKnpJapBrXoHAR1fGbqLlJZEhjei1sWkFuWLHa78HQDEtI8eW
MbMgupic1D1iprTvQagD6K0ymZ6HNmF43DlSP401wmZAzpBH8WjNzrYHZGQRwJFBLO31fEXYQoVt
wcjymErbjI9zXNo7ahjnlhGmcWgiqT4ci20N4PGqv0WbAituztJL8BnRu6sLT58iM7LcXcZKaDdK
h31RNisOrQzk4DbxUyRsVZq3y4VTOcxAbZ0MaJr67M1IPapAiDiP0aS5Fas1MyRGxf0tva7YKeB0
J4NT7iXqHegcqUh2VZcy/K90eYNxF8eiagkbtlXBUdXFxk2/9NGNxxEvt6FV+S++b68lLCZY5EnC
A/3XMVZP4X2yO6/Y2gF4vwYT7l77lRx/CmrK3dwo+TEQU1hty9QxQ3aAIU5YDsUT/H556UlVYqXz
yzfXi6ina+bMjK7qrr6vwanumzLPL2azM3+oLNK7Mg3Vyexao2YcvISfsu6aQBSoWDy7He8gGMls
Q9zw3AUTzE/uTUzGa8LIoVowUnOa+0/ZUDESMIbxKDu3f5EZahyuiPqHY/bmaZZsw+bSTS/xrnqo
EmDy1QYIrZWhfG6Ut8wBZq2XWAiUAuTkPsyhkX6xVM+JwLB7YDhcjj1ypg8nQvfWwfG5xg6f3QsO
Rh4+Cax0n5bpLrb8nIts0j8rv/bvktBEZDL5eqeEd3IwzwNMKaJzyTYBoz9vwbYs8+bBk0X4o+ua
4sqqUSQiX0wu4yLhYW6QTXGNGbFGTnjMwxIKiU5wdxJ15tg/nDAsLhDm1ZepHQkMJtWDZoWIcFqI
au/bKUhzzvCZoMUUBOSYh8mZXN8cmEzitJS1bf6MV2lkjbnwkHbLHMxkQWPIGV6IOz+y9EuJ1EmR
EDGTHZL1USaBjEcLXzEq/46U7armYVsvLgLpmA6bEcoaWZLwByeF8thROpUImzB3BSyTh5+4wuVr
P+nxqRYLWnc5Ocilo0Z4iKcXOXBJTf6pQ77rX8DCTtL3pWKPfkwbCv2RRBv7RKBkg4ifRk8fqJc/
cz2QT2JqKImldMbN0HjfppcObzrJTX0xIdxJbyrhMFQCmLeYmy6HHZC22bvGbT49Ahvn5p0seEFZ
M0Yvfjiro2bN9sD0Izw0yYSXbGSZ5Zxsp8ncLey++TiyM4ECUjgwyQrkk0UAdl/t2Hi35dlwZFVu
xsYfL8u+NNPdwhgOF/FiQ9QLtRckVeN8qshsDmFWpSOAbkpyuB1Lth3d0GBPmptEiKCTypHj7yZi
n8atFkOW7elR0Re1BYX8qVbjwG3hWTNZOm0H8TZqiseKR2a+LUkhw2KM5HQzmHXzNLUS3HvZlYy+
/AjrT5EUH30nnLOOQT72rnpIwn4I2n40PkyNpY/FFvOAxZ4e4jSRl1SpdsCQyt1OhWVeG2mS3gki
brC+20Q9taV71RtyenC7MrvmldKNGQVCZI57aILRTP6exlqEeN/Orldt1Q7z3zpJrtNoQxZxtFuc
eb5quqZy2fZysiCTS5K9U7XpvapCDP66zP1dPLNN2NJ35beY1zK9ncLKMa8EtiRCikQxQ6gAvuGe
ib1YzPs2h+JDBYEh5IKRR+QFrGMx0Cboh0hldW3DfoCCUEW3Rlj3NG9cWWORbKwsZgQvoVeU732E
Nm6fOS2A+qDzWjTmrSJJ4DnxOD6OPbHtiLq9EB/Za+f0XmtyFarQOFjFEPc+ivASfEIOrd25xd29
yBMKeQJgwLzRzXT+6IcXsTUAa/HMhJ8adyQWORNpOWPapf6PCdKBk29Qrw3zrtK2ai/JXHBvaR9k
+pT5I8ARwEGJPskKbcU+7ivE/iHNbXjnhHYINobWYTwtIwflnqAbfmoSFc4nmQBLQ94N8qGKTIcF
XlVZpMNWuLS34EtSGfnB7FjYwELX5ePAaEz7Li7SOj+mguylHT+bRaG7+ORU9/BG5Rh3yR7R79Lf
N6M7LPuERJLwYHI3OVeD9vDRtFk2y6OThXZ8ZEhUuBd5hUD5QC4GY8kNDAcR3hueww/XhmlA0uWF
Yk2oonk4Ec9QdLcz4BOgF14WzxDEXdPYZzH7yWMH38m4hZXpF+Qo2aG9UTM6jyN6MhVe5uZUUijT
S5lPyoQY8KMDGW1TcqWAHjKXVvHWRw9CBhBIiWn7P7U7ew0okhC56zxfGiPy+SiVP/1Y1Gdthj4G
hJgs5ID9KjgpEU7LtogHoOJochVOilGYCkBboW6Bh4+XYa+YM4eEEcUNtycdSn5cZHhQo9FSJHUK
GYVeioMNQnvbYfKm9i/Ue6K7aDe0ZvjELAPmBXTmU88I8VRklrhQRL6dwj7MgCvSysOONXax1X4o
lueoDvpXzH3AtPEBXjGEdR+hcrc3Q06JQdjNusLPad/QDJef4HGfJq8AwdJ6r+1cADhdSDWr9dla
NdgDqDhQ2QMwAwyCxHTCnCXxyAKeCWIi7hhrxXn80q7M6SGFg5w2REKNndHuO7kUuyaO4kMM1+KI
AYl+WFKGlZ2/yYiT0Lardp3XrEFay7gPC9gdguyaHdNxcevoJiSSOSIlDlFjHJ4cFlLw1y0zY7LC
AT5L6e+8UiQ/gel5ewfHWJBlGoLE1o2B010trPGOce5eGIOOjqldFTtSF+c90Rj32nN+JiSpl5uC
I/4O1Yk4DGaUndQo9SlGnvDYZar+Ri8aX2saM4hgdZHf5ovHs6uBRO4B8LkSfd+8SVMgl9cWwhqr
ZZ1e8+N+gCyjd3JKOyi4py6ipJm+ibCo0PVrbmyVZCiBUPK9x+lwOSxT/pwPXfQy1IYK6DjcDztM
2b8XCXNL3thXV1N3DDpOHmYoSxsxieFaiBx1BHuiLUMzNEbQXxj3D4THGRGpepUn92Ydv6jKn9PD
ar3iEENSuoVLEd0bvaqPWiVfMsPjkKAzsJkqbrLBfRJlXMNtxgLkNInJNBRooz+F33IY05OAEvFe
IT0gd6m6bazic67h5tu+RIO5OC+9go6ER53ooZGK3eia8GJw2/rWLaaflPUIWvOBuQc33obkyuiW
ABcvUARId4Hr9nfUYO8FN+2mDn2ePlN6S/gMVHyRjHvCh8vXpcrAEecSzx3Rcc1D1iUALNE05/dL
Nd8BZAhp3PAxLcZYnwow5oHE0k4MtSlW1auAM509IHo1WLT6q3CfW/YA2rz+OWTm/dLZ93M3P4EV
BmaE71B21StIHoJFCnVMQLAdG9KA4tQe30oxLVdJP5/DCV4kzrGQnKZaHkJRdhfD1FZXBWFqZ+Ew
8xmpbU+NZdD74LjYYBpDdLOU0TXimn3UeOKr8TvKObB36xzYA2bZqP7k2u1H0rLDgmKfnV20VoQp
wWrOWZZYpD3tzYZ6K5X+YWCzFkSDQFalonFrafXKGTq89fV4JokMGTYqi63dp2rYETjjsiJI9bHz
q/OcW3jS4K0wYiTmiUmscEbytQf7hvV+Rha53TkFXRQsbLq3Mg4E98t4yIkPubDDUF3bisuWkJIJ
rHwxB8uQv9RmyjO1DcWTue7BmdEUATum8uzGKGnnonVw05VPbaReo5YrM0u6KcgxB6P+Ei+Ftcgt
f6y1a0vZySf5zEgs0R6hMKZ6AfVMjjda36xQtGlSFQdqgWI3JKVzKcve+ATIaGyEVSXbGrj8luSr
pzrjTzr17Ly2gmEe1jttIYlGmSh1E70sWU7tN/V6n7D05oBb84WBYL0NLBEh6c34XIbC29YpGzea
x9S5Q/I8HjqoJAuhP/X6IJijT5pRag0rFyzvORs5B2uuY3iH55EBMGnq5WWfhc2zaPGiuRHT6zSc
uCnBMh9dgZIb9C7sWTNySLWM+sOQYATx4q6TAVvCedyVK4CzUP2ZCSFneAw9ssz13ZymzgV/w/KL
tJuQIQMW7I2ZxE+yh7c7pnn2GFcUG2iz6APAA43wsT3j2+iopivdV0/WbCZBTy/F3IT1EZlY8SpN
t3terjAwirY1V+zJlc6PiTnyyfDrCm/VmIPm7abJvBr8qtmvmaQBnon32DIAPPQInNNdCN7WDvrM
MMmiKqWqDiNC2TPin+4lZJB6Uc08JhMvru9YbpdbPMAuxTmDNCjiIzq/ODF+Mr6gfDYQWolKXFng
JZ6WMJ339lJyuTZI82aUW4yk7gQQzc7I0JxSI6qtXDJIE6gUAyFJsx0z6W8wIXTDpiXNluqjsQKz
9j6StMNbyzYi3CHzaCLqpDarN43MU+LMa0LfwPszD4YWs3VYpFHPFtYNvFhISL3U+yHpmQlNxF10
lcIyOrf1uJ8Xi9MnJSZyX5P2uI/N3DyW0mOR54v8C+PpGTVozuDdnC8SLYwbTmp1mGceypSpqERR
qD0qaYOexw33n2ALVgrEv/EEHAQ2LhEyK0wAR7eQ7mrR/p0FuynIZrHLmVApC7PWRM0792CjZmS8
vxMy/ANdyZ/5CJ6N4xyPNyoz2ESW+yc6BOYG7DzwigAvlbI5FyqxpgsMsuI/41D8UcDi8TKUsF0h
URyhqYbd8cdXFJIHltaE0+zIOhsRzw4udh+WK+HbUFE1Bj5vKnxax48f4fE6w19ULB/T/4q+qn/w
OsUfTe2//nxgMIBDVhYEMKc/mdrHxvNDLAzJLikNoB8hQ1jSRhJ0CzJ2bXIo0VHXr8gn0uHK7HNx
i1yTGYNsnDBgn27El5Ffm/6V6HrtbP95ic0jJLqq+LNWhtf3UdVzm0Rx969XyQcTo+q7+w8/6/BV
Xf8svvSfP2n1GPzte+l//fXDvHer2OUP/4C6RQl913+18/2XZvP6V+HJ+pn/1Q/+FkP+ONdf//t/
fICM69bvxrih/D0UAV7B767Wv5Pd3I9/p/lfv+A3wQ0YhTV8CVgCSdBCrPyQ3zAK3i8epCkP7Zjp
2ZAW+Jq/cX9+MRFPMaVCrWbbDJ/RwfxVc2P9wme7DhgFpeg5HPALf33pv11gvGv/7gUn3VVS8/t7
mMh16XjCc2A2mAJB2x+v+GqIw7nzXTbkMVzrZLVxmVHon5p6bJ8tq5M77av8OlZedYcVy7sahTOh
7WQUTUyvHfBEzoKot/U1s7AJhQ6juNkyrUesAfWerfN8cvI8fV5m8WiIaHnCAYCeINYEiOX9ciE7
06FJN6ZhBRDO2OL4d7ka3iC/uFt3NcHZSeydyXrEGYfj0QYBZ7S9GQDJDWkSuuEVaC0DujSOaxex
h+v8cH713WEUYB2YK1vfWG3lXaS/mvXCEJiq+tXC1zaqcxk21ou3L5SN48/M4aNv8DvBIiYQ9MjA
F4cgCkX2aQ5P4ztqHBWfOrPvn7USOAtJFJV3BefTgV9FXxWrBRHzsLiVqy2xk+BZq9WqqCbgLpus
7AQoAKLUyD2Igq4WZ56eJfERybVUsXmRUvwWZj3dju4r08TbjgHdnJJTo5rmu2GKFxvjXTSOZ3rj
9zabL+1S7xjsLaT/MN55AjK/dbKe2fHkYhxvsSqHn0boE/vajq91FRanvh6sm1Z6yBOIJGpt7QZW
qt5ZeXqXGI4QKns3XiwfJoSKOA77fdyM4BVhlr5TJuRBzNPOsdJ2i25n+mkW3acCRbutC1+8TY5+
Sxr/NFrGmQRCuIlRuGbm0UQ4zVR9lqZ6gEX+jRboyRPyAQvwccYTlbXtXrM335YG/6+xtAz6xGaB
hSYs2y4hfoa0hiYzF6FFPSXvVV08tjDjLlOL5ACbxgYa3bEZAEDWfR+MbbYchgIJ6QVVKwvBKmE7
M+JBsRkLE0w7MigLx9b8ZkKM2MrY8Jhj/GzEExN9RS25abLqAP0evVR/auwufR5lOJ8nFoFZzFpi
eB3yXIHjT/qHNnJZs5OmwCiSUDINULlgcA/dXiNngZG75kDhvA3j1iW2wyG9aUNap6D1COeeCa9h
kfNgN8VwKZpU/4Q1XN5qgiV2nt1HJydm4bSh5JuxYE8k/iVk6CaxLp6Z4DGxx7fnxPDZm6i/nhM4
SY7r37qkgsBf10ea0hcL3inroXt7nIMish4YClLCzjLorPoOpTRzs0mbNOtA6Hp7sgEBJG/mnDKX
YOzlVbj8TJx1mqp319f9JVju+FgzeLZ77O0MaWaQEN4lXhsyIhlT7RE57GPt6GtSQc3zYmceq64I
Yixv/4YBubmZXIarpDhAG85q91BY+oYnmLY2wLcvS4wLW0wDlxhZ6d/Ktthqggh2ZDGv8XGklKVV
9FAA4TyV82Q9wo+P7kzU3FukRMArlDevRu+c7XjXf+ZJ9FIk7cnIvzu8r4+YcJsdqhrjuVR07KLx
j3HdvNQwRyEm0xRMtjgSaBj0is0ZbhaYFCkGS53C5h9UOwZMZZeNNuJii11eNxvNehrqiaQKCr09
yyUwx1gV3pl+u3ssVMMWu471Nk/+fZSVR0j5JbobOsFyeo+K7A5ordxQO7JNCVJ8eg96YBRBxNzA
THZlARYhPkOJU0anHyFvXaALErcw137EQ3YiVSRgKIy4TH8guMres1If01aS5QVDYyIuJywkAcIT
xnHLIeejvy6Fc2+wDNiaxkB9KvsjI/hXs+V2NP3qmEBggKO91eD1g2wImT20WDzK0LlO3by+5eWA
26qW5JrVApAXkYZHEv5GnB32OSKOmX3TeHTJxjrKOHk2UddVnWUhtLDwpUg3Dh+7conOuhDxvkjI
kZkUa4ChC6OnPMxf0kYeOjPGFKNYDHlooVEul0hXEjvccdiyf+H5eWvbtf1Uj+QNhR7ciATpKBZv
3jiK0rxJm021uMNBJhHBPnDVPsahCTh6YOJYnWOcamA1G5tl/oVtDmb/M8csccFosXuvJsahG1ZI
zkdpsQALXEyw9oprsZ2NlxHhXRA5c0jEClBI2sy7sqpKPPUZPfYkUwMFhelc537aXxdD2YLwbUP7
dmqZ9uD3FwEnt088w9yeRuJhLhgF9uxdbMwbla/z67Yc4/1YkjtlsO/lxsSilMKl3EyDT1SgkyRH
sr7mw+RJ9wU46E4WxbUMu2PbR1Auj9U05EdhpeXRhie3ToGyjdLRcBqq8Wjn6tug27qwJ9MMoilX
MIvZEe8TlHdHrxtTQPFZuHd5LdBHGcAWjbjVxkRMyMhbwGsYJvXcTQAmWGfV94t28JLon8OSJnus
Gu6T0WOYntxCBx1jaPK+NbEUq7EauLIihBqztWHny2PkucluAhR6ZTMYeTaSMcboXhoHaSfReSTJ
AiiFb1wbeTvfwZ6r35JZRcYm/tUV3q0G8UwWFg/sTt2zFSwvWYSVz6jgyvdYqOUhWa3mBNZoCILY
z73ViO575hqIYaLHX63q/3yV/F8rgW/qr/Kha7++OpTo/w3qYEFUN/3Qv+/puK7YCiOr//j6rMo/
xpX+9rV/KYot+xcTfRL3JxMg3/IVNelvRbH5C62XIpQXNRr+D5+f91cnLN4O1/YofR2Uzya22L/V
xJIim//oephr/2kSJo6QP1TERJTSgUkPdTBdLX7XX8NMf9fVmrNqrLibcjyr1eAdzTkWl+lsfSHf
iqP5FVc7vkKNxsfxfghdv5IHflJqVD8XAPoHovk+naioN4PX39LNOsUKrqiONkbwmQc/GPg3Qp4t
vG3iwCTsTswkWDjNrSPd1xot5k01dvG3U0K+atvmtNYaPNLhCenrKv+2kS4Xdc6dlJt+8tB1jHGW
+GxmJ1RtxQNFPDMH1k9M4jk7EEz7yAvuq6bdxdoKMphPlUpvoqkLfDF1jIIrC3eIsVxhIfOvEpKJ
c8J/KO3MktV1+ZRX7TMZC1ddll2JkbXUwslKc0qwGtu+xJ03VK/2biaBc1XhqRuivK0rN5oPZpmd
Ch/iehee+jZ/6iLbP2iJhiGRH3bHGxhyEEJpjtIbiPdfvh+RowhkbAjBUImuvuya/rJwq884EZ9E
YxxrJye4xCxe3MFEwJmIx6ZZbLImvf/L3nksyYqkW/dV+gUoQ4tp6IiM1Don2MnMk+AoB8cBh6e/
K6r679vdgzbr4W92q8xqcERWCMA/sffaMLYb/9FzLrjCAT9yraxdZaZX1XnrGd9gV6JLz63xbFVg
w2UEzis6BWQv7TDNfoMsXRcO0gYzW/fAPq4kEZ0rw9521bQVZLa6Sm4yqlE4NU2xG1qxmVo4bSis
2x9pq53QUf+7dix7Q060QarXXS/8Zaeq8yd6/BBiVG9voyFgiaFQxxm3+Y5qxSOZUPAHZMpPuXqo
EOWt0oqTVjPv58EVR+sq6Z8Ydf3S1QgLtNgZCeKuULzU2tHLLikEUAy5UPDFIFYsoW565erbyEfN
P8563AuYWtvUuUjs2ixcuwMJLqoKt3lRbj2pIYh0oEraqE7W6K3IWJos+FxQ93C7Rd0WCzA0zobt
NMmu3spM+Qf1Zb1CPIEwcoruAivbGiaBV0j3463G6pjxhreOuwBt8Gy2DnHtb2pJgA3xIJ8il8eJ
0L5D2aoDktqbaF5uhwsX3HHH/cwUY4Uq6TAVnHShidZIEvo1vFi5wvm4sl35ibMh3viailctTbwe
a5XytsY0fCcj450NASCzKMnYULqZGhjsggCP7ou+f50qoCmswVHMwN5JvT2X+UYxAacNKi4jspn7
o+o+i0kAyJQgkrLA8t+tHA19JP2t6axHp/BYfgONMi4SDj3SgvINWFZ9F8hbckveJUrqNGlPcbMr
ltehJJwyzwn4qY9wvFzWk1GOQGO57yt/ZpfppLeFOvg291IyLEdYE1s7gTwGUOS3pXxwqHwf24gq
zfOSjywC4cSdy0oA27l4D0bBQyqjM+VLUevQLn1MZ96m1C4xdb4hUCGa20MQRNOdVwfRniSybFP3
XbX3RuexasLtkFCDU8o3JkSzriL6Mu86IXYRaf7yK5jT6CZvyRNK5U1cop2rK350mBGNjEnYFMkp
HeGHANS2C7sh4hbHJ2ks1sqg8lg10i/PfTmlqK+5xRKTkMXsHWF8IzKYhq+uAqLjkwYElHwfJh0K
IYCPcLOgiTVu+zUD499cPCBowH4jw4Jhn9/lvAxA1oS2ueZXonMy95AvZO5o30I12PiOdZUyedZ0
5glrTOQA3DJZQ7KL5ewJf/hwOqdCPr1cEg9ifehacNroggnUqDwg9v30GhfLGUxgvRoWyvR5iU4E
QbxRJmKOhiCzFPPDWBIrl5QWWx4i7/lVAaPP3cdQvqEhMHqrSuscVxr7BFGPFiE+H3ZpnRCZf8w1
FHQ7EzeKMIltFNSI4vX87oiIFYc5Z5VFDIpvvhL80KUPwj9B/OMv11aeswSp2mitZHDIdH+HkAjI
IfvfdQuzDYYMGpJl3YYfGfK2FR1NcB2F+2ix3gzDw3VulkPHICG3+19xF+91Nz4Z+sp4Nq+wjUaC
qc37PIzXhehI+6lIdMvY9udWck2IwnBTAS8/WbHeLOzLKESbBu7UJLZB0zRfcnRYiU2w1VQ9/RIL
M544We6jvp/hXY5bPvUfB6jzVdqhKZSR+9XTVq3C7IXckOLaQzn+IUCl7XBfvxKo4KykSe8wyFtB
5p+Gi6A17XCgg3CKVgt4+bt4yh/9Og93NgKVzZxkzRHhC98iHDoJ02Tb0FeuwrC79RFeSvNZ0Z1D
MqjfSYHuVlH03jTtpTcYQlAJWxBMLD9dZiGWLW6E0945Vn8lZPhDXAWLhHBEapn4J1FwPScdEWpl
AYAwasevViBhREKg15adP2eRdsihDL/mnpTxhEyIRxs1w33mc6IOhBiCnNRxdoTj7m9QTVrPlRb9
dsCFvJVtG2wK3FBbdbnSEhaCL5BP9XWflsNdQKu2WkTdgeAv1YPJC+smq0VwlGNvMxOK85/UZVym
w7m569B/5Ve5lfX7JNHRG5wEmvhwWPyz0/fLrs7nHFZYEB2Z8iyQrhbvMyGm5owpXVFSlNa6nw1X
K7JZRxHfEEXN8JpBlvilOss/YaNj+OawSYIeZW9NUJYPMa4x5iC2NmubXJRD7xYVybbkv8SWJSC2
xZvCBX0RVCo4ILxtd4mwMaB7uex/kvji4BkKoiiRxvwK/QKKmNsHJ1qb/laDRoATOP/CZKS/y4Q0
dVPU3VMywEPiQcFj16hTEc4TjLQCIWC25NvJrtOvwUwpvXrsO8du1tGm0B0EswC68LU9sTzyyEPc
+kFn3yIezE8ZdzXPdaX0XVALoKB9aNg6V7tgIKDSrNMs4XBqal1tuwtxz82HW1MgKtgyTOzEJlBK
3U8msU59SwaCGdwLPJIJwKrAQniTFC1pd2WKfHmhw7EyJDOrQiQKUSdbSHwsgdwOlQjftMnMbV52
v3SSjJtq1tPnFDCnonaUe53NwUgd5k3EyRFA8hAW7XJyo7R7EAMlnZ7K4L1kwQ6iwHP7S1Dtss9y
Ka7I9wjXjbxJyY0lEmVHexRyhiV0b46x94Ouvyr0nRYZsVMZXkUIsRJsN8dGM1wUlbmBqoi+f/pA
235lEc3HsGw6ugo7yjDUwSbSmU9JBh0SwuDlgyU2sLb3qVu5G61sQoFQOOWBt0dWhOhNlWdGGpvI
aHmPYnVgCbls8SM9DJ5eeyPA+Rh14arilFjyYdqzivwODZm+g4mq5zkdX/p0IcW99LIVHIR6i8n5
4DUNIn6ZXElQUruOvJBb+t1rqLUHbMvPHXEYCbVV90gHuy3H8D7Jr+CV9dsltUjFQanXN4194/c5
aLek3UG9uEMShpTvGq8edejEtkVwIwsL43fvWfI5sIjkkc7ad+fjIAYQetEOAopg5SgepoyJILka
ZpdN5MeI9GWB+7SJWjaGBVCbU2SYYIyDTO5NNiDVddO9X9rbOMhfUG9152jiWdnmDn42chrfaCre
OKSvirA1GzgcBzf+6cIguY3cMiM3tefS58/+shosPYaV70pMADIIx4FS/IV8cjkNyZMps7OcrF3t
hT1wBjp0zVjOg/tBVLENdwVF8HJJq+pfDcCStaAWrPpkc5m74ORriNWgYJfdbRpPp0hHEwiMVPxO
JhakcA+R5l0OF+w7OanTSK+um0As22FK21WRXQf9s9cToYPz5trW5Xn2l5OHeg5eLYwrtyofk8Ai
KECf5o4uI4Ll0DjJiTBWzkdb4/35XbGjdpjOfZSqE3sc9VdOhafGqtv1FHMZDSgGthhrSggwmK9M
0Jz8kdqbs8tiBNxxE28v2zPRK8PBwI+w0O0bFaLyaMIbMqd4Ai/kBzN+ihpeZoLYIvDFaykK76zm
rmj/2nP+V+Cs/9/GAmCn/sNMYJ3/+v7nZdrlT/9jCsCCC8N3EAQJ2137H6sxx/vDj0KXdRQ0cZfN
8j+GAEwO/AAcFg06v8v+CwP53xdj0R++7zCD5tcS6AwAyv+rvZjzr/kNRPfxstiW8UMT/sWU/m97
sSUcfI6302CVHbUspXo9AYbLk/YYp/BQY2SK3C4V0voSe6/M0W/DXFxiCv7VkOJPzWFFJU+JwyVz
YEHShjtBDk0JaaQxNj1m0T24ZNVO1NNFgi/ossRFW7dYel7ZZY1ZqVeNq55zB7/xmmWU4wK/Ggu0
EFmbBbRAuiLUcwZ9KeRVUKip748syjFFFd4CIYqanrW8yFKa7qpjtLlqfZ4FeSybu1y0at/U9oD0
2rf3yMS9fD9Z3Byo5kLK8mbeIN/DE1BD7LsBOHV5IAbMKacVr8o+N6FVvi2jTOpDSSZj+BY3Vf4r
0+2ysYweFzrGxr0LieXZJvhOpbppESxvVJU+IwKa25hEi0j1ID6XwLFePX7Epow4UB6moV4UQU21
JKxHhWmIfBzNWXHJ81JrXmjLGLvRQ1edbdLAkFOkWe3dMmSN8wfbmgccOgUqqvbbiKD4jQnPBlUZ
j+UFGmUDz3vM8kQHDwEdVvNOZo6c0Vnk3rr1zPTNttbxlk2p5GfOg+cH+bf/pyGFBBYkFVV4689o
MPq0Jb07BBQldn0fDNcxfKvilkwNBEdW77q3XS9S60DwiYVnIiOq9jkGLvO7YJXT3qN+ymn3Mz1F
MLCByD51IgEPaRHKiN0qZO84CvatU3mYeNSxepxnQyxYb7YipS16nKe6Rw4TRX5tdoK4e7ZCVcuo
DcU9wpLkOunyJCVkaaoTFjsY03pSNUlzo3BZZXlk+4Apk4mMiZC1viR40e1mGg0PuTKCvaVNGGTY
lsf6BaV/2vL5ogCmXwsIQt4aH1fwlc6m3NkwkTPzMUNW0W9bbMLW1SDCuiI1NcSAlWoqRIR4RU4e
Udul5PJqZON9jkdzl8YRgtZIUQkcsVkELxiuM84ZuAkSW8R+1Aly2Lpr8WUSr9ee6Z3yG4t6cIcf
J2QqQLN8M3gZPGGTLtZ1miO2242VhylDzaA+ZTCrg3HkeJ/l7XxbhBFhmuVsrJu474Z7TFsOAvXe
bUrWYlX24lhWc3BzGfBZEYyYb3uM0kwKBgxzfqqqR2wwA7cQWMtjC6Lh3rhR+wuHbfhODKSv1nFk
wX/pqwmow2yjaVxXTcZMZalYhx8D9NIoUEWZAzrwkoadZV/SKRZDqV/DNMifzNz5tNp80mp0yYOB
+0pxW3fPeoANar5z1xQpBsdUIwhBhdhpi7tpwmYxdXr84qngs45JZyB+rFQKL/d6XL61Gbg+VxMG
rAq0Jo6xSw6n3WkDMp2F/PLhOm4/uVd579v6MemL0VlrKKPIQ9vMKtxlS3m9QIcogakP8qdVE1hT
Rk4lqkxy2Wqc4meElyTykKko4xGVZZPoCZOYwS2a1NSaA8C2VRx2BlvSxPDR36mG+cuF6TD5uzaZ
mD2ugXlIzK6a2Kw0YyHtXHtTH0zTS53mMWnPfqwwj7E7yyuIAk1P/iF5gn7GVAIHNhGcHNQ5eaKV
lgwg3HDKf/lJ1jcv7AGb8B17kCyfYreaSIEALKGuGeMIdR2m/SJo6HPFcAA/XzPcqdxQXxSqIJGE
pJ560yiH1VWKk/zXAMs/4yHdRYc6EWyqvAyrprTrj5wvlzUq+sGJT59Ct2pP3lhZj/Hc0EfkIPLQ
ExXlLjQ8F2aw3yX67JKBIfywU1yG8UPeIB6bxwX/ufAUBUkcD9Y+GWwkfmbq3z2PnR7tED2DRcWE
Zg34rRhG+HV23zDDq5PqJZ+DCPjXDDzLlnaydYELbYhxomIjKolqvsLeBWoDX7ZbHlJaiP0MLuBo
t5MA7gYU72MkUXetp5ph40D+m42Q/qDyUZ4THueMeECvPZWKBGsIz2RAMXT2NmxyKiIQXePuXSAt
KClmLK++p4o9NgrnOSjrh8WmL5JZPZzawf4Jfct5ilpm/wRxgC4A+Owdk7xtXuBRhvXVzGeNOiL6
pJrsQIVk1eCdhmIcu++08np53Qpp0A8UEV94GEX9i3FHDBul5LB9h+cYS7FpGGGyWgtqP702qvKz
71L0xS8wT671FpqBShi+ehPv0qKwUlRezCi8iUtm1ePFG9e0fBNyCRwl94aR2l4ouyLabggb4tAX
Y2/8xgcK4MY4PXcCHyNAdZsIyEosfYMammdpV896X7iMvTulkXdmCebTLqnnO0jw/rL1msFOiEUF
iXEMmYyF5Ra1DVFHwF9WlkOIxpKM3b7y2vgjYDAFC9F3wVtwd94z0ovOaVFeVmBLRP5vmWSXmAKW
y5WF6xdLXvsLvOxiX+yu5Q7R8txe/DPlowH6g7MZy++vMbT57g9NzjHD+kCUy1efB3l+k5bZFO2Q
FDI0SoWYr1gguvinGSxSyYt8NUdW/oMNlKl/vzSKmz7XNIN3/7dZ+4uV5lyUk/9hryay3+qfi+g/
//xfVbQT/JFQ7zKNDxMuL6LG/t8uzf6DDG4O/AtSiYQ5L7L/pY4OIKdR3qJK84DH/m8dTeYcMT3h
hb8UkRV1WcH9m57sP+nL2M796zYN3BoeAlhsNio4duP25ff/aZsmFFO7rJPbFNb2eFUXi/TWpMWV
kDQ7FYArwE1ETExqR2BY5pFgnL7T9smrJYYo5HEEMhKYO5d3qZWM1YlqMPC/OQpEdzfF0MMhUC8l
cRZtszCU7tLXqo3jCTWBafDjaxDKTGeuE904McULdv6LM5wnCK7i7HNynTY7Wy4NcexquXdR7+6q
Jh0jLKc4v3epg51ggl+ObifYJvbl7pyV36rrWauxPwSi188cY2zQK5UyuWfl3hEriyW4XkNmyhfu
C3Rg53CkunLLsmgPMVVIsW1ZdbI7CQtMQhuGlhThM9iuS0xMMNq/m475RAMOHtUCPrxBxtAmF45I
/1DPkfa2mnFR+gEVFTJ+FcweOady8Jx1OiLSFwiR85L8nFFhtkOOnX4PgxxeOxIgiXOZyQFezTES
HdwZI5abMB4fZlI+y7WNkC7b2MOU35VISJuNN1jwMSWRJxhqO/DbqH5SlPW2PeAsJxZ4o4rWfWix
/+w0aN6rNLRTARanekP37UXMYpPiRs+X2FSPWQeTYr9kPm+anDqj9SBzlywhOIZAyvtB8VGjhoe2
W1FnbRw4TOnKZhp3TFlU1eRYQlgCKczGBNBJ6t/gtIbfLRIMhBu/GN6dadL9eoxp292c4c6szR7j
tLdTuRs+iNZvv9j/kmuEmUVAr3Gat5lU68PC/dVsapQ1L0t1sboFJWnuDbkpciti26pwUmak96Fz
Kbcxru/HmoA2G56plAsbKzfjs4L8ogka94JMPuHIIeUgiNxo+Mg6dQFOANGJz42vY9NyKYazl+I5
C3uP2NEG7dwKeWYPFojZK+ALrVtm6QIO4Q2wIKDG3BeAiezel08LUeZXfkc0TlCG51Ga6yXRP4Ns
AaG3dHRzCoArr8QxG4kSaawULwVcgY2NS4RoNnzF/QRsNa+azyJQTzMjy22cZfZmQDtMPRbFXxM8
i41nXBbI3QUxNI7BJWcw3rHK2WcYj1d5Xo1QtjAutLn1oiv7pfTZqklf9zv6lnJVzW21Z294Nm2y
IdSxhE8ye4e5aveM2V9S29siIzj0lMxUDAG+rpnAGstWZlsu9jch9m8smz+7ECemDLeLCbOdP/nx
b4q4b+uyCkbLQWS9S/62Ha39aWGUA+2JVqCGrQGw2CNifT0TkrhBzP2d2cQ+hXPqrHJ3yjYhx3YZ
tN0+HpzbpcNFAcmoX9N3ZNSfEw55vu8rkyZ7TNjnpL+EYTGAfW1k9qpldmJf/eF30eNUIDiaRPWR
BLjhOx88PkZHut0ie4fseu+6JD8Wo4cBEslkNajTgoBqrVvrlgzvQ4HYiciYAqwXIzWUETh3XZx7
WFPDh75tn4N2erdqfTvh9i17fWUXWXUI8I9hZK2fmY5g6hm0/AkLGGdykhk5ZgEPCxOZ+TS14UMx
LYAnRmx4cLxDuB8dFj54ZmsKIfBQSw3ICOsLCS02A4w2HBeIEUCcaHbFLg6lTR09tIei0h+eUOOu
CMLvGEP0dbfY1U2TqLusGdEFjR6mmTRMzr0iix6LBmzloI9v7CaEOTIED6p3XqvJ3hXSs1cJIcD3
OtGHosCc5sng2FOmkrL4nof+ZwNCDrMMofOVb161SREBGpXusgV1MHpe8Mr4zplpQBIL7eKQjYxD
LArQQVFGB20PMEh41x6D9ausc4vTEJHTEOXglcNyvIqh80RDf9daBY+QVkB4iZYvAIgPtRN0+HrA
7U3R9FZVWf2opGfWNAzdBgRIR7yM6x5gmB1cZ4RTrCrGMRE1c4uWSnjdWRt/qxm8b/sSWo2YvL3y
s896Gvwn3CW3FZooqQcpV5AEt0XnJIeLjHGDjJlV7aSeezN816G8Lkt2iu1c8LgeXmrpvfes2Nc8
bKwbo3FYcMkBl7GYJQhwMBginjXZ10DEnZM9Ldfy8qCfqn00pO7auchVSjZn+UW+UUXpXvj+vhwc
eYDutNOSaALfI3ktSNg0WFydnXU3DuM3Lc1pzjrIih3oTts6Ypq/5/lW30SsL1Y6JtmhEHDMg6D9
psN5DuzmhyL3hAoP9APrZkQh51HMCaHYc7VbGuu+skFTRYniXjeQ/jr/hOlRf+bQwdq0NlgDp2wN
IASUWlWRCLF0X1LOdzVR0eus1V9R5s8biFMNwCQYShdaH2ASd1fa2cMy4PsDQbCpx+TbMsut1pV/
L4sAllt0jfCvWMjkSmmGDxztBMcTWVXxuGvsQHdAwGg7teRiREqLlR5JOfAbAuUmz9+hswCvenGB
yC/zV/vKVpU9Tq4X58XP63mH2FPT45KiyTW166XuzBcePACAeHVdh56YlOj24veKvKHdJEssLucY
w2pstjG+8InUdgK+3MQBS3eZcQUivAe3IhPo8BYnjvxxSeegD4cEeOnKh7969PTPhl3kGeugghfb
Uzn92c+LP5t7/69On2TBS99v/poCeI0FnZ3WSrqmAQ+jjQUpvG8OifJH95kvz5XjDSJ4+4QEKrlj
MmHue5iCn53NfbRpOSvcNfUDHeCjigIY6wf6gNBd1fXo7TqFZSp4JVGnAvmVlQY0WeNzDd1XLvch
u046E1sfgRBmCGg5ebEhh0uBV5wNrN9m9Vs6IyHZxFI+20490bCyLMTjBCqttN+xrSF3Ry+r4zUG
VhZ6zWWnMg++35lzUUwx0phUdLn/4OLc3gh0KwbrMIrpYt9WZUA/6GVTv3eJaCoBLuKnGjZV6qn5
unZtXF39yqmCuttUdRvFzENwigXeKsVjwFIKUHcNkAcD8LqPq4jnQrlw0NzkiJr6OxKgFA9ZRXV9
jxYVH4DXd/XeaAi9DDPjXmD/VOCq2RA9OyQWR48XaHx2jF2/lZ/C50LdUkLdKWsoOE8Wl1npLlU6
u857C6punahxijh2lgn/Bc6HNicdoB81o0rsg5kmA0wF6UAIlz2Lu6mMjX7Tsjb1EReFgdrSUZaB
sORDJ5WevHNCHczyFDOsDndjb7HOW2KvmuOtUCqOWCgiiWrEmOZ7ZiHEIRXRWJjXBtn2Q4r4+pK7
HBJbG3ZtBb51TBhj5aNBuXNxX077hjEQA+uk0P3Jq6zwkCYV+tk8RTjC7X1x/FIy11uLrVO8WZyE
cRWgbwAXORXNhju9rjctYROkkFkhHmQQRw1mBXIf8Ujl8y3muibapXYNUQfqvuu/5JOGcNSQo0LI
Xr30yfYyXJJ8aGPM6NUjf22SQPs7Qlj0WlmhenNi9pkui3X2xWWF5cTtd0NA465Mu5Ay7LXvQ1UM
1GqerBQ2LdMH7n4qCxLBYL4iyDb1QIaM0cekQAVCd2CdUSXII5ld/pnUr+mw+GY6Am7tHgiHMetg
toZghRd0o/m4T+GyRATMxe4Bwju6vpjHFu/S2iY5FvUIvBoK4ZRMtbBLOceWrLyKK6KRorRilytC
UhArksF6O67WsWz9a2tsq1+6iAbCoi3iL01kn60hUz8NM0K2+tT4vyso9j8oukEL2ZFrfQIBIKDB
5S6/MWRAbgGKISiMywEhb9w50NfigbpHuDtmkMUO3Fb8xdyrTRBtkVEE4OeeyTj0Pqf+5Fj5bGNC
nTFxpSgSoXKxVik/aVnzbassXAsSS7QxMkdtzlF5VILEviCfPy0ZsHIp6/kQKKRul8EwQSKDKbYi
47loZWV4zGLf3s3dGK8Ht3nj1KnW/mxawKokIbLKn9Z1m+YvrV2bDXqcK/QCeuNVOO014VNkBQ6h
s0sGHjekJnnjKxIIVGEzYpycDmodz6F/AEXxu4+hr5HUJ++nqbsjiqM+Z4Krfpm8aE2UUk3NilTQ
qSP4XoQAuRt36vxnYD/PYL6BkNm+tYV1t/MJmeNjHElhaG0HwA6BmEUnxBd4E/rYqL74vlmcOoNT
IDHpq0dQXrSOE2CxyR/bV94JFeqcDONe1gA+WvrJY5Q6yw0rgfYIkyTijY9m77m4jnknDHz+bxDz
1yDG/49zmIff7fBJENbf5M/fdP77b2uGhvKf5zKXv/73sUz8B4pBrH38w3+9gAHL30Hbzh84ZSMn
IRvexcnn42X9u8TZ+4N5C5OXmMR1xyXa538lzlaAJdB2YdeTBBQjjU7+q6lM9K/bTdCel5hmlpwu
P5LpkfdvUxnXggVeqHYXhlwjpHnPGao/hghnprpdcx6VZbO7X/qy2k7JkpuTcY16y/1B9OvQc2WH
XtGKfaA/01xspnQYik22BDgVmlGGcjMUM/6VMpH141yz/wW5WDAEKvtZvLjs7ZFfZLWBTuNyfhF8
kqc/dNxIaWeHOrmHGUt4SR4N19qT0OfwkS/eYYhRN+4jX87j1jc6cjmEloyc2SQzL52IEqxtI5L+
1zhS3XxyZkgi9GIyC1FrOD4FuySbeAxwmtBbWNxk7qLSD584rnYzEdLCo6ut0SMti5LwcwS3KaqB
Gv1JjnbhOrFmUjpDmiGAHjgHLCQbVvlJgkv0gT4MzJDxAnS4Bef+CyI58daRwD3vMpPom5JAEQJj
k8r5kcBRCEcFCzEhMJDhcTKTJpBPyOoul04stxBLZbz22ox4usW35LzNJkfbtLcCUnSwxO0TGjyl
eEsCE1fodWgzfF0ujxPY5QsnLEhpwgMpt5PizWygfQDnJRhniPd2OyhWJ57+AB1XIZMMm+iONau6
aYbQFZuuX9CXmkElMNb6qRzWeCB9CyY7khKSTNSDDDNBeKLQIWBAyjAkfkvknRtw4QMayTHzL6xM
ZuhOHgMI9OgRnR09OiWQ24UMyrs4LIoHo0ZcG0vNJOYgRnvsj0TBRO2xH3gg4ieDqQQkaEnmDbFC
0iHgW3G6uO1IzGjf9iWSV2UhfB2hV7R78J7+vA0yvRBRHAhbn0tmSPosGLHVuzy8aGUA3NnggVyi
UU59yey/qyKr+IxnBvNbXI4IHwfABAhCnbADkeaUY37ICq8rGA35GbLUzlvklhApPDC154FoY7xA
Gcz+HLddZ5h54PdTRh2semKvTJEEu22ETsr4cdFU7U+SHWmwy5yWEShpxH1xUiX0Y2R9mqBaEaE+
UiFjdQIOPSdCztX1w3NQuQX69FbP03stChQuTF+0eKqsfCquS0hvJ1CIY30laE/HGzw9yXSraK/B
hkymj3ftAsae67X0YE65Sen/8LotuU9mERPXwAUU7Pp5dsQmkq5s7wOIWc06s2dXYP+cDaXOPDFC
avNMC8TMcYtKWebDsqnDuatuAlVH8W3VqIXUpcZYHmIeOEIbC4Onsyf1OfiJgkZPGx/YaLm1g9rG
bMv55rHlqiu5I4grZ40TsG86GE/bBdG20OPXMfMJdZ1RtTZreOxtfeOajCdXmjna/ZZFwzCtttNB
3yWYs1hwGCaLO+R8RbbV6Ryh8yFerFnn8Bj1UVo6pOwAspZtXU+W4kBCwIWkV019cZhgj8kbOqw8
uiyNq/xIXVa1h0qD5Vy7XEes6PNxjPcNKUnOmhKvQwI6OCoFE0bPtiGwg5W47H2DQxQhk//IUBJK
RCvAI2x6M8cvflLycvj2+UtNRMZMahpcaagyivfSjdQP49ngZ6ZhajdNP8tXknH4v9e9xy9Y+agQ
6NsMz7jFajKEYj8lnRvUDr87hqgruYZ0yTfhdyRqpTHKRWRN+tYNNDoCFvsoukfGa61PqCGzZJT4
PL8LXCZyisRvEhajG+TVVPiVO0iiTaT60TbM1EPv++qH1Xnwg4YBlFPZ0VevGqf3uVnzSr7CHY1d
In57+Z1Kl8sH1jA3KVI6NBFD2tLxe0sgWBAv83sCTnFc5RIqyZr719BrG7qjjQiYl69sDx720SW2
yF8x31DiqOK4GJgfpOZlsv28Ozu1KJ9aUo/L/RQoMgNQiIN048CwWnS1vvfGMqL0rAMZTgGVnhIO
SRA1o/TzMJcXvnJjhmXtF1xs2F3q8RndufdbTCjvNmEyIPKOeubdKWLtaZ0RofSU50FwDFM36HaZ
xFN98IH+X4+u732roUIjOzsh4wLlwEld6bRAcJf6l1GP9Cp9domzbtbOJcgNa2wsb4ZpcMFlMLx/
YmGtxHr0XPBW9C4IdvymVuzYUriZA1ice+VCDIAXkwzJKupS/LQYX71o4xjPa666NMmZuBp89x3/
e5wldRPku2WYAQJlBmgX+Wa9WINkRF3HKGF5ah3R38eVCV8Li93syksU2cWpwEecemP+VjaOx8NM
mewD2CEGzZLNKYCqqQNUFiXdgpoYisoTjNbyHNpdXOwsVah37cXZNfkGKC+9Ki1vurlrXltdT69N
ZblkUyImXCFJqu+GsCOsDsIUiB88qmm0HdNsxHUiVP3s6K7wyFwrPc6Y+GJ2LVMrP6qikB2KjBnQ
m7/2xwJKsBt18P7H1sV12oKJvADkC4z/HSuubzdtpL0zUzjej1HTP7VFQJYbBRAK4jCHx0NjM8W3
FAFaHWzghmTONx3HWxszFsB54KRAud0huhkMqHUGFUI9aDeVn+UQew1tAr7ZlfDwL65Z0GI8aVld
MbsqInNJmRDOqz816outEl+lD1bxDkcQHJpMy75ej1KQp+v59idASAH1OBGsq2OBcanFWjluUdG7
3p7phMT+5fHJ9l1On+mWNZJneAYfsbCTz4XV1hP+6uDKyY33QmrCUGL3reQ3G4gaaHgl8gRhBh5z
DlAjIO0k0LQZUQTQyXkOo/hvssuXHDrOQSpbQUaOXSDe7uXgwB419l+C7Xq+do1MBPruNvkf9s5k
OW4kzbqv0tZ7pAGOybHoTYycxUGkSG5gHDEDjskdwNP/B1T+VsqsLrXVvmqRVqaUUsEIhPs33Hvu
BMtV0h/Bsmjn/RB4JZxIxN93VlYqQegKbMAdyEF93QoI83uep+TD98dkPitnnT7VCVKvjRXaQjMf
tgoKwXkm7dof4P9DUJXpW68rDD0phv/rwUw2j37SIGmIyGRHEOxOElyY9sAI20nZ52s648KajMvo
rFFIeXAsgXbYOYRA4EBQsXcSY8m9bhT0+UPZ8pXdQknjGQDtirV7CWrzlPllcA453EXoFlnZtO2W
OZfHjnaO6MuwyadVTjrFhJIlbXjwu1Kw8/FVeWkldVMcHK8xt15Uh+UeDFjM3JLWfR9hdvYw0rN8
pArJPKAO4JoeLStxPzs7naqdbecT+0Mr5+VMsDDvKfzMt5qyAHduMcyXEQQWbzMguea3xS6Crzlt
XXDXeqnLQ68ypDdMIROg2J0hfYuEs+rUG13T7nTZsxNt8WM+q3jyHvImH62dneY1aFPe0REqqCuZ
MdRNuQqhWND1A/kYHGXT/JGjPbqq8nGMYWlk823jl/2bW0aYagDi68cQwTFKj8itBATcLFzx6xV1
ahYIjBaTGnO0zmC1r7veyt7A1/pPzLdwyuBhl96u4IClzk7sXGEFBty+4fH3xHlDrXmTwABdNqZq
0bKNaBUIzXPb4Cbp0/BJzFqvRMEgfbdTtJy7ljSTe5JCm/ulT4y3Q6uDSM9Oe9tfswYUqg8EZwzW
DJcQXEIg+FOZSJQn8wh3KZPFjKw9XGPnZO1heXcyaE6+X1e3yci1tklsG+8S7UlxNbFEZzZvg4en
XktZR8mZyTVaxMR7UxMLGjBBjX4c2p7AyTl31JsZWBFvTFsECXxl0Sx7KCZmtQ+NBqdQKyXO9UlV
Nc7ImRNNYvj4wT4tZhEERPi1iyr9PJPTci3BGCw3ftBXDOUWY4JNGjd8okhIRsp1f6hv5og0nx1E
L0Bhqd1FUEFsL77ogN+4GzEG9lnvo4k8xvVEWOKIYHQEjSiSG7QBpBMZsoEZZxiTv2Vqsj9Sga0J
RxVLOEJCk+liAIBPDk9hpnkTz665HMDdlIfAZbWCDSN7yzC0SFaRpXkIVDf+YMDZvgo9WWjeuZ0f
mrHDS2aPQ3HXEyhLVhp5he3GbXXxI19qGiIr59HZjhSqN14dias5dOVTVWDmZlorHP8oBqmfQjS1
7PyaFtD6asSCJdlSuGANRSaKsCh9jRp6BtyRo4+SdI78fKN9b3ip+ix7tVI3f+37aHhMCpJBMBo4
ksQW8o4unA5F4IZfrm8rWahn2hvikmtpxm9+5/WPUQ6Xy97VEV+Nx5FQ14FrgPYNalPVoc3yquK+
mKLg3q4b69UmeFSBb8h8UoJkYtEACx77eQLRfiDxZ7xlTok6t6bcuUTdWX0uSNt/EDOxvIZTX8Z7
Ovr+Y0wxlAG51ZgG6hoHb1vqHFkdMzdiX0BO5FvT2/qxbKPm2bbx98AJHtirZk46yoN0Kg24DCIP
VfPEdbtfIDjeDwLAIN6UMFBbWK2RPBsJqe53s6EUNWQiJXs7s5x3+jBVwrlIvPyGZE8r3LIj8NcD
jKgpPPnUg1UW8Au1IdWAnX7pXE1EwzKfhE/4w/NHqnXlxNB7e9tN3vpCOx0Q/bT4RlEsxNU4xLzH
8ZixHI6LoVnuwOZTS0fJwEKQnCdQocy1sDILju2aBfnCFzcNFKhr1YQsbLlUSaFpFxAPOGFCtYMR
mhV7mIBNfAmBrncBuwyevHXWcpXfNKUsE0iopZay+tFy9DYZynJBGCebeO8uSyJ+sGHLrhMl0evx
5qGkvvjPRO3PiRozrH+tbNp9VM1b9zIwU/u/h2v8l34O11znD3LGApz7qFIlEuB/DNcIq4tIH2QO
FAa+DKJ/SJ588AHMh6IAVVqA9kmCFvjTOmCthgM8CG4USHz/X9O6f0PzhEuBv+YXqJZ0RCDB4q3A
L4dFpb0O8n4VPWnSdyxrini6ZtxnuyjBm88APCNhCsN4Tyfe80Wq6QsqjI0zxTKQig48ioLPzuyX
1I6Emo1tyca33SLmJgM6hRwaCyELkhLuaLUs2RE3RHjtcea9BERC3mHas2zQdXwx9yamu2EUVRLN
00EvdYExK/vU91FKwkqk9CbflfYLv40tWWEHgCG9BHPcRjNaTjYjWJ0fFlGtLn1+Wd73VF7Jns09
WTwBEWUd7qxpsQ6ztXTp6cguDip4ytcMSMgSvKVpPD3xpg/yvCmCArkopcU7s+liOJAGkF6OZOew
QC6CldGzhN1Z4+YLru45WEoKfoYn+3rmJEMZ1Mb3mZsh5/L8ZTzRvlyRWBltA3pXGhCU4zG2H4yc
krPPqp9Hjy03UkpHHO1BrCa8WdWHjokhB4k/mDurmOgxB7Bn7aYOTfsDM2OnoMrlrb1xqBb45+DW
6wDBMTM5QCANGbYjdwCbSj3DYj0yj6YWlDoecX7EMS0IQKSHdXmnRcffE6Lb+pztYsEhCNBkowov
uZ1Ka/FO6OHUZ4hhnrK8yPR0iv8S1bkVk1xziOY2wQNljxJGt+c1wB+HzheHrLfg9dYiH++QWbNK
swPLppkp/Ocs1JzmENPkg6/TXh9Fk3O9xn3/VpBVNLDTwW+y0Lx9ELqrHzR6fbihXYxeRjqBwCHv
ee/hqEnzyrLEhkQVAbjkoNPOgCTInSHSa7DqlA0jhjJHO05wkw5x21P11URYnVZG0uoTU2Ky4bJg
0uJsvCqhIsMeZkvaOmkfgspWLkgu33pm0jUj3AMDHh/Z1aX1SdCBfN+U8cA0zE0iEBMs3u3hkosS
KlA/LgnxICUt4ibn1uw2OjQZ0miKl17exCzTcHPDIsZf2FaQqQuYR5Ufg6RDQ7/Xtsc/ZYQS8aGm
qHQPpSa4+5RhZ+HZKyt49sk6AYm+jzxCqPZNwcN4vuDK0Rd2iq/nNEbybB+UaK2RV9yOxT4q62YF
xReiOVPSQkWX68CVULgtetUgLgv70iLbRDyCrMRzslCw+9sYVxEb404uZofotrTvV4gYzItapPFz
KaKsehjbQJgrOyUa8Bzoae4/1g1cvvPa0N6IjRpbRcOXkCx9C4Nap4cp4gS6tSuq7W1qFGlECEGM
uVJqDPW5KmpB+GoxhqA94siyOAlGadw9aD5j33ktZQ2zrRySOuEa3becD5G/xgnHPMNm4PpPJRLF
BGNlSxo0sS/Ba+VVKt0xk0dRDzsMYBr79vIB+1BgtiSgA7dL1sHs0lWzvADOapjUDwzn2OI7wynZ
McOHp4sKmGBY4N3AvuN5Wyw3k/WNiCsJ6JZjZjh0ceqOL3PqLXdxziJry7mbZzuGmyq7dAhyjPeB
bqv+FokRLUsJtPomNI0sDnhf9E0wCVHyua9p0GQFkwwdDz5qaEj35jMRy3AQX7nS2VfGdObykYIL
M1TusW+hKkuavLrzCRW4hX4spm1BD4cdx5bkVxOJpVE0oN2OD+xt/BtWG/3bksnx0StSRa+c2+PB
+JN5LRJJb7cZTIdjdMiJqHxiMgHVIJnWZG0XaFq/AwWJYmAkHQ9awcBUet8h8Olvoq+EbhxjBV4z
AJYxykq0O6xBbShrSezg6vLWoG+egd47ZjDCCIxBhXaZCma7OytYE8Jp7dk6khvYfBukT8IgbtI2
mj+FWqPHc2ZtdGsJOUEoJ8uKZvIrqlxruzwjgR2fLu8nYebAC4t7qvy6Q7i6Zp5Ha/x5ibCIXukr
FZ2IARcjbJplND7afSrDmQT1GkL3k/eVq27mWrHqCMq+vaV5Uhf+EpDC7qB2Q2TF1HDdKS0ErpLj
Uj84XxnujmYAsBnXaPc6ycM7ZrhkRFC4O/Ml+t3iKlNV/EncKHr0eo2Jb6AjmGPr8OCdBC6MEOhg
KTgF3xkrbCUY2XfkOVBWdtw5EZsYB9aI52jFmMzVzdFtcdxBuF5falH2oK2RmZBGFo6Wj+LTqBAv
gS8EU+VYlXpPMkFZ7uE7QxDvfBsKSNayNRchMwVfz/E2U7F+yzzLTs5aUsgR4U1R1G8Td/L7bZqO
4f3kpuhpxRxqkA7YrpApT2A1Ggv65naZONOYyo0EQ6f5TJgPnBOs1MqGXunlhJLCy8gIXhlYaAXo
NCfEm5myNYrWxVi4knUPAob5XXicfFuGuyFX8rsgd5T31czRbYntZ43mIUGl5HautwbJYr+t4qW5
7oUTx8goHfdeq8WVG4hk/TeeC/sZoGbf7yQABBz2vCOvVDU+cZDhMD2VWM9eyRoO0QL2wvA2syJB
+Fq71ndsRukjeXDRO8MTAOyUAUXAQiXhRfjtTJgfyzx7NdfL0zzoeD1FiT3ywu5aPkaMO4Vm0hRU
lA7SLDz7E9qeXkQCkD1jXv+OPKHM7OzaSRdSThToxX5q++qC3j6pQFQ41gdpQkFzUNDOvEOCju50
SSQRvkhRAOVI40SPOsqbb+NU+BVuz57NJxGk3TfBeERuc67sbI8Za7yOcd0Px0m58MKngQKL/jap
sdxkJSzOIuF86oYmJmE4RaG9KSwHURFprHa2h+7Nb4+zRdJYNiunMmsVtUoxTSliRxDgFwZ9vzrp
12HjzjB9IX8yWeL6iu5rfkLeXemjr/XySUAWQ26vz+QEed/E1UU/yYBkMJqoi6Bz1Ts9jPWjiEXy
PZkTFWDNNtGrYmTlbTgn54/KDuNxt/SqfYJ/HlUHs1juRUcGLkjqmcnlhl/MTvTULy9uN0ofl7ZF
VGYXuxbPqLTZGfSzrR5GJ+TzmUUfXpU458ZtNnGgbA1hjiOzvC4HPNcOgDGzNj6zfd26jJn1gN1x
yd4N7CxGIllf3fVd2T5Hesrfk2GKip2tQ+Ydk3az55ZYu5Jes6vvR/rLD+jE6hpyTzywMLKj710Y
FWetMeMLJWzM5+eY7o2bubtpVDCxMmycECJDp/KHzM+cT9HNyx1IvOXEYLjhFbeWeNbMyW/pCIHa
swzywOygqX7z+qGhNuuT6JXeO/kxI9R5CceEoSj89/oVMGJXbkf4fheDG1BjxWmMkoQKk+EFT8rl
xMLI2zZpzjSdIIChQuhXIktkeF8SMbMoeWHCuVo2c5IjOsVrZSrGlKF6BQELfJ2VDWapoRsVkTmT
QT46Idypk0leEzIP/dKIbiT/b1miu7ku/Wwb9st86nDss+CWBYN4ldiAJCagepzNIZJha3EJUpvc
HpVwDneo2zMktn6IQtMit0FWFnuAVfgKsOD65tDNavhQou+ePSvv621gGHnvTcpGaOOJwfoRT5V5
C1jufM85MdhWDoMFhYBC/37Oi45p15KPhE6RWHmyLMBv1wi4KEEo2FvxNh4IQ2HuBlx+UyisypsY
QV0DeGGBLSDMnOASdboCj6FVDNHJkMMF3y4sDNLNElJTbzvMUJz3jafAd80eBn5qZOt73McDXknL
U2f8kRjRQG6xP6DWsph/11gpnEIm7p5pw+xdTiBUsLxFCzG1rVUaSsxABz8Cx+sRgGG1BK2vqdq3
eqiU2LDh54LXVd58TJMOIvCy1Lw7ITuPsnWOuF0s8i1eQHOjHcRszAWkBm0/T5ahC9Sp6iGpWxWe
aElCIGEB2A6AA8F+eORzBkhTZP5TJy032Y4j8xrLisrHeBCj2IQYAOBveTJ9SKuklYdwsdLlnP6y
ARoUEaeyrYvYfCw2szdekkPMgMJok4C+sceTGFerv0cKi2gYlSPeVZHYCCA72r1mJycQnpTJBHdD
0YSwv2F0HqQHhGzkNei4pbkkp4hdjjWQ5XwibTI6t40/wP8Kihp5vzdy1iCfKiFyiiyZ+GjQvKe7
0kcPe4Qzg8LJcQZ5yHPUWxs/GMBcsSeIEKF4VkuwuljG7sryhx4LHEbEy3DKtTjkiXTWGFQLalrl
c5TtBkLO2UtoAqsPYw1MAIK0U/b7Iohx22LfzoK70mVwt3PRj1mb0KBjPkHyyzWFY5lQLNMQ63Cs
lgLXBOLlda3qVkF9OqDSZSNeF7QJuWbiubERvFCPL3E0YvQomav67lTXRwqa/jsLpqbAroQQb+OW
hH7Tnzgq2JVKccrqxPevoqVy5Y4tiHU7gdIbjn3HqHwzB2MRXY5zM09bh3CZhgs3it5zMu/0tg3X
ntixhYoPio6jBMIc9PNZQShxdlJ6g75vywK/qAoUik1gokKciRRbx70dtYNN7ElhWmwQZUkRm0IN
gFfFJpCVmc2GaCH+rYXG0nlssxDtcqtiTG+ObcmjdcDmhOAajE9O6emWPL/e1767L5GX7GgL23in
/ZgJQTdqFLM6LdGbVA7TyzOMyHgY+6os2Ke3YZ6eIgNOwpOEixkajSm7/GQh/pxdfIXJ8IT7P0v4
fq/7+ght0nCqvvb4/ddOfyCPhvb8a9cvv/b+wrf64ZpS27DdAyYm3jGNKnVQATlPVwzllxrUbVK2
DCRdbkrgfEt+zL/0BupLe8ALxGBTdEnn4o1c9QnD6A8doiXM/jt0eiy+UdY7x3C93ncDxib3DPEH
tc+wEGpDhqLXlFdWmA3LblpaFBK49lldrwyocZd8qSisZVVUeF/qCi14+m96hEPApMoi9g9o+UIH
XJgdN0fPjuNw3EUIdZgjibaTB+2OvTk1UxOab7OabX2FzXmszom3mcqbqFFd9j0O29VdkhGa8aT9
hOeR0S+i0lu0OXF6gagCgclMPPF00DNH/Kx0l58ZnmoceQJP58GNMHh9BxK+alZq4vC4jscWYQEM
Rt3RqjM92fNAIXiZmM3jRZ7TZbyAZ7WKYn4KZL7EMvTxKt+1VTCkJyL3CEIR5YC4JiqXtAUBkDn9
PgjqKH8tFKwHGVZVe6aaft3YCdkgXuQtrg4yq4fhAkz5PHCjZrN1BC/szvuFsFJ1DNyKThNAGuYa
UoCRBgl8j1iYc1M7ey935MwOE/XMno2Wyrb4zwNFnE019qdc8CNPmt91wW3reml+O4Y18iQXDUJ1
DAsXratvMiRM+qec6Uva1HzJnNxoci/Iax8Bjn8JodSXKEozSb/NV6WUqRNSilSvynE7f4mpui9h
Fa5hRFYBDM8ruSqv7Ikd12bW5fhMJnl3XKYegYn4EmzhuUe8BZxPNXil0HSBcOJIA3Y535EmBEU8
XnKSe2ZRtnwyqy4ssJsIh5xxkIsxgqzXdGOIZvuugJy4zb7kZV62lNeMCNix+AgAThm/sblC9BEk
azZN9SSR4xKEhAP6KsP1Px8smt3HrEPXFul6RiH3JXeLGbA/O5lXvM5fcrg2l5jl4y+ZHOnJ+szx
nKwjHYT3mdNyFdUVXwK76Uts53XIpXaiiqJnNMvI8RYnoFohoAWZnpWzKt2Qvda/8+VHyBeFq6gP
uyICv+5L7AfzbXpAqky6uQo6tDBU8BOlaAFcEDN4nhRjfsmXiYRc3t9pMFcl5sWxxBDY9RRSjU33
jI6GtL1gF1gVdKuNpQKGbMd4dNBwDTwl5ooJV558Z6FJaXHdOUHjXhHqFcEQ2o0VjLlDEVVqONjB
6DOvhVfXqzssFktJEorwgr2PM9u8jXIRK/8A2Q34xLSD5Xb08ScwlajHya6/O03lt3vpTsG4a1GL
Zzs2kzUUmGYmyQ25nTe2QPl6VNmedfACgNHbVKc6OyB8sUZugIiA4jJ043Kn2yZQZ/SCJEt5MNWZ
VLgjk/GjB/Zbdsd8CBfnBXNgpG/LxIaL5aWx7/FhB0l4Wxf2PH302oupULtypKs8NwjTmiPDAZsW
pmoTn5uHJjnluCiUkeNbGqXaXNqqo7Pr3NAGlxc25LkgzAghzrsbY4QoWOJihG9f47ybSdMTQTF+
L2KYJLC07JguAZxswHAMdmQ/5GCfCD/1oMDg8vzuJwvBYQt+uvRdZJZJ2VJS+wZ3oYooviOUAgp4
7QBinDkm0pBvCY9Gc8uFFMPzIBuZMHKuyWHvARA8y8GG3HepM+VHLV2ScDcSkYeNs59pWIgwx7O8
BbZN3yIfFYj0t3xw2Ccgg7ZnozUO6W5IJ0A3ZkrLDxvP5YdqMueBZRvTnsy0ADHd1qM8zJCngKSi
WVSoPgqEfBHppdbpKoWrd0jgwwtQYJ1zBsAFBJxRpANujeOxpJ5cMsCOuBLgYkKJoU526MM5xfBK
3/WWRAqAIMQMKzqrxNnE+00N2xZYpdq2dqod6SQE7vWz04utipgoMSKy28fIUem7lZegPVklW3cq
baKGhYCqxH5mysQ2tuCLfVojy7/Wgv/SNjbWcMmoKDGssA1QTdMM2Z6h5uRf16LBKcoKAFR9R4wi
RpvUlO+NrKeHfomMtctKCfJHE68wcq70mKC6MM4+HSah/AhwWws+IJS5W6aYbPfYYODwGACJvLXu
4HGcCxcCrIwHxyE83XSPrLGR4cpSCwyOw6R3zjCT6wXbgQiusrgt6imFbiFTC91l0ALfQVixHRc/
1LsBXwe9A84fCMjk0smdrWRyMGRkExFsJN04CQAtghC1hM/NZHxIO4noPjR2gWHX2rq4mVG6JHu5
hDxmGCfVScHzfxvXoez3M2P2W48GpcHZnacfAyXiLeMQ3h09dOZuiOaRgSDhVkQqWr1/bWWJqnlx
U8ypm/NN3lI9wFJXnSTqIKizVdxlNeZH5dsBPYaCBxqFGXimblooMC0VU4kuOqdrNDADQe56mV3s
swKZ9bZAkPxiZZGZOPJU9bnSUT60m2S7mCHRbm45KC4QanJ9o7yK6dEZRs8bnc01iVbsvp/IwIrn
XYtTC/2CNZvvaJmi9DQqLeTXIJAmuRMEV5itZ4XmEvghbJ4h9/IP+qjM591t5EVV5Mba17EN4VKj
Fdh2tbKmU5F5sgXGV2Ywr22U2flQs7Lxlc98xXNz6uScVEw88iD1OFNKMrl3pJ623t5iSkK4Gqdf
egb3vqFERlm9aYDc0GASNEnrytlobyDSOt+TpCQ/hoxYezjgMeqheHIseRtlIXojXaVHlsqEhpVQ
IDtaTtVZDD5oeoO72Lj2gxyI7zwQcJveuJ3d8hTlC2ovZDDZe8HhzjjEyEExx9G044wxPPusU6p9
s2jyHyKaHBZ78ZCRxer0V2qsUD+EQYMfckkyXJRhMyMZ6QfWX2Mp4u+dRyYAk1vXmbcuPjBU0xHb
kCvqQnmjpmb08FaW/MkYpU67SRgAhydLUBHNPJZt+hi1qIi2WPGCk4XsAnWQkhHx1sbEzzwnIFuC
pJJ8rE5pAMUd7Vt4hnYlIe/Hy/1pZ8cKvB++dTJGhc7BMED8XrDytW6XP/VLM3zmrcZ7ZhOs8A5x
uipug6Efop0gTpdpTxazEZKyGW9hgkXWeRDW7tUQ+cTStN6QP8KIsm8MTdhw9BT+roue13eBjDDC
2zrGy4PH/kltue9wC0ObVZ9Y40A92kagvCfotZs2Lvnrt7rqmxcsDmRgzHbbP6B8SGBXqbJ5+8+W
/ueWXris0P/1mp6B+V98Ll+//U+jyx8hBhI3ioiOYmpgY0z50+hi2RhdHJt9PP+TeEED/x/beCgj
jhv5/GsgewK3C//qz2188IfjCERG/9854/xbID8R4MH5ZRcfCiw2Pv/9kFUnDBJ3fYG/7uKVDS0h
zD9Ddn3BscZGesFg35svRyoN4OIYkZcXxZfvCkdn5Fyk/bR2QlkEaIz+7BOvKl9ciDfxNY6V+AFh
oP2cmkLdN1md2nsh4I9tbL8lMYgdAxPoINLDS2OJ1uWmswLEzCJNWjKq2XdsCl+P3+B+csP2OIex
N8MMomamdbx2S68bT+j0bLWfrdYFZtF781sdz53zwxlzvJddr6P0mKxLpMtAFvSWS8uMyeT4Fe5r
clCZoVmJE9y7FrCRvUKCdfDQR60SwKaY9uTZBW3OGaUcdx8aNaOobFJrPA2gzKljznfHOUxEl+a3
PZQTbzskbFZjkrqDCztJqkvYHAVRTGFDoiRYlpUvShb5q5XT8AILGHLOMAYf3xrfc4+mD7PsWjts
k2ksYqcr99EwudVyYHur8WyO/cwmxQ0BBOBc1eQoj3jhN8TZ+PHFnKk63oJYGL+Xjl9Q4YlaRoel
ncFcbQTmt/6dOCs4yY4VwEnoJ/8qq7G44GRIs6AFXiqS8SYEDfIOwCkGG4oS99Mb6uRcV2iqmP96
Zt8OCq9kC5SEbYB2fOKMquTdi9kKb8DF9ax6NVXces458gB4fBxIG8i7O1ng0zqSOo3/pSPxi71q
VsRESAkcU6dR7C8gXfIcIsBCxvMm0esQCK2tVW4BqyefY9wn7EMKMhy23VySehD4liboK8c7umEW
3b7TCfZgGSPStjbUw+RvhjauqM1i9+uwve2j+7yEOqMbWnlEYBWziCVPDOx6WHuPfUkTvxUlCdTk
051n0VSrI99IYrXqeCzuWk2mJxo+r2i3hjgWJk3Msa4Ar9o/aMD75rwoNZJf7fe0RmxQw/uAJRSm
3DlkOhgPYbreTUn1HrRBr9c+eyaZiPhUVlkS+RyiYBWwqmizD1ajebjt66y5EVmVwf7gDnktKSfP
kzSNij2r6dUKVjHjgxxQ1o+TL4ZXmjhml+RPhR9CZxkWoYV5AfCs9BpZRUVxHZoVpFUQjY1j1bIE
1VEwI8DQ48S4W3kZK5c0SE51keCMRumb53QzWYrGw+8Wa5sSN/NN1D4jmmjKycfCEGBO84XIzTLp
KKcrO03RtlBtGHwcMOgUjgFrwxiXT7Ulg/sZW3LxZA3sBbYT8eXgLNDHvJazW0ENrCCm5zbEc/aM
VRifyEboak/rWrNmIvjIwu2M9YFyUAR3bk5KzTZY1PDagRJt9yF9jHNYorg7RpNmgsbPEPpHiVVl
FduuN3ocDynQFibs9+Qlt9bW6Cz+KMGotofZzZPuYllswiTR8zPejEi7uFlGK730mIjXuxzb6scE
jOM+RajMwILnHuCdqtC8zj0E/V7NwXHJBSoBTXP0Mo5p+8wTA/TbLmg0TmpOFEJWk1idhT2urY07
JcE9xXVrNksj1whVv16xAE5tnXs69j8MVAzc9ZhgLxpnRLEJ6IEBetanaG7QRXX9CYayAd9EqPXI
gdp5xzpKS73z48I/plkVQd5vXBCH/7nhf97wfvi7C377oj7+6+Gje//41c66/pmft7wlxB+EoZLW
A4fPCWTkYRj96We1BMo6blZP+oFYob38oT/9rE6IGg8FWiR8z0Gntqrx/rzkHe8Paburn5WzS4Q2
pcG/obhbicC/3PE+f15y0dM0IAoM/XDFmf16xycVihmflRw7NMs/JRGK/xuzOX9ileGd6WJxn4nP
TcDgdq7Yq7Sl04kK1z3UiaxeGic/S2PcKHvLahCO5aTcob6zy2+BGrwXj2/s+chSAwowGED2tYsA
s4DVSj7GEZG7OLwME9y5qX5EsRkvLPgKlObUuUx43ZPOiawfY9vQk+fNfExRAL2udvAXrwIBhRzW
7D2EYls/WFzAPHo+xSZsGMiL7P6XD/X6Z6rnf9WA9Sg9hv5//lus78MvYZ/8OSk9SVcTeS5rKvdv
usSGIW9b1O6nH/ri3iWhB1JpO5mjP3bctEmJUoJWH8sj8UPYLoLxzZ+jCJKFFxJmbiXJ6u3IHZtu
RWhC3fDmwylln5pznjRlo0qmjSSpsZ3sknjjjCMTAg7wn3LZf5la+r/+HCGZqYg2RWRTgP7183Z1
n4S+aT6JVkxvqzj+SN1iPpaK6qMMIKdENIOdIkIwpH86JjoNbiPsxsw6etKBwnUpOCTOK2k7+iwm
1nPDtuFC50acyiTtzotae9duneZgbYnV/P2HsL62v30GkQN3T0i+NpSmf4sYZqUGtjJKPuuKHX1t
S+8C9BYh2YMWF6vbaff7v875q9Wb7waIv8DxIz5TPtXQ+Vv9u5gS+o4IP0a3fLQKn2N+cfZkDw4n
Q1OX57ExKCp4oLYga3n2p+onLeBfflhrK/G3HzhywsBGmwXV2xPybx9WBbS4G6bmg6EzukD0bBVC
pz5vKd5q8bmUcWtv416fBtbgZ/sW4R8CM8HEbMn8+cU4bar3II3lRTmJb34dcveODPCedaxL5Otz
mO5Qr3B/LJWVnWspgnrPet968Bt1MClwll0mdNNvitU0Au0lJA5Py+ZA3mfzUqVD+90iPbDYjMyo
zn//7ov10/zLpx1xNknf91EDRz7Tmb8+qZ4LkIvy4c3VnW43jQjms5kZyWM3teyTFzzmh8bN7M/U
BlsKYnjy1hMh7q9KWQZ3MChSwPVjzxtHfTqjj69zXDmzGn+g/xyI5WXNf5h8eRPI3n+Y0slc8Uvk
d6WtRx7L2JzWKiW2wCf/FJDsDcDo8PT3P+M/PdCRI3iOQ76K2KLp5f76I/IVwSff+a+qDcmqjgHv
E35DaAjZCxvFunnz+7/OXdkEf31LHQBISL9dbhUe6vUy+IUo2eaADVxmyOD9p0c/Tnx8VgBs6nKo
8tMR9MaLW0ThibaWc0Sqat6StnErGCB0DDI4lUSY6At2ZUS7hlEdnPROXSQ7pBPWEXBHeIoAEfed
E8phRMbBZJmVXX+TyVZ/F6EQK3M5Md+dSe0av5C3tiVK8ozqgYmW5WqWwFF3FrnZ+MnX34EITrym
lXdoWn//Pvzzk4V4ygs8G8SnHXiSe/fXt4EBnzdN1fJmkDqSq0Qa2cybxUquS8/VZt0XcDj//q/8
X9554qLp2blHaNDdtdX+5Z1H1YeKU01vNmSjU8DJy45iNAFCGEf/16n1Tzc6XxdOST5hAgL53vzt
p+OurizR9W9sKB6DroESrYa+fHLoCJHsNQXQfMN0HhOAwbcVls8Zko/L2QuIK/39D/2VgP3X5+3r
WbN9ogi4PYO/vRS2O6FETPnaeJP9VMwLBtkRnfC1yDvEmhNtnYb1P4f3eWxsen4vsR7TujePIg8A
1Zem/TZB7iqxIZLxNVZT/eHL2CdMw89IEwt1jKgdaEC/CbuuPhdx5gJecFPktyIm2KyYKwTlv/+h
VsrI375ELogR3luEpVHIY/vXjxKpuWxBQpB4StgXES5T8G733QKaVUTfiI6j+K4lKFPuU+nsFV+c
j4n1H9AHz4NDlIh823ZO8f/YO4/lyLE0S79KWa0HaRD3Qixm45pOTQbJCG5gDAWt5cXTzwdmdjfd
yaZbzOzG2mpTVmmVcAJX/v8538FTip7gairGdm1EM8dO5kb+AkdY/VZ2z4JgQnPnKDGZ94L04Ksk
UOLrNFr9Izdm81rTuh71MGm7fhXdJiFN9YWj3J58swKp74IaO0Xf2i+gsqtOfUvgJ9LVVemDXrby
3CZL7ZyyYHdhpHSPKebHo4fGP6b+HFB2uDWylGJy50baGZR7rTrxGucy1bvXaDnQ8nkLFLLm4Pe3
M4I0uGYAEf1SI7H4JrqaIDcjFEOD6TCbAmJkVI1F2xuzc8RQ45kTjtoSUFi6j7M6iFeSWAwoVICR
UN0+OWYr76qobu7we4bhsiwtVMJcprpzj1wYDHFtU9y+DoQ/Shz5/zSuVGfF/O9rmqSk4Tt6eXvf
IdrhPy48hveX4HsSl4ApyOO/MH/+4ffgFQLbBnTZkhB6IPX8531H2H9JFmTAvcbfJiMm1T/3HWH+
JXRwHRzFXEDMhmP+0X3nYNSx0VoGVG6WYos+JAfJoxWJDIaq62gKofod+2Vhc41Hk65v3ryPm79X
uLe3Betwjfj7Maz2Fq/Ath0YzoeDOx1MxNA+odNOZHR3qNT1x8rWsa1EoqrvSKvqHsy4H847DlqA
f9qc4lWve1qNypAozWU0OfpT2CiOVirvXQouqmZiIiDXzqkIZF8A3abZeSJxdC48LF9X3gC6fSEB
BUTQ1ccYEo7Zs8ILy9AQTxrGPafZ+LFPkrHbqsGByxJmrXcPH9bRFyKQ+spP8/i8Sgzyy0STuNdu
Z3nd8vM388GL4bLJaUdgrODAczTrlZ/kMuXWSC49K2buAcN070X+EEjG238OyQ8+wXw2/6+t5/UL
HDzo6AtAAk6oAfMgkt1R6hRXVeouULzMREr05d4Coca+RW76+WPn8fPmsfxdlObn5FuJlU3Cmzr8
8LSjut4iH5m+MR5LMl6GNWgOcsmQOm9Ez0UYmohzYi01mDjvnspBkpMM5X/Q5EcXFXzcwqdH6VO3
JZ6LQMJonWBwodiYmTfEwVD0bRw72QyJOcEvBNc9KlGuUibLiVO7OLwzMakkOfRMfdNgMhNOdPRT
GuAZNPBGinx2IREA4rq9lJZpjjh8R+r6UaH3aEoa4V1xeePIwd6WXaImlREo2hTRkt52+oVBS3Xm
BNTqKcKkdieqpLvViPlS+7I2jGFJTRKdjdAUwcEi7lQJNtNuq2XrElSLMh8vbFgX8jGdRPO9Qf11
kVkxji6jcuT3ebXRN3pmGP3CqgWK2bogmrIMegNFLoXsBuuvGglCkw1l/j7VR+JBm/i5An9SnTgl
HR4N/35jNhUgy6WSbGHRORwyuDWDiQYm/eLS7SiU2NWjQgj0vRxNdWJ0Gu+GJ1/HkVyr5t4SJYCj
Z2Vt2RCZRMG7s+FilyhfqaQ2oJ4srYxuYmSnxIjY5BeyYV9piVaucVnWtzIupl3dc+ld0pfpLiTd
3r3S6xhXYxzjkKIreWJMHy0Ur+PIZbdwBcOIOtf8z98cmF0nGSkLIYylkz5ssxgu3xIRWLRiwSzv
UlEOxfrzqftaPjiYu9IS1NugyJmQ5yDWHD6yC+uyaoEfLivm2J1MHfeXb8IrfFZljYkuizWYDHSi
0h3Vpxm8bic+kE/ZdC9WbSUPbQred9lrvjqryIBAnJEnCUobCSAnRBHjIWbzolN7zbxiHv9qD+eR
rQM0Z+2ZJ+SbFzWpHp694JMyQ+4qq7FpucmcGf/52/lg5NALxJzLfXyuvRyNHAXywU4nlyVGCHXd
dpxaPWXeV9rU3qQmRcOyHNuXz595VIB5nRpMDG4O3K1115RHgwA2Ks24jqweXYcPtJh8hfBUYiqd
64EdxqhSAc2iVxaA6ofZAscV6yMbC2LxL5//lg9eMwUhQUkWJR3XuKOfAhRz4mTBGRsLP+GrrTVt
gqjzT43BDx+DtM2THFV0xtnh1yQnSkgModoimXr9jCgTyH/JAEYmtIidXESBEM89ktUzHy0bAYPu
CAgnycIfZVFGYG7cWSfmoiIK6L5e/V+8Ao5vjsvn13X3aEtVBQi00CJ4sUrDdiU7mNacc4I/f4qN
CNuWFHi5xnLcOxjPhIpBOvVwrQWx0d44xQCypTStp8//lsMSwOvIYoqTd0ffncrL8VynQmEb08h7
Nqww22h2k2yr1sh2PiJcyK1JAN2sM5eEnftnnz/5g4nE4VPnej331FnwD/8+Mxp7xI4MJJWEXXRe
pIgWNYp8l7pta18dNUCyGMogvv38scYH2wxcTRNyl20wo+a0k7frRBNUeieIQ1pkQ2QBhM1T4ifQ
GEYQn+7AqKS7Ekjytums/kw4JaXc2Oh2iYERakqddm/gcLiUAZa81m2m/sTy8sFyz7SaDw+6YTvG
3CR5++taWgJZHLvYM+BK3SS23QGq4QCBvGnqL/BTR+3m8xfy0QhgB5xXMw5t7zaYkXa3lVsGUcEu
jWussFyHB634ngdkaRmG1YCkd6xL1bjq6+dP/mgE2PONxkTEwcX3aAT0FvTgGA3lEtGCuaavwigs
B3hPEVqeRdYBzgkhtt398VMZdbjSdYdjqXSOdjfyKOo+HTt2N7hNCyywwbehx5i8rq2hwzhiRB02
rH7Ktp8/V3ywpFGMwg1vc0Cd736HnxYGSTbQIcJ3RM6Ry6Arml2DM8XYomCv9pCffLkObL3U1i0H
MKKtYqvfW1mn/VaEnxAHlgncw1S39d+R6cfBLsMXbCyDJDORJUrs3KSYqOk7GZGTufOgPmKFRDMA
OgXrI+7Swp+GjZG6LpBugQ8Oe1/T7QzRSXWG+0aJBdVAvFiNRb3svElUI1ErRNkOvCsIzQpcxoPp
UolamprpIKrrhNpSYgPa1eUx+edEuFKOSjE35QuHUBacIWMnR4zfQ3P5+etEw/Nuv+cebNES4JxN
bfxoI6JhnnZSR8dFuZZM8IAc3thIKZ5aQCW3XZB3yziDwxf16XChSVGce2rUrzwvFjsFePDMVV15
FoeWd4WpxbzurYH75ec/8qNPDrrVmTtlhqC0e/jJYb1Aw+9RrpjYy38iOkUir1X98+dPmVeso5MP
ZVz2COqptsPQPnyKwC2v+PocuULkyXiIEUGYZAVX+DPxhWD/URcGLT175RIcs4wSRz9xnv7w70Si
5c21VnbE+Z+/OXsRFQ2YRNkawhPN+GpA18HoagYnenYfndq5SVHJpT3LgjWLwd4+hvtbBmUNZb9T
SjDY6YBQWQd9jrM82yjZkdCrstI7K4RubqVZkz1SQd0x0Q+fUWQ0EQirOn8MC5btGCDl0qPSBgg7
To0TL+T9ospMF9Q8KNOwxhwX9VBVJCA02Vaz3GGjyImBzEs9fiLdMrialGec4cx8GlvdPrGrvrZK
DgeD4PQ7n9t5Mnq6o+Uth9NFkiw9SsJh5S4lVOi6AFawHbOaXAboVrR+6ogTlKOesyBo9kjNh6u6
gJAv8xA58Odj8/3I4OcI7i68DQ7mx50dWi8qivKKs5Lmks5UDJjV83Y88ZQPrix0o7nQWS4vXbDG
Ho2Mvq45HQ7aojYjXHs1mImqVujODBro2Mfy6QZrafttwvFSYu3EMoFPTK3IoijEJtWtfI0Q0cPX
3VehjsclvTXRj2zpYdOYqers2+ev5f0hhN/7evOkh2sycQ9/75BEGQhnqgPDUHwnv6KhXK8D3UcK
j8Lr82e932YFRT59vsshbURFefgsVMSFZijezeTHOMyguKCQTq0HRHD2Q1QAAib8y/7++UM/HId0
qHUaHqwtzrtjVkbVrUZLsUB18+AIn/QRX7I6m8lM4YU9F661jBBkUpigpSWTyBeEeZP6k4yRt4ik
XZ5omn/0yrlAU+ukusDsONp+c6sgjJN7FI7MRt8EZIgS91MS7UAMzuifOFR9NCAFpR8Bg91CUvIq
KX2zIlqhTVkA1wIaD82660DcAWXAi82Rw8MlmewKU7MIlSArt1rrQQ6ZxycTBUxE6rY1Ems5piui
PKKtYwNP/+qlQdlALwvb+JpUNy/aIAlEu6YkzOPd59/ug8VLzCOFKw7dHf6MwwGDHBL3/TyZnN4Y
bnu4LrvCReZZpH29LWqRXpo+VL1AmqI5MVY/uOmyWFDmeC2Z8+aOnl3lCdxF3cUiCsdij4XfQGMe
Z22M8xLnKHFPaXPRJuzfaw/kX3KpW8NEhij0ulM/5YOlaxa5UJylhIkE+GjeKHqSI2pOakQij74M
VSypuZDXUI/ywW0QmPWvhDjdatfdpPVfy7QiHSwxVPxQDc24jKXHGc0vQ/3E0ef9fk/dge9iAS6j
ji+PlngQYHpqo7NfNoExfQP8GNvgVkzjMsIJMm2H0quJBYyq/gwhnhWdlVw0yofPx8gHL4fPO9ev
aWcSKXY0m5SGNgppbkD9WmA8N4Z8NaqgPjGNPpiztsn11KUdMke2H32C3FWqJfKaZRI/ZgnXI8YU
jrUK5Cu9sBN79ocPo95GyQFJGQTdw2GfZ7aH+11CqS96Mmfq2H1p8+zrYI7G4x+/PMqcvDVL19mq
vaMPmMAXkAaebbxpfnUW5h38Fz2NTpSgX2U5R0cB25Qm+iC4zoRnHz3GSaMe1/C84nlgF+pyGh5D
0g2ssygqmmcbNIp55qBAXmHfTldTYMQl0KXgpznABsBmlL6QazeLgqXzOyOBE+WrHXVL/mXI1fuC
xarAwpTe//nLoeBhYQlAKGiZ8+h/s3JSW5SkNPesACRNrSOMTqRgl+LEGjd/zON3YyFic00EJ1QD
jk6saVZR9wh4ikZiARI2OyRduDEerCJ0LjjONidGsjnv6McPpGrGZ6ARBnbtaMevAOs1nIkJfAip
oZZjBRrDxMNsTU23DWrUu+RUjhe6rSdL8DB4g5Jxmk2Alrkqk4iu/0ByBGqRbGc3OM0qtzaBqQYC
IL11IUgnbS5IRqpPnLk/mOe2ALvD+NF1j/vW4dcAeQlE3vG1RcGdidtpHe00pav1n3/z2cTBXKdV
ah1LNcIWc5JMueIWUyP39STDhWPU7YmnfDTBpWFRUUNNhYzsaG8h6CgSMA1x/hSoTWos0TCsPCte
ETJkRMvP/6SPHga5GoWEQZ/PPm7wjZMEYUEQ3gI+VngBEK0+w48abEUReCfO/B99I6Y46FoWFDaG
o2/UWEk15PhLoVaD/CMVrDlDyCRuP/+DPjhGwrZ0ccFwzZxbNIcjIQmVg06T1aSfMWqc+OtNMQGZ
ypu7kYTquI+qE9/r/d9Fh4bp4hoUv7nwzb/ozUogm6gu0eQHwMDKcpGIsbyWrTaeGOHvPxThMRZc
YlSg8931aL0xDKKSVMNO1nek9eqag4EzmwxnbQCXOFUDercI8Cz6k6z6rAPciA7/IjgIdajVPAtr
C/HbLmqSgKyUE2vbB4dPqnkWA8KeB7sp5z/5zYtLVAjbElgJSb6N9qNO7XExGlmwx3Y87LpYYNjA
83GnJ0F8hf+5OpfQq3fUm/EaBOikktgGMV53PwBrefcjvOdLYU7xY6Pn/j96+f9W2/nB67eREFHj
p+lEPfZoUqY92sXMY1g1bTjfEgtaK047QG+zfPPbnw5higamaQskFtyNj9dgIWG4ZQaFkkZ3yoWV
0+9Tmg08yaqBCgdaHdxH7tDKPz9JHj736G/Ucqdq7JyBPKXTtJa19YKPPN3wU6YVikOyQAb9ocd8
hDlVtfa11ycvGfZ/QC4aPBHYQOQM+W13om7EG34/HrHsW5IiGr1q+jaHA4XcFRrL3oQZHAg5HBE1
aRqyqClN91hyZHw/5b2JmT0IjN8uwY3wXkAfxoTIQX+7lWUPNq4m6OkqB0YhN3HYQfQorMC9jxDE
EJfkefDi8kHoj/Nyy1XLt5qetJ3A1jgZe+Rhlwja8RRPxuy4L0Jr4ZY+bhzXJfGedBSvTva9N004
gFs08wsHukGxkBOGl1U7JpACqXTpv9Kpse8okXO1hWXe3VKrik2AVnX+A05X1Jy3nZxZS7IUiO9H
oHlwolwll0TbRMVF6lD4ZK+d27ctBMFhgS5EPYFnT0HH1IYTkd4xFdiroOacU0Ks1BIzAaKZZALM
QKo1MxmfKjgbhyi7C4e8e7nKYqpPhBN44aPjlNhsm66CS2Cj+H+s4Ou755KzOlYlgSFmGemj3q+H
vJgSAJ2G8b0FG/Ydm3eZc0ALdbFJeCfTSh9DDVmDpokv9IIBzTU9x32DlD8SXrwReBfS8DIE9mFa
35wqFz8bACLmapS9IJyjR6uXgnvb5mWurUZDL50FVcKaU0fjJA6eh3b6UVld+WSTACkm3vDgz6mV
YVQVt/j4O+DfeG88guosJ9vIPA7pTOGbFosMDYEHhcl370ArUE2tx7ActpEbin6pRWFobcM6Su+y
IR6/Nig1vo4quwWVGJPYZ6PKIwSv/lUBm/iRwJ94ws813WAuQqup4lb+dMGZo4TFbl3cCOIj6qUj
LPgwVhaGpJ6r3DFw4SnyyEi4lPTJUcV/MfrOoSbtNMYjBRBr2scydK116sS9scpCJyFiO8/UFtF3
OiD2VkO4MvtWAqLpS/MGoN14q9fETgPBcbUnII7ujxhfI6xTlP73WD6VAXN/Vj7q/iDsZUmwz3Nj
UBxHvKfpD2kVZ5cSk1c4kwlGc53UhpXtO+F0jDM3aA2+WB3YIOVt/14NqQmsiuToi8G2wZ3EIyJt
ODvp9yTO4I8Ip/2e1JBWzpzBiM+qlHPgBN+FwWkYzT2MgtBYVDVhpaCjcawsEms0zjEdEuon7Q7/
GpjBMtzYxqjbawisAcxaNGjYzn1fG+dYwBBSbhvp4Wog8OJFwGhmS8wEapNJ+Xa41HuPPDMArttR
w9298Ei2v5fQTFrKvjbEy87tmoDwEKKNt6MbjD8hNiIaqRojWU2l3gFOMXDeLSh2lY9kfOTEDFQN
6naNNuX3ziFidVmCLe2WZSBcfK7QXe3tmJAAAVzBe4WHRoqoKr1iUak8Y8p2GkDeeRIq6ympZwxI
ZijrnN9roncy0/53YjggUjoum4BA5dAtHZSXe3zJjrOazBAtfTxk0a/CM+ACYhHwv9rwWy/w6MTE
hQy+96wXef9VFG7KdyPfG5hETWTWgvoayS0Rdz25JD0hu9bSrICvGprtFxTQ01cCNKYvXW0bzSIU
eYH+oTXTkLzmqX3UqwHbL7a85noypOqxBknzm9OH/k3Ekt2ROhV1d1QDpltPBUh6cpQiCsjjZKkt
AgW2a99Sot9XrgA5EGH0rYgPzr3rnEyEH21jhD3m3mlYY9gQuDrBntxOZLl/r4j0uNaHAup/KXr9
+1B1KQB7b0gw5+ikXy0btqklJIPkdweT9EnF2JA5hzXBLYKuKGZKS4ihzGOUyHbp6tOCJHsbOBy9
mbvBtSgtGiPwxWUcgQYg/7StV6IS3SVAGN9eSdFXw7mvoWdegfJOvwQEjbhbKl3ii2G2oIXsKonv
0NKH37mvUUj3feG+mJTynyLVtffChB++0x3LhLkGCTpeIKpqn/Qw918XICTAQ1xd1Y7dQQcM9Ynx
YWlwXkepnlrEEsm9bU3pV1Zuz73QBffkBXC14kdr+0m4g9VaIUccVArp204f3JTEok2ls1lB7Yv6
+1qnO7fmtkprpVJdoJ1rJG85lINC4hJc/LDod/uuHpmahSIPKB172MHtcGGBCbnUKl9/aQzSuheg
KNVPArsAd8cllWeAXzF+Gkvk9rQQXug9J3qSATNKh/qcgGCV7iVNS+IRsW2vzNwyr9p01pK30moM
hM7QoyFD+sk1fWziSNEWoRLzKqJA8GQ5Npn2OWvpKjbVUKyKiUY33MAZtOsRx0sbJXK8Fx6AI7m1
Mb1sQrc1irVTW+HD4E61ufUbc1vHZCaQKBTuA2JwOazAVsUqEZMrhF66NGmiaxpZZgxBtQvcSbtq
bA9VciNF8GMSihzzSQzmleEjZVvTxyp2jY9Ne6GF+fBDTFhfqKcBIKRn4M3dTYAN7toPNDEsIxel
9MIphT97Xjr3u13k2WMKsq6+wLs1rRNgTPR3qwxM7NQTvNPZuB1WNVCNWzObKEVPwWCF27aFq8lj
nMA+E0QdPUcW5ms4i2wcJOwo52Y0DHqyJKbx79PyKoTw6hOBizus0FYQFotrFOmYPKJRtvrWVPUQ
7Dqj975WgYthEBBps++UTRxLTBbWJUuzPtv1o8m/SmfATma2GZzzV/UQWbriesSnQwyGV/aQnFHE
FUsTBgFkx2TqXPhDEhhl4OHU3VQCM90CTXhvrANSpLsLny/3U9bO8I2KJpZdFfvOvUdCSE9SU4zN
hK579sKZENpLNngNAxxvOjxAOVgvakwz9IKc+bQl4kWc3bYzn0pjzWXl9TuP0G7bi80ru+m8ay1u
2zuiccMre6qCa2LrHLXPG2YvOaDEAmWWMd7V4NIxVfYxOEAX4nW6jFWjnjn8uQBSZGLGK18favgH
RgTytQRuTAim7JvbQKXmtwS3O4vWpBJgAZ0NDhaH79ITpCCzT8EpKSvvd9zY2ktn0uaE1ADTSUA+
AALGHupj1g7yjRkNer+xLGXswBUO7To0CUnY0iwyN85IjPSd3egjYvoWl8Id8wPrGEnbxIYWzEOQ
Y4HmfhsQqqT7Mibx6DzFAA+yP+pUfO5ksKVvY8yeNUS6NE7OEqmLyy7PCmNZOhXYJ42gJrCVqA7q
S9nhsGa7y5JsXcmUsPkKNF67NTUF6dAx4XXtCaVKOCfocR1sgPqTse71tUAB1amW5KpufEhrLb4v
ItMb1zUthpSYTU1IEEN5/aAXVqIvxQT8hDNLQr511UJiXI8yTtSq673kCXkULmvfK/RHmTnBF1mM
GZBHZwz3xegYE4acMtu0iUc0a8tQuSF1gSOW5bvxzjPgoO/dvhsuc0pmdK5G1AWQUq0uXw0TCpVF
Pzppt27sBsqsQ4ogSppoGnd54jr483GhDwslNeeC3CYjWzspKU4XaWHNaVFi6ji+hBoUimFovDvi
kAcXgFnv/+x7rBybibwl4h1S0tp3ZidRNueFG/7undjnt3FYuUxzpV9J38QL68zahlU4uOYPds/x
kckkSRNFNH5bWIOkTlJmN6VB1MRZafr1N7308mvU2om/zvSh2hZDnwBuMrP5WF0a/bgMwEkSuhTQ
WKc30FwIwKT9Upa6yi5qTPHE4ehgKtYlKQ874DxxsxIDh4KFrqQ5bdJGOc2mtrPEXBUI1CQzrEvI
eksCo1tBX4i7dUkmwbKmIgc0NunSHHP7EE6PqOerK4mW3dqFk9LmKPQmyW4TaE3l2tUxoq4Co6+q
BYAyjCwoG4TaSUvx//9fwVQnVtCh8sFwRg+YQ2JFSE2vVUt6MI15otr5QfeP8objOrPHALmLc1S6
SdLUU705sBsoWaJLbn92oeCep0IEVK7h8x5cSfF50L9DLK33od43sMtG/5dtj+GfV3hsevDgW0xn
1oceVa4Uiq+8xixDn9MMt6WWNL8c8k6XUT6T7j8vMbyvK3PVh2KDuAy9FDXNwxu1tHxO11bL8XWm
nmRGwCF6iqvfOSb4hUnAwsvnz/tAziZtHBb27ByijH1cOiUz0EwgVARLYdM51ltchItJg+UL2Gz8
6YfZ8IXMSJZAkOEPieaW15XyxLqTeEUr0I8ZAHqvrGCDjeM2mRz63Z//wvd1Q34gynZKuyhUcPMf
vhH0mjqUnBIBM2nnCKvmnDMoGXhze1e7AexE4GpOzu3nT52/6WG5na3aRt+FtZsOlXdU1XMCdkdm
FE+1iu5cG40B6Hwbe6u4AMHVOOSnRa5FeGdVjMmJ+tv7ZzP4Z9EqUAGIBcf1WDPwyNbMeXY9xWpP
JJe7ayBMfWtMbG2u5d+Amq/BT0Fx+fyPfv+qnVn+A7KKaqZJj/DwVYPb9qxikJgutKHbc/3J9pYO
NX6iABoucpV+pT8en3jT70c8OlhEOTRrUaliuTx8qAabgKoWOk6LlOM9thYuChPnoEJGIdiQIj1R
Q/1gxLOwgIOiQ/1qgD+aYpBIu7ECtrdstALrcxun6wDOJBEHnDbZ02zfWDmjYKc0PRA8nGs7thQk
nuGdp1f5ZkKxuzfGDrmSgNG0HEzBqfjzL/HBS2EbZAVEj0IH4FjrN2AOL6E+wRXqweQPCcVyvbgI
Y2ujV8bPz581f9XDoY4WW8wDHfULiuG5yPem2jtoeooh1EEVRSrShVc4tbaLheYR1h1i51+2ngie
AANqwdYKdXjYWHNz90St/r31hnoOjhCamQYifLw3h78CuZ20g1llYvqkS+wLc7Jd6NCRuM+MerjT
qsp4Hv1+Slc52w68WYtwAwQYkfsTuCzkyM9fyms+1uFbcTFx0zZwMXrMosvD3xNZrla+mhj6GHFp
hf0FxToHjHJK3NssLChwZyEwzaIiyKia1CrtrGpDhGy/q+O4/9ZTC1x3ZeOvPv9h70fG/LtoP6GL
wuNyLLiuTVIfVcvIiPFrwnhuwItHCndU4Gq7dKpOSRDfL0ZIXek54CFB9kpj9fA9tFqvVwxE+uYE
6j0pWlWLqG1JCGu9+UoQEHMVxEmH+gYn6XDiK8z/8qOPgPgHmwAjYm4jHn0Eu0PeW/oKyeug6m1d
lQPAwNQ5MfY+eKWMPCYBNhlctO/EdrYdT8asPiTlR3yByaLf1OZkbJp8as5gIJCn/Pk3fN+zYEeh
GcZEecXPHZXNE8oUmibZ0rqqDq5lRiB8Hufkv7RDc2K4fPAoh34bns/Z1QYA5/Dz9ZlZG63AiwMH
fVpN7ZxQi35mMVX+eGphfb+Q8AQGC+db+tNUqw6fFTi4z/pQZ5MeQ9zGXV4+hSKDqzvJ3L0M+wB6
lQ959QJ2kr4bJvM3PK1ihc5SX5YtFeTOKYo9Wu5kUXXatKZi42/sjgAFbq7OsE+Rwp74zR++HjKY
EQGjPaXVeviTe29EDhowm6hdxb/oHvXnRjEYm0ifprPPP/r7FYXGNAcs6EAsdQ4nyaNn4ZhL4PeH
SxrVegZ5LmmwsUN8/YWcHHIum0v/bCbBlO1j4OV0lMwo7F8qM0zaNRTuigyRDGHYCjb4ZN6WoRd4
J04er+KIgwmHZAKKEuGFHEAxcB39RqhijZ/qU0gOsWWrpyAaA2M54OXwlimV63EVaL1Kt7aRh8O2
Hcl3ekBM1KAaThyIQ47UxyWCCHLR0MiITVVWBb6/Ekw6x8kCPTldIO0K+KtZb/qkaodFJXxgySAM
kdONnZ8P+0xa9WWXRWDv2jQY1+i5wvFM63ydJgS5eeqqoUthnpgoR4wFnCyU+WY9DXbq+eB9vNb4
IKATilycujjWbQet0sZVqrvJM7UHkDiT22Xxmvqhk8BZAly2YU+l9oVQkAgoXR/VRRUVGnkHg+3c
N50TW88pDYd7K4rVD8eJKR7GnpiKpU1uSrLg9NU9x1lhUmLooQms4zEKGzqLUXj/+cB7t4jyh3Gl
8JiT/IeOxuG4qwKC4DhvhktN56Ln1eSxlrUaTsgj3x+r0A9wP7Ikx2ZOkfbR0OFNudEMl13GnV9e
xFnnjVvgAw0RG5mot9AetOlB1T7EJxS9hJq4cUPKTQfypy+LghSJXEKiC8YWbzaVDt9c9+4YTydU
Te/fBg44NLP0LGeqx7FwZyCOQiuQJWFJKnW6PUm/y/LIXv/pO2eiswzC3eFMg0br8J1TE5Exk5Ui
UgidREMmqS/7KY7KE6N2fqmH8xWFiINXmhUMhIZ9tH5p/O8mabOwbkvi8GRkk1tHpWStsjYvtnEw
2uf93C1aNqNo9rWMErn5/C99dz7AOcD7xKSNEEp/J/AZ9BwfzsQvEGahbRqhE8CO7eyidUayhTOr
HdcCVP3WpFF48/mj3+3bPNpDEsU9CZEs/fjDlzzSdu/IBKa3OlSE5WJGuaTH6N+x6Bi3o59kJ65H
Hwyd+RbqzLYqoAdzfOvbg7LPLM/jlGJLWyb62ZiKnwrX/Ykv6rx/ymzj5iY0GzXnE/nRU7gJt2TT
x8vIzuRTQpk6IUtQUM2vOTWE67hJgoQGJXnHAOu7vF9P+EhViSoMPLqNGIN0iOsiarofmjDAUAtF
p9jpRAHjJc/TJ8uxx+++RuTbkqQL6uuNOUx3aNnMq9RxWmdjQtongXMqrGbR80ufxxJ+3LpLkl6s
phk0tXQMbfBxQDUZVyPpFN11oUqoCyniSPr9uabdR+gB/V8uWen9DiONHWwyYoS8NY1ZH0svwuF0
lWgIBFatyNppTeE5Eysvgf+8YaMfuX6xUz2ZPk7rFRRr85Y7yVB8KSj/qPPRTCaE52PfVmuU2CPX
lGZMjUVetlm+oK/dfJ2QZhmrMChBScdhWPS80a4wt20CvxNfqFXAfiHlaNWrhsZVw2S5JYiAtNmM
2KUvsVb3L01pl0gHsDg030oa0GfSKdtowV1wqv9eMv4Hg/Jv23wzr1cv7cu/fuUEkqirl+zX//73
Ko6+F10bvcWgzP+Pv7GPAtYJUcmkNNCs5IQ2S1D+pqAI4y9mIirzGYWCR2ZW/vwH9dH8i+kDNAQW
iomnaTax/ENBMfS/OOhRZni1es+Ap/8HCgrYXk67GLTmah1a71fR5purs1doQRe3cFUrg54NmyKc
VSfzThxSj1aEv5+CwRU14GsNzDlcEao4Ir8A3O3CTYS6wHMTPqYGXfs3b/3m703jLWuFUzr/njeb
iSV4EgWcGWk2qw69o/N72oeRhRpGUTRuqe63Ya2MFVlR7o3bdW6zVYkjVgQ71MlixKy2DMo27lee
6Nub0rMbY9H2Xf4lVwPbaYZduLgk3d209lWig/u1EKk6mzxxLALFiJNl3s84+0VN9kiDusTszojK
8SPC2CCrGM4kwnSFuAEBC4obgtVXZd+gZdE7X95F5NZW54FXWv4SacBENhgJt7dAmmS+0zsY0ysn
IvNzbSPW+SG8qSFfZGzn4CQ2jQXHcHLnNArn134hmPFYnMZz3B3yTjqRG13rxag/KtMkHcG14+Sh
7zNPXwPMLa6EObTppg2qLt9ocTY2GJ79LFsPnY4tjECyIlnUYE1oPfq9dKHbQt5d8j+A1K7r0BAV
ge+6sHcjqXyP+dD27lKawLi2JSjbch2lnh9vu4xD9Nrzo7w/19i2CXLC9JAvSYgLzmoW7PYCHoIA
DVpIL1vZJALmJAuL8ryOJ1Ht6sJRN37EcragfGJxU/cUC5djEoZAPkZeISHzPdY3b3zIMZH87jOL
Fl1N8OtzQP/uma1F/qBJbf3GcCHzb+gap2o5d6CNtZFTWduB6q3lQsZzgJExGfgnW3co411panV8
5xFkRvQowgmsUpXbVOd6DL6LkvZYJissWJ35jGxX5KvCHJEFtCYZG5ioICxuiQkrh7UCOhfTZKVr
uOReEY9nte2TNYO5QXeQX8WtntBZM4avbkd3eRHKJC93VWnH1xJp9t9NgP9Znv+NsevNSvFufb5/
geT6r5voV13/+tdL/vNfHKK6X2mRv12wX/8d/4B6pf0XDk6BJd+E64ZIlUPr30u2xj8Sc0cHBv6s
yWWB+WfFFnB6uYJjdGTZ4Q42e1L+WbFBWnFthAlJZQZvns7e8AecXvPVOPZfq9x8tuLYjwyeoyMu
LraOw9VUaJ0VMqvCbThZQJ6H6Ilnbl6TWaOWVpk1IV+ZVLAmJzpcOuEdQvrzKffdjdvH2zDln3S1
CmkEk/3aGtYz8Vz2otOrtSCpjDt7di6yae/TetUL/R7q3vNQp78FkXRKOueUjfesI/oKTJXLShD/
7GLzbPDEo8sRhXgOgCBmV3z16NgRkeMt5/8SB5IjX/x/2Duz3biRrFu/yo++p8F5AA7OBYfMVGoe
bEu6ISRLZnAmgzOf/nyU/XfbKrfddXmARhcaqLKlTGaSETv2XutbTJXNOXkuOzc9pM46BnTUmb8b
zvOqda8oPpUotpU5apmMMP1N4P2Z2jUXfIEQhCdaPzC9U8MsjpOwszAbCQNMp4kWr6jWOlSpqc6J
Pl4PVLnnkshFkFgT7yDNvrqcgokPZKlMrPa+aMpHry6jSouP/UCZOGXxcRmdnSZ4eQ7Sz6olvX0Z
G0kECqj59rbSDvGYbK19AQkzqLPko6dcElp7tWLh47BXP06LfSGSWUXMm76I2L1LTN7Jqs4kkNke
MXK9+gmQfXNFmroL5pAJyDy5na+TUseJ+yWekyyo82dZkjlTtiYJQc1wYdba57JTQsaFj6O9fOo6
vjlwDWjVSvE8rc4JqU5NEOuS0IMiJfAjti+6tYwygYegrIorxVs/r0yTA93iO+LQ51vDcD30zRUY
I7zKJEojpaFJMrmWsdeRwxD3eibnoT8WbrC05GSXjnvfm2pQFwNU95Fuo56S8q0wvprNBwcFhTNt
yNKiIiirTp/jbl5OYTA1UTLoCowYMz/SdSbEwSHnaF3Maxt5RWaPnKE1xThKyt+TNBb9jQk9flfN
hg57yZiPRbyc06+tQ6eTaCCEzelw3SjLGBl0hUPEshLMlFfeQm760EeWOnR38cKnU0HBiWQvs4CH
OQ0KFRJ9Zcbklqoq0a3mfo47HCakLCibb94u+4vF6XuCNbk1i0mxYC5ys9tE7jok702GFhiZd6Lx
ZZla9bgiTwkrjNii1Yhpy2+KTF45qFh9nLZXpXaBxXmnt/mfVMs/VTk8/7ATcJVS52wnVlr7Pz//
doVjNxmchCQxxpZObZGQYB/YYjduZvGH0fE7P+L3VzO2GbbOq/5lejkixOXQFid7xyWy1068vXSG
vVJXoDmjNc4vJouedr8ZxvLu/od1+lcV3XZU/Gmp2y51a9vT/sGCY71b6qpSMyBv6cm+zvNnxgk1
EXMIj4k3Rc/HWvP2RcDo8uLijOTYM2V1/tAd2ErT9++AYzFLOistB9p3nW5mGGbZ4lXb5+OIB6A8
S4R9goAooIMW1XH+h4/7zZL27vWoXdkv4IHQZ30/y6oMCKJjzJcb0w4DAW4HYvkk80tkGgLZMfJs
r/PuiA7wCC2dPiFoPO+bZ/JODgXIqRxjuRunO6uvTjGlf6K+D8vhtM3GT27t7gY9PxhNe1F67X59
IWi2CtqCQnNpIm1lPaoG4xq1p+uvk3NCENsTp8YTJelO41ZErEaR6opXwh/dsBuKx7lQmCYZ2tnS
IgznjZu+GPsoa7UQm4H0hZieWsO7I7kOAZFqyFN9y4oYJ/PFaeV91hGCi7y62zeDdi1MrLSFJ9NN
/YiMcVk/6S3Lp6t/yhf3TqxUs7QncSW6FzQLUVK44lilw65ulENjq9a3Vsnfqpbu6pJ//s/2M18I
v8aWIvq3nftf//afYT/3r/V2VOze/6qffnP3f9/+OHmttwrmp3+J3k6b18OrXG5e+Wi/vYvvf/M/
/cPvZ9a7peHM+qUeqn77bQnelR/roK3r+U+64l9Kqagdnvpapk/F/+yHtHp9ev+j3wONNM68zHwB
REFA3KYG/1tAWR9gDoEExWhkmBuA+l9nXuPD29/mj4ghAMu8Iem+V1AKv28rnkhI4lnkGA0i/G+U
UG/D5389ZLwflgoGooxNOEUzK9iakj+cevO8rJuhWtgwRRtHRMi1AO6lMxPtLBjEFopWxCGZYdpd
sxAaTlu/reZ9WWm9PC9wQE9hiXcTOYs1UWsxNBBOFI92fu+lLU/hrE4N5EFkal+AHCpPVktP6dRU
BZAD7AQ1ok+SdoeIw4N7p1YotAOSgat+h7Levu+NAcBnbdaL78TVOkRKQdDgLjaZIZiNoVdng6MY
LULBWM4nP3ybv1hw3/VCDU5tfG0GZiR3cyO9X+0I+J2tBi2zQwbDEa76cK9ppJvNhM2eFZmi7YnV
wZoYl3Xy+fev/P7ovr0ydmBKa9qTfMPvNjWhDabBdZHXjqFjsBt2YnyXf/CNu1sD4Mcvni4MNx0t
fiAImH2sd6v5MrWLHABKdxjRCEp3SLf30zW3rlUAEblxYmXQak4BdLf5NXPj8TpTKiJ2fdKdhjzq
phX7ZzgPTV6TNishD5LBTjaMqXQgG/IMPa+vFAlsUdLnxmYHUAjEp1bRu/TF1Jm4Bq3W+UjuaT2w
tveIBldURyZFsTUW4dBjveJgbgyhg3H5lkRfOrS46qlsBQqW6QZ5UgFLQZsfZOuIi1wI/ausZzsN
SaNf1iN+dfXJUB38IkJfRunr2hKTOUguu78sbfNMH6F4baqxwauhekZ7LInZyUJlmZUskgXR5ucz
SWVraNblVAfsRaTJEMDZPpA8aCKkIbv+1bWBWwdzvrpINFfyV0kE7BwsA0kR90jcBls9IIjsluuY
u/3KSwqxBIVej1lkNrp2r3djjJRdGYhUTZOxfi0HHXHkOLUzfqteNfcwbEj269JMKKGVaakXJmoT
56d5bKdzMK2Y5kLHlRqKcuykDINVFLYElD6bVlJsziTRddHvb9Ct5fbDvbNpFhiuc2OyOVORcJL7
edFQ1pokSNKyOOUcrRbBK2m4VuMLV5tDIKMMpKnGBi74AT0i8emucUHlTa5Yi4Cy0ERyeHtDf2uH
+s+2n8vmtbrt5etrf/7U/H+wByEX+uG7+csmdLud5J/+5+y1rl5/3H/efuz7EZ4uKdsIyzvPuwvZ
aaujvh/hNeMDuikQ7FSWbCrEavzzEO99ALEAeAOdpEn/cCOkfN+B7A8eYAQatdinCfCh9P47G9DP
yxDZOoi3qClZYtGF8P7e3UpyAasQr+7JUHja0wKeho5lP/TPGsmzf1jRf15X315qa0Yw38Jdjgpx
eys/bHWdpmVt29J5ItqHw51n+KrVu3/ovP76RZjeOWz3Fs/Gzy8ClbHt13Q+aTQb4TRa80jBIPiH
F/nFh0bTm40bIImKmObdi8yD4a5tOZ3w4fYvtlWoEGSM6Rrpdfy3wJPEYeC0thgK6mhBYAJ678Zk
HLAmEU/1SYbqb0vsKXLUrDnb9g937S822/ef2reXof6A/oeS5g0d/sNX09uT1zgJOepxb9zBnI1Z
kqv+2yrxb93F26fyrx1vuxYm4/SQPA5wXMt7HXLmrcO8TOaBwJhlDymFRipk2J7JFe/qZOE08Icx
+l+vyt74NZRwHqUezuZ39wJOPjk4xsG24xLuF14GpZF/Etv96qp4tMnSQr/HvO7dPk6s2SSwxB1G
ctNpabRIECZ6JSbSyJDu/p++qd+/HD2pn6+JSKd1XBXtoJSetVMz3WKAWvaXYh1MZMVue/37G+Pd
HOPtS7P4EAGA8BHi/6cS/vGhXe2OOd9cHYplqh7rVk2fmwGXIhp5LesD6ebx0VpqhVwDe2S2iG4f
UZsyDzgfMNys4ULsq/RhKjkPDSZABDcJmXrBvGyeutbsGg6V0/rQlcAu/aYT3WGoc3V8yovUUq7l
rOMsKLoOJOTvL+z9I7x1QXFbI5Sl+uYp3rbYH+94r8T00w4HAVdx73iTPC8Zih9I8Er/cI7+6zdG
3xYNMOsRixKi4J9fKbZdYvaW7lAlvRopRuIEtDzHV0ygVjD2a/Mn/tqvrmyTO9OQIVHrL8yWoiUc
HGDtoUodqvtpxE3rztMBXHh+9/vP8K/PF1eGmJDzBZUIIpCfr2zOusxOhvZgryu20IoDflGl47fT
779dNX7xItsyzg7ItsGm8O6LGvIKzWBcH4zZUfamo3Dunkpt9/sr+cVnBugVFcuGq8Ys8W4qqBup
og1OeRj7mubjTLR5BgceLarV/kEy88tX4gXoqtDCAkry82dGvCiux7k+ZFg5z4AJK/Dc6ekWkzAu
f39Nv/rgNs4c/+NGZ9X9+ZUgyumzppSHRVcImy9BlaeOGP6wp//qcji/0PxEg0Zj7N3lpNh8Vazq
Bwz0SCYsu9uLXmMfqQbzDwKVX14O9QkuAkQ6NON+vpypTJY2XoqD4qULViAjJeKpdP5ws71rsfGt
bFcCfZNRxsakeHcf2Opam0YPYg3HpdUUy3njDM35VOr2TaWPy4vWzM0fWqi/fEkgJFQRtAKQff18
XUg8LX1askO+tiLIElHt1Anmsy2X6gBxC9iKomC6/P29Qb3Fr/15M6YghetEUcq2penvHivHGXpC
TYt9Z2uJG432pH7Bp40tsuNhIwQ+33J8erzRvjc0/YMBV/+ZRFewR5g4OhlRzqoXDTrmy2XK18WP
7VoebZzv94gMsipwWYJoPvP+M38yu3g3FtrqRiLv6I3n0gNf0XK8d64JBDcvLET5w1U21owk6drn
3Y2dVm7h962qOmGxSvKLvFgvmSlZ+SieOIhV6o2eErWA+ZSnLLBbPb7UpZZ9TWGxd0ea7oYVyVip
75RZaZrdSN5JGZJudFDXXh98YxbquaoPqhN1LR8GMpwSB7q+Oq2voU9Moq6Mx0jzYCCe4M52L0gI
iR9sY8HaXGqjflLNefy1Na2O5n3eL/fFAA4gZNzjMkxqs+RVQYgcxt3AibC0Uiffge4Y85Cs2uWM
DnatMWsh9A41OAaIEI9n2x6w/+Sb81J6EtSOg/2Xx2sDC7cLizjd04UoyRWmEqBmZ8HN7dipTgfS
mkQUM+e/H1Wh8VcwuXwlqyW/kCxnRRBjcr5tMUSrAdHJzQ4WASHBSjVrL2YyJgC+Ont8UBOtWSPg
ufN5V/RmBi+yWl4UogaQwpVdBsZdlPCnVHInT/tFA4+FZRnfXIxp0j5gj60ZQXs9YcaVYiE5WLH/
3QymPTzgZO+fYx6wLmRkoNp+u8rxLluc+kY0MX7/fpoRqx7aWVnSsNcnfMp+m1ruGWbCNDssXZlf
r2ZdG+ermJQI0qJW76WLTgl9rePuZdPe2QoYwoO7sOc1bd+ou9aabFJ+R7BeIp6dMWh51m5cTUvo
EkOCPfZunn9aLHd9LJJSOyd/JflM6T/nCO2yvIso8y0yMfGP3iV2r5AGt7bOfbngUg8Jo0ShiQuU
40yD0aPc6Rljdm7IvnsmEdoZw1loRRqS8ZE+DSKzXhjFAajw4mRZA3KumvIUNRePeGlJ9LwaDP2v
oCVZ1rqi0J0w60vxtM5JrZ2MjRWnHxsFT7a/Wvbi+lPf52loYiS+tSa0gUycPJxmeW84dTCwpHR+
ok6VGrgiURafxt96njg6Nvi2XDggoVuYwyHW8GF7plT21EOJgiNVKJ9giSR0zgfiWYJ6bnEnJ7Jf
1p2rxM2jGL2UB0kdyD5lTesigX6oQJKcqtr1GmuKGgrXlp9tra3rgz3XMg6XpXA/YbNFh10JiNs7
xLuDiOwx97CBqmTvGW2KVL1OVMzhlprkfSiMovzYOPwU9giN4VhG74p5rBDlF4TL6W2RrhbAlokH
/aJxHBwcjl2aX4ulrnIfdHbD/5eoc3HKWvStPL4LKAalG5OAbeQsJalVxV9scFN2sBDPNuLYq4ti
19idTnIrOdulj/t47OlA6fOXzEV/uWtSZyTLYUH7Ecg4kQ3+WKuYPpEbZ1pe2JRjbRlBseVfnMWL
gfZvSYRu+1LTNHGObbT/tgP/t/fyD20zWPz7AcDZ6/NT9fPE4O0nvrVdDPvDmybiW6fFsD5Q4pPi
ZdHU3Vr+7LLf1RKG+YFjL12YjVS8WWPYKb93WgzjA8dv2v0meopNL/G3Uo2/sUD/teduimK8cszu
QIFhHrHe+yAl6qSaQkwL6JL2MsqIC3rBcw5nl4E29FQF8KCT9flD6RAsrDiLzMJhyZVH+ou2GxUZ
MbhDlm5BQ01RfEz7KX7OmWGYoUTRdxUTxmEialLiNSyrsnpMchXhZyGBNBFTn5/RTMqrXSLLleCY
ThtWKBEr7sdMji65UIR7FkFia1MTqjTdvxbQkz5WhZfdZWOV38XoPAiaXxXntnYm0E01IIezshym
uxI51IUyshRu6LnkDOZzb+8KWcQiNOwhDjVlBrMwWotkpqDRce096VUh0+zkQnSr0wQOB82PhAdi
35FKxYhjbYamOcXlHUcYyZfKF0OBGsy1Bkx8SO7zhyRtXkBw5Bm8jxq1k6nLqFUm1qIRFxAm3Baj
PbysSX0018U4R6pbfzaEdlFYlQXxGIVcBSEjX3Yu/f6o2qqAnS7qPlTcvsWRX+g0T6H/WppvQoOB
7jSr6rFBcWHsDL0Uj3R+OCVUZDwT3TVQzPtV14JPMwRS3UBLqqwP+a/tUwUFoQ6SLcclYBmabsfM
zS66zlIvDVXJcEsNS8fQsfayHOcSA8BQsL3Ge6ebEOgh/X904TF5+81yOPuxWLPeb71qIgqpxk6a
ECd4ZTI2zyljHAqUNG8moHaOIR7moY6XoCJNhGnJPFF+4dGtlaB2yhY0xqB/Keox36uE0hMw72n5
V07C9guqwKw9rgQKaAgaFPuVz6stQ9kOBIl5rej7wFnKE0OfFRCamOqf5dI1ys5Ws7WJwLcAxmmy
hOwsmZoiCzPby0WAvU1epx0SG78nGNOime7GgHnW9mtt1GYVmMgNyVS08u7ObNbylrjfrAiVTC81
395aRHK1XFBVk2XuE0or+a1J9d/l9B/bfP/fr6ZRL1LSeJ5+7GJvP/FtNUVSBp11m1ESH4ixx+Go
/31l1WlUb8ldqINRJfyoQ9tC4YE50sOmw4x/YzNx/e/K+mFTs5ngnPgD601U/DeGqBwLfjrNOAZZ
OR49D8LnYSADqn13mskK0iR6YAV+kmu1cxxLaV3pjdVy8hVkjBxl1icDJUpVo8tk/i84VRAjrzx0
UhLUSuaMLu9bIU0ZVJ6d6GjVxkGXpyl33wOyrVEcxYzUDS8zcLRwC8zNI000tnvSt1mRHiUPWQKG
K9PMPYnU8YNjNfFVBz+uDHRS/5pQsZaWyQzW/5e+qfLHnI2AOi/vZLIn82C9TVu9XcIUPZDHA5c3
Y2i7DXTPYp5SuGxGfxUzvVJ8rL3WvEcTltQBv4QZ6NpOyECznnwc3esT65gtDOfwk6rS2reV1Wgf
mV9NzUmbKekCzRvICpdfJahf696Lw9GUSbKbS+ouTOqtp15WJgChfWk5bbLL40rMaEd1twtsR0L/
8TVFlhwQ8SAY3mVW9ytzRhI7UpbIuF2mhuwJG1AXJarsosZmlt2EleOILLJq2VCSO5VmzmE7Z4yt
hmXAqHfrZHXS3Y05Xsj1JK0t0bnPuprO83CKvKpXh+uR4xDZqu2oiMy7GCbV7qYbZFcVYtqyE/U2
Hh5nqyN+Kx3Qyqw3q53p+UC5B5sM4UdXyQ14aKQI8bqhTjSINNJzdsxQuyGCCwVzr7RbozltUCT2
p+lQ5I8aS3eGhcMRrXs1LSzf/jqLZfBVT1bjbVLwvEQmxSkoxFnXqhuEZUZ+bnQIxfZOMZIzYqDG
UkK7clcRau2gw4OQXmyTqb3WVmikzI9OVuDaPQCvfGqcoJ5aLz0AKRlOujdJN4wu5N2w2ZB6y4yO
QWS+ScDtJUEOjkJXNY76ItT6vH6TjM/Ywu68il3en7W8v0pG5MehZnDP+esmPe8UKHz7PlndKwaU
M8aViea9b29iX76h7JLWDgpg700NnBvpfI/tbkIkXLvTdt++qYftNyXxCMJX3/wgG2cLcfIUYblf
9D0EJgsVcpayQc2FawGksWjoPupK3+ahm1adC59yHNpTSIkoIheXPkuCajNp5LXmSecGzeaUHuZR
7SzOi3EcL/4oVal9RBStlntdpJO1I5YUA2Fe4EQ7YeoLRzv2irEY/KxbrezcWthD2RDT2LTvVS2p
QbEatsj0KIMwLu7HnB3ncikYROz7rC/Mx35lwpv6VmEpyg7mtQJxErxlHV+uwHKMc4uHf7wgniOJ
Obr3Vv1Fy6p1JtRT2Ff4TuFwGmKNo2HMTQHSpZQXWt62FwrGBhMIgeZetyse2UMB0h7uAb6hUwG2
bwymmshD9u4BfSu4Sq0OLDSm1+SGFFqkKmKxQoLt0Ro6AMiSCMqaeztAzjx4s4cSHyfetKK6tMR1
Mhv5nlctZ3iGK8PtwRREXJp02VHODeYodmo5pCeOCYYMR7BrQw2ehnrYUz83zyTYLF6UxtO8MtDe
ihKKFO9IjWMkYcU9cg2t1Lnh0CQ2sgEPvj9qnZCBWeejRc6blZtRadU9J6jaTT5m9bg8dRCT88gt
y4R4vLTT5h1+VZ4FmacF4iAPHSXYM/d5XrXWDGuod48cuVUtbIFYnpjIDpi3G1p+jGPVTYNWU1zD
HxcLZF+/zO0QxJ1ABlDTKEKin4/T6uu2UI/IIhpuHPhwXx0Sxk5lL82PY1W04kRdy1jUn3OvnW4h
s7COLCgiXmnnO9Yxhd6Wk/gWN3epWMyLRlPbmTMrY8HAmCifIXZmy4U9w0eNaCSVNbc/PPC9YKHr
/HS0JXC/ssSoK3pb+tKQHSk4BiLks5w17wr/Rm5FxlrxQCX6OFac5j3twSZ5jXXCHJZribFdiWjW
xCYZD40+uJcL0QvAGYsiTqBYqUxZfIY0Xl8HjafO2LOc3OArkGVnNxE0CpOdzmW+95lijON33LN4
YV1Q5srXegQEfrbIhNjhdvLKAjOWFD3HAtu+TjMv7Y2daRcUjrlqrSScd5n6WSqF0h9pyiOBs/Ve
d4PJc2lZeJWpvegq1XtkOaKrKJTnTFA/G+x+RSUJvUKCQo6ZgIzwUnXqKve69AbHp0PVD8RT5Ywf
d8ZcoDQslSo+bfIVXtJUukMaklppnLd6RcYw8CezHiOltSHika9tDB+RfA+3wBod26dz0l7xCHCt
jN0BjxDbN56Uacxlw8uoP6869waSWwF8VcNzl0cZlJgBj/2a61Dd0U3lX5HaOO4J90az0uyzDDCw
JDlub3KRxGd6nqiIBnfs4pOTdwvWvkEMyR39UaW5UNPebJ+zTs34dPW6Luswj61MNaMe8pOLp9dt
6xTG3Jqpu0b0iR51bkNmYpc1NE+6jGU6gHqd2X4xORwO0Jugna7prC/ByizpKufDIz+pVlJCxONe
iwNr9EQOiDYvnvh7yyeiv7ybJVMwSuvFvNxN6uhcTF0BB9ab2vbe0iYdaOo8O8ZxnXS39lc5eV/B
4q9JCNqsuvDUKb1FKd1fQW5hIEIE3frZ62Pzkbc6PuDoW89T8m7RWsu0uS5sIe8MxDyJnxhzPuxK
EIIoz1JP9tstxtGt0tORdy1qJoSzC0zfFwhIIfFy9qaUgZaDxwVcIOeguTRFNJXzehZ309wHAEoJ
P+z6HuopTaOdnbZJuRe22R8rLoVk3DyXN+DEIImm6F7OvFyXNYl1Vv2pcyd5MWKBBoS4NtkN8vTu
ZeLsdZPnMS5JqLtaEgEWjVtwwBACAuDX8Z7MS68Pxmqq9ms5IUJF0GDhdppQFmA1sEoa9UZRf7RU
GHHQqqUM9W5qXvpVAOi1xSzvqdCIayRzx/jCAjuzFZuWgMewdYsBv8TyUjgNDAPSBNs54D4piLz3
YgU8ooCp11dxWgaT1uVnDMd1Ck63Ub/YW3oB3PdJer7E5J34BHPg7QHKWd0hPjKq07lMMsfPSpea
p6rq3vChCDCa8YQLA1/I0X5QtbyDaG3UdnUmeEAbULOYndCADSBIy14zG9hpuVaFNBUTRLZOD5SZ
MLnxYdDN7D4ztJZfW4qFRW+18zygq455gAepHMJR0cDPDs6qvEjgk3hAzJKYK0gBNqaFdIl7GhRd
Yvp2v7gft9efog4LF0xHLK69GpATHSNXa3ByeewY7WD4U6IIjzXOaLVDTUZzucub1b6cY0Po9Itn
A/1TNudofetSOYd+IbW9QjWY7m1vpTbH02Z3YSIG9TBX8daG7ko3qguJGaUslelmioGp7heLYpGY
DWHyiWGkWo0iqLLBeq25JPV2mrshRAY3V59qU1sLD3Yk4KL9WGacI0hXXNUb5NSacyc7MJShXefd
WUxYjxKUfd9cK71GsFXhTPKz1xZVYexTz026HbBvyYqcOrVieb49Nel83k56Q5rfVMV4+sh4XmGK
sWevFvDp1ruWq+deJrLiHknFMN/Edgd/tzYaDbcBU0HVVykjtVDR69JgZVdNGbP8l1QLLYGDoVl2
3rBLxmb55CY4NU6rXNHQVosJXKRd2t3iZ2TsPDWIXSofu9lyid5lfNbnCQpkXmlDRrsTk9s3cc1/
T+D/wNnxuyP4+VPxNKU/HsDffuB7P9PCa+uSuw09z4SftwkW/nkCBzi3DcgRNzOJ3c7m33ubiveB
USZgd9OFRweGzOPg/E8hMzYx7FuoEvghC07Z3+pubnaPnw7hG1gOUY+JmNrgwE8OzTs5QBkTTrWi
noQo5zoZKOK6Xc86SpRdnMf1J4GWafK5hol12ZS77UhA3k7ZXaUe46/K1cvTTpfFnd2n7m7OFXls
NXUNq6TRzjpPY/RnJ1OQrN3c+dCKe6xfRX3SQJbaOKhBNbWn0p5OLbvUX4GpPJQjM8Y1vunXKuLN
4ZKqRze0JywATBw+mT3RKcIlPltvzWPBqyP+D/ppuiSBwAqXpmpPFI9nAcLK4Ct54+2mZTxVJf5R
W1O+Krr3Ga3KLkEXDUGAFEGtK/x5YptpTBC1CqlpDfx7lqW0jlao4v4IpGbJZXzXtk8LEHNGi9Zh
0LN5l5g2r99qt/SHd4DjLnpTMXerWt7NdrFPsOoK6MpN3B44o4SeXA61RrNvUHMgAGxmTCHEJaHk
voy7NWSkGgypfW4q+cdYifBo+bCDvEuGUZ8FQ7vWoJIu0qgG5JrYzWNsUyeV/QbFNfRXtesEo0BO
BGpvLZxCNZwbjbYGQ1sYJ2niuAhcvWD23MiZEgQGJXaflMrsppLi1KzTLxuL+TSHyR8pQ0cqSWs2
zNDUL0ZvihB2PI0TKJPKdVPeWRmojRJ+zXBODUtRNE1P0pqGvWWYCZM6edHm3bHpP1fU/YtHmwNk
Q0CvP/N1dHFTr91zR1XB4o5b84MxfXXWTBwUjVHX98VgX63V8iodDzJ9V5144zweAKw+J9NyyPu8
DYkHOJJlzUxnLV/SdPiSmNblCvpBcszzS7UFwpIqcVAu01c0MGWQmdVJacU7AxmbTyFm7GpzyA5z
QZsSUkkksxkN5UhLzG8qmV1mJMr5A7DdY9GtZ3rlmIQwTOluMuIbaReQsTS/yFDRx3GaH9Smu+gm
3Gxm0X6JB+1LVZsMAZYTIx+ODHsroHpsk4yTwBb3xMmSynwFTeK1S61rTa5f9SnGIpaACiFr4RU/
9s7T6WKTcwkYlZ5s1aUfXbP/mGfdRdKot6bC3yiBGDsMdENdb4m6m42I5JWTem2Pwq6eOzYdDpuJ
/USj6Nkcx/vRM9jy50y7lBO1uSfvvNoIDTelM1RYvib0IIv7l4QmsY6SngLvNmV/u2qTNPMNo6oz
Xx20Q5boX3Jh6Efcz2C7ZjpLDEXtMFMKjO7Wkz4ZEdMK7h0Nl96JRzU7pldrcmolaeB0XVilLljo
Q5xTC3nai71YRx1/WDMcMQaubIQUAEk4KBxSoOL4dirZ2cqTSu4Nhx15lSHTyd0yy0fN4J6ZXI1O
Es8CIupwNtSzjfABxn92QFVv2ELCFVLeO498kLdPk7nntBE4zWdOWC+iKJg41qOj8pdsf23agEG3
gX6idprHqZ80j8cTlZSGmX3V6ZHlMuMMV9TWQFW4GILJtLooy3GUK6AvCMmp9cXKRuqIncmqk1FC
K6lrnnjxrIpHNavsCYzVAj/1mlaYWV06WlO2D7R5S+0gUmBQR0+2GufSzikb5xAztVyCoQdFfroS
+8hhadITHSSHSZoHPQHBm0Lz/yyb0r1UPZFKJjfKeN2LwVQQN5rNyZzVlecbazmiPMxmQfnZZy4G
4NY0Phc5jnN/WtRG7hmE2F8SFTZvIKtsNaIuG0dWZ9hNFKS2TLCN0cYx7YgyCN+nnRgAELpxUcqo
H5Qigw1pahZAFYKgm7ZJoEdWPToUXMVFfYVtBaNLJzltF2byUHapjzqIB96F+4/CnUmvOVbn8Za/
xFNuLX1+X6xW8cTs4QLyzKXpZsp53VXGXY2zFnpLnOm+aS+3VKPmVqr2D7V0SdKL40+GV4KQmYYX
jHDNAS9+ean1I49OD56APHDXg6esyyMhmt6xXXcLJxI6Rqe9NZ2bzJU9YKul3QQcMYNhJKwwy6KE
WDEVSwLxHf7oefvc4HtXyOBs4jJipQXSvh6J8uuDONlVjlKeA1jLwrzp79I0hcs+xg+dkYI1aAhJ
G/kPQ/e6msXBcUvVn2xxKFPnMNEWajGphXPGyJFj0o4Bot8aZg05Dfb21AzxUUGpEctpbwyjxawx
IRh0NgiEsOx+R7jLfILK75Mt6kCOzL7N9NitTTjlSF2J5t62T4FcJz5H8rNbx+IWRrbqN4TD3CWL
KM/mhZwQnZraTubrolbKE7MoTktJNZuacxzYFtT4cYqh2Ms9HShI5Ev3GhfFV8DYmm9ILT3ArG9C
pDgF6ddLEXSOg0PEIkmpWaJm5tlbp4LAElFeTeWy09C+yEE5M5N+T1Uc5lK9cMUDCOZul9Tpadk1
V31F6gwcr9xgQp/CiEguq+L/sXcezZEbaRr+KxNzhwI+gcNeCihf9J4XBJtNwvtMuF+/T7VmZrt7
NOrQcSPmopCCIssAyPzyte6Ac9p/xHd9aprl1i3I6We+AHLFBB3o7oDYNt8WzbITevcJuHAtrLK4
qnjhcLKXbW8gLzYm7TQ46lLQyxN0pHY7HL/q9B4W8y0ar6IcOIWgB397ljEmTO/+curcMiR9KBwY
l9hKveFr7chHO8tSlCUs/nJiMtfIpt9AQ2wE4MO6mdsHKabDkgzLZYTOz9W7+IQ8aeOk5jXIa4J6
B0eyNpXXpZPn28HO7pfkrcIXWWJWHJZxL6LRCGcd63TTHKIpeylxUM+WF+CpZXtpFQZjmR292p7X
SEJ4L+ktofisx1tXsC5Pernr4bSDtHH9o5Ynn8Ja1oWtfSmoD/BqbqSzV3kqwoZiIenjVSV3qdyf
Ef9tns6PqPUpNY9hAY1dLMqXOOoumjrZtREPiC4AoqqPjMDFkUwQaFdOMedqoDp/shy5cx2exai6
wgrDYwgQtvGcqdpbsCNWW6MYmmiQ8b/IXIR2et1Hp4ROjgbXtzbnLPUsxv59PzWnZdKZbx4GO6L2
1d3K8aklzECfAXdUo7MLXvlgoNtS1vs20nYm5W6TBsaL2RfA6Ulv34ZSe4fdZOs/1dGgf1AofDRz
M0D3BicgwyLy8TBqD6VRRmvO5uaW9PXysQGVM+Cr73gmPUBTdrk6Hi5qR9/GhfvpZtZaJ9W/av2R
1TdNiBgwiQRMOiJberii3gFgcponjf7BwImo7EGkvXVqO2KGrsK4Yyn05hUT3zmF+LLMLD7yqxuv
zfzYpzdl6qBBcKjFSAkprNMlvh6b+snx0kuV6TkB/PaWW03Q1mGiaorUcaCFqNfrt4lolEZ6l35u
aPs2bbrVlHW7HFPlEsS6AyU1s4Kti67flKDwz2MKtll3r03h12HcArf447BWAgaXjXzQL22pVYGg
ZHUXmW30kI3RDv6jqabnpXRvCmo5QgrRXvz2ywB1pcxkN9SzXINB31DmNIYgy6wMPQoem8Y4mVMZ
mbmRIGyecgoHxjvj/pmhN2r3khijLVhWH6aO3jITld1DTZSXoFDTXt4bryYbgYduOFnENISqndA9
oUcLDVPLL/pqLMK2se87GLOV0TjXNWKql4Va88805W8SzqgbVnKRcQ+t0TT6cnxY5pbJ2j+Ipd0X
DjBTZlLeRZkuNuIwm+OTVYjN0LgbSkNCpyU2wC6Qc5VCu1lmFwSTmIbHIlnuIeZpvZiPZD326yqi
kqdO0PalxpMWucdORDurHPbg22FB2sGqFP7JI8E9wxGY+NmlVnlP9Lu8N312mVQ3vnK+RDR0s7k8
tzBACXhIpNQaaUK2HqPOvXeMStstrgNGZxe4r7udK+sjTWkXZgZ5BhvC5zhzP6paD45+h8LmqiSf
YYqqcCE6ENIM6ZOpt92u8QzGEM53SADANBxx3XgaAjJSymb5PpS1u+P0QB2JbILWjXd9nwXAvGep
C19e7+BDjYd83hne9GDpFCTVpWcj2MrvfTbZpDwXSER7a1QPDIIHBZi2iXoUjGgeD+lYMBM8tZ7y
A9yLJm089ruTaoeR9Suqyi9+JZK1KqLtMqdr6dywrdw7/FJnq3GdW2eOosMCrznDahwidWgm9ZRb
WkAD6+XS0HrgdMbn2KUfxG1sVJw9Kl+daMRABmmkz3Y/XdiUCVE2uZu5LG60I5SOieM1Epu040xg
M97Wmcv+qhPTaRoBRTL5uiiqp5Y2nEcKAeUJDnyH4BmaqVAbDA1XS8qOnArMTdRgyDC2xie3sV6r
wiZy208vC6m9tUu67qryIaHJI8hKesJS46uSZJRYrTj0w1VrYj0W3a7tWj3QtTYcG/vaE0l319rV
JqPiBsqa6bQRQLyttyHgo13Bn35SYsBHjMyaJQIsWpqsqxBF1tqnQLedzDc9ytWqnC1i7+E+oHOd
oJvKHZmj1aYjgcUC63cr4GPL4/BhiaE8GlPPlEgMk6hYR/BWHWJnvvMW60vc1fcc7w271GDmJ7CF
jVRgzAVEYp+LDc7L21E1G4ombseMnBSTfq0xW9fKgmnodh7ZoW7UPDcM7vTrMipxRqqKoPWOfmFv
Olk8RLRL9eUNGoP2NnJEmA6ET5NFzohDbegXtRTbdHxSKhIXXds6Kwm3/Apx1qE8IlKLmpz2NiZB
hJPCtaJm7j1OUn1g2S6SD2y0y0VmZ8CQ1FYZiGakVq9lprjADCRAlqO1T4bIX8+pZ973htlc68ai
n/Kce4+KEpvAkFQ9YeJUAdnE+r4Q7hx2M4fnaFku6C9pQ7sR0O8OMezM8wknam7g1ETH6ZKLu10W
1bNX6JvR179g4J5hZpD77vPS8ANsDtOuFWmxJfDhVTOT6gGGX+NAF5tfiqlon3pkRdsE0n/jxyLd
VmdGgMTOfm/nqr7mCGtgsNXGXRS5zi5qB5j+umytTUK924NFGukYaIne5ljYZvPWoR7K4fVrjjka
QNN9xFZ2aCrhA0BXSMv82GSZL4aIqT7HXwRKkdcntpa83ZL+WoTjGeboc6kukiYxrioXk3hZeWmJ
ej6fv6JJEYg0MRuyAtX7uE/mPWV72mGRFWcPaQc1ugsAAzpnZmrC1noiJmjApdzTgkMfXkPi5moZ
ajYA3uatO03jZ8Q8FabEh24ra4h2ejpOwM/l/DV3fA69ejmvkZ4WRN5UsecHIuMUVPPJ6lOOrn9t
wCVtJYk8gehib6txP7zFqne3vjPnX1jID0NOw2G7DPoOj55ElotG4sN2vOZZDoNDYE7uWvcjmHkw
qco+WdakN9Qf2dEOYWG601vbDEuO6n3WlSyZiFyDpWo4/7blvcd+SE9cmkUbxZd/Af5eBXp85hoM
pQMiicExV2d8sWEpca07QJgoD/LFuYTkE18ms8zudZpSNgjrTTpwdLRejalH98OY1Mc6a6xTCb8T
loZ+zLWU+rfF1au1pdn8mVGv5Y2wG/01dhL1kggTZWIn5XIjUiL5qOcqiy9xWjFsTD0+IpPpdida
6eZwR4jC7YlDLBp652ulo7ajcc0aExrIZL5vnbQ74rPLD45WZ6eM8ehZ5uO8z5TlHLU0jemBpIgA
wRsRdAeLV10t6PvsTVF3DuN63VpPnJ/qVaOxyUS6oJK7Wsto2dNfcmM43AOIRG6R0b3hbtu2XXQY
c0Q7iQHNTAOEkAwcvVfuZSThu+degQDU0N5eUCAeP9KQxjISDez+KzRE2UI4r7+F/yLuL5oGROuj
GXaeRQKR4FyPKlIKh7NHFW186O/A5ji9RUQlaAgjxfu2Hqtkq/OtzGgSqaOWaptHknwqRScTDMcI
eaXxOpvOayhVRDLTrzwxvnmyfhoG37jW9MlmDqiOhTVeNJqoVmZO9EpOleaNsSziQrPFbW2Xm9Kr
bihTHLbSWqTaoWsZ4m03KnExCXnWAha9uour5hUy4PykjomEaM16O7DMmSpL3JbpsUVAWaxlzpJa
UFa2bSb7ixPJeQQl8qaL2Kl8sqOK0j0xIRvratZAW0uyJXIYdNkejKbGy17LaOt26PIDq6mQfZoL
mOdCcwhXdCInW1XdzagzapsmZymGETW8JE2JbHRRxcLqFykyrsypjcKUZIZgaelm0voWYYDg7x5Q
cmfrVBPFaRE2GatmvJd4PldtrKsLeBhvbWH5uLeQrTN6LN6wH4nXA1MU0XyQABVsr3nTX0yQSBtl
2M7JbMjAYgkx/I0FhcOZj1w/QBUp94Ay67TkGFgpfT3ESifHaFBfUAalyHA4DWdoMPC+1GvfHTYa
TZ2qHU9wiaidZMnpXln69C6KWkekwhzCgTl3Fs7XHg4iNvE9x6v2g0yyZLN4tAvzLvA7YKhMLqYy
IYDNpT52ReP5QAghMijI/Pra8ShlXcsy7m7QJJuvMWcwf9USN1JxhkTIEmXx0TJYsZFwDlemiB9t
RYtNTZKXI+MbdC0yoFmH9j1yuSFzuWCKogf67cZVbXTc3dadNLdLF40vkJwUvdK9QBdocaAS4Xy0
SV8tQ0t2Y9G9uGV2bUzyfoiMT5aRYOSrZCzlHK5dDh39eOVcg9bYY4j97BkIjP9ljp5lZBRrl6Tw
wMwy7qXaC+m7CQhG5BimnoinX7hLo/LUiheztu9Akoxt1LX2yi+s63ES0LJjfZa9IcyrtR3yose+
pR0yXmx5A850nVYTkqBpnen3Fr3UJzLgvqAkOBpFB96rOXZ7UpXW3mja2UrlUA67zFzIlWQ4GXiS
PE0jKgq8DtfrJjEj8zWaawruwMHIkhjEQ9q5a69HAav0+xl8Hqbcu5p6JgeiKd8L27zUbTyKTNik
tHl1YFMXvWmIo3p3uFcaVuWQmu4rPR8wZpAoQ3B2OIrxroAr3y70tN5Sre2tURGfaCt6qhbrvZfu
m8we+khQmlqv02WwtoV4qgsYCDVFYE6yRBieN3NoOG+LTwsi+cIPo+5fzFM5rjQAABytASjismp1
AzAF+Usjx7AGG3Pohx1A+Ya+2U1Ngx3f3jisCBHsSyn1Defmx2kW7OslxbRRmx38saIsMpuozbLt
W1pzI2DT7n5U6iqiZw5FDoDXAnOqc15IC1Nfp3PxkfRDBxYpbunYwE3HnHYCb9ihPkovcoMhj+Dt
jYWs5JpeDhSMfvdhuQykC/7LawDi24mpf+UOnJWj0UEN5Bxm1Gdhmwp/LXV6YdNxB6djP6t64FRA
V6qbbDgXtaH0yo8RgeW2SBoZsjNl+lWaVdqDZXoVcYSRW24tV3sBOTiqCqyaguBHz1TBIqZppw/9
DQL2r41SBKlHIyNaXX72cQa8pX9OlfHktVCtBEjH3PH0hKQxpHbnJfkGROVhTEHN9bglbrnJD8DP
y4WWouQuR2hlu6D2E1OyCtveOtXz9OoWxd6PKVljXyFqsKzvQeMp/C71A4EmcktSoR2gaIE8gszY
O3MZ1HbfihWpqogLlWsRK+2GhK9sddqkQt1o+eYQwg3nOlKjOCu6p+fZydGJDf4pV4t5oSGFQdrl
jTeTMrRAot7iPDpDetf2mpPBTKqRzPmE5FA4oGFNW9xElNGsp9i8F2RvrYwsM1+Vk2DeQ/V5aSFd
TRHhzNmVm2kZqY2ujgwi7ygK/Op1vbNfKBa7m5chf2Ejn451nXxZtCh9sZfYu4z6aEd1MrZ0zeV4
Qq+ovlBEHqMu51QUtRTOpREKM4O++5WFMGWdev18QsCubXCUo9KqT5GqtshJ0GT4b1MLYAfsoQFJ
QYz5FiGBjrEap/HDZF1ui/w5gYepoYeCgYarBRSHFS06B9Ho6yRRzoXp8pw2k7Hu7fyrmSUbss9W
9CLRqjlS0GblD20n3T3xS4FtAFQbubUeNY2LhGtK4xwXWQ+pRmOwSmQPHi3pYWyfl9xPTr7IwjkW
xqrErCSZMFZWvGRbkywhLH6HqtX3veGAarNEJ5xwU2MZXpFOd+sB8c0qqryHZbTeB5EetSw7GJk4
R1pufaQWaJ+AVPpdMpb4MqP2lGpxeznqCJJyP4bMMVmqfR0/CpTGvEqo8A301GdRy/iQYFd1c2rV
sjdpy2RqVc7O8E+V7ZQ7uynyQx5pyFvwVQVuk9/PUfmkWdMnLBYfd7lyzapmaT9PCMmzD8CkVDFR
P90x6o/6XZqlD1OnWQEKm73dLvt5io5RZSDfdLcZJNYK1u+Y2lShpE4PBmxk5GedD5aO1YQZ3dmL
gN3IcgvEUfePhUFUpLk4T/0iuXPG0Vt5k2McoEPuNTQdA/1EQau1LxHsdjiIyL7I+SSb2m20oCld
tLEOc5v1WGcv/fhJwzIaXG79xFiwSy6p8yFj97UjNa8T9g7JhgGBRRBXQtTrA56y8uA0PLBmfGkN
y32dpm+13r3oNLkHZdSsVT8HY3xJjzCXtSV3eikSe5PFnhf6nDB9g4BKS1HJxXjG2BAb65qXdXrj
ZqASe1XyPWTpuImQyQNRBfhujxiEy10jWR0WdIJBXuscIFDU25W+dozN6BKLlC07v8wzJHm1HiQ6
wh6O/ZflVBph4RgwXel0QCRub5PS9h5EDr48IkcNtVz0V7gH3xVsx9Br2zPFia47D1wT01BLaXLY
N8urk9U3WXYa82ldZo2OodTmAFPU9y3fwmnJcUovhntv5Lw/HI9rwvm6MDeQMPJFc985g/7p6u/Z
0I1fJPzhxqFyRMuvdVcTK3TL/qUQHjJL8gqFdZU14EBjUz7mJtJCkq6ZuIc7jVljR/A0C456o7tw
zkgHHB8tANms9QCppXujm/FuQbHE/7YFU4XUSGwYcrZ2spZBBG91Qj8RaGBJ7LKHdonPMQbWp7ts
qp5PjDC3zsMqiZ/NLtuMhQezaMY3SwnZOE3GoY2X24gRhOA2eGcokrj8jF2klClCZUy149ZB07tj
q7nCJ/yKqmxreU6I1HxV+zTyVFl0jMfyaCEIDsTiYl7Ny11WWXu/Ya/O9b54Z0OJg8G3m02l9ds6
BV3vKSoPib8Cn4HG06OyuuLRykNVL7echQKCVRBA0VgcIqmlurgge8oU4z0IMHCXanZRAhlsfGXw
35WJdlE1nO0zUXyN+/HCLbon26e0eLb8YEiuYYSCgTs5N1iQ694KMfyfKobC8qkY1Z6iAgesCEyN
AunH0ig2FsHCYYr68dbLm3cKnm/PQm+y+/S97RIsNKVH/+yLMOLnXMDgN0bzWdbIEWba1yRbSGDo
aNNGdwb0d+J5ZQ7pRZkYX1Tu1hemQi5l9PZRj5UKCwstw5CssVzNr65edk/pIoftqAH+CUChkJlx
J2ftZbLzdZW0QHTOGKIDGYOzrA4P98EuvxZZdCmrIfDnhN1xuk/sOPT08a6mzrkz5SdYJ3wmLYHY
KOaH0cvSVzVU1zOH1bEDoG6GdT5oHIe89uhJeTQbdV0tL7G+BI1Xoh0wyLwVN8B2tMvZWxWl67My
xuReJKp9OxmAd2SZszr33sYqRipXWZOsuQ/LIb3Enrgqh4H/8OQlGtt1XZNRK+wr6IF9kxmbqbbe
aVdn9evkRTXQuswa77cacNrNYPbMmUg6qlhdWRX+EuuxVIhBIf58+64S9UHO+iFJzqOATd8FezYn
QD30sNHvPO1Za0t4ZWM49mJE/TNvDWtiUupPWR1t2GVDSm77PZn7gTbsdK9kiOTeS72tnJN3WoxX
RHeArlFez9dHeQ/2F3Hfg+Uj3C+2ynY2dsOW7ue3Zt8+JXMbyDxeJ5mHLTFpQzbI5NOKWWVjq8ag
SXEwgp2udNeEm0yrWMYkps8XvZHyZNHN1ubxk64Nh9wAWilvGDfHTQZLPGWFtiqzNwfxa2xr97Ls
1/oQ0yMLtbtwbrA4W3QGtIF5VJ29xxwjw0WzQHFLCczubGgZKxEn6gmi3nRXLSgBJpuup2VrRP2h
zFBWLS7mRIqjC/tpEPMVmBvtdWD7bkVDTburfDYvp01utL7CrU/cwLQW+gxOnzXzhxlxdIpm+3Oi
vJmYPdb75pYqwrvFOfiVDGl6viPT+3KENGFhJznfbfr1hBh8neU5soh6C9VIXB7NgcFChdNhZn/E
PplfWpSyP/SMpyyQCYArcIod2wQEVWtPFZxDjeW9Z3BKu/yOoso7rx93qfLgyUv/Ilu89tTqKrtE
krRc1cNEMcnCqBN9/U5V9wdhV8Y5kqkmS7yu9l//5+/fhGoEtJ1xUss3dZLU+Pl32T+NPxAWTLQB
S5dwrmaS/NqtXan8ayW64qmdRoDUtJrFCVP3wASYEIOxHguo3vUv3sk5Pen7d0IODNEsxPSQlkFK
lX6W1H33TtKUQbuUBsYM0+nf/CLiShtggpi3yiq/bUtN+wps790Xqu7vPGmNG4jLHocqmtuPb2/m
v7rLvxs2du//bH08pV8+yJH9QXh5/o3fhZeaQEPJdfKFzmXiWln/8j5qBmGwPqykziuYxrcClH9K
L73fiM2iTEWcQ2IFSwK/9Q/lpf0bSnF2IQKAzp1ZeCf/SoAfRaY/3kSCpqhzFh0FLbbBW/328+9u
Im8ubGVIBGw9yQ8bobl+H1COB+IZtSnVP9LU8aaZYzUAyYmIMbbFFXeNNLShnp18cBdTythtSpfe
tk2kFvLT2R7xPIxL1OvEjTQJtpIlRw9FJEnOyC/UbWKWoLNz1SfxxlcxacqalXbbIapTjsVN6kaE
1+a1j/tk6FivqNT8QEsj0HCruDzWSVd3ZJMuhLuOipxyCCnUNKowcECJfmi6oDQ1/zhSY/NUWFJ7
IvwlMTgYxNm9x+r3AXkk9p5Goumq1PR1ea7LmCzMDmzStkczHDmAqDij7K7Tm+p+TJseXTdH7xeZ
FyZge5NG+BQVIvk6EsNrnNrUBGM1z9U2SilPWEdzxSre9LX/GfXW8EACleMc63YEFxm7eVnVdHWx
VNRmj7vHoVN5ReefdydI0gHRqqbIDLXS6m4Rb1tvVe83+953M50Fca7f8snUlqDEuHZiqGjQiZJT
8DQVhB1vU5wadcCZxKPnXcS2WKnMGo5x23nADcpULyCU4zFvuwp4CyB1CeUgmutlbIpqVZcLPohF
qGzLRDt6QdMbhJA4422ESP8YL2ibWsNq2oBqXNgwKhBStgRPei1+mgWNodU45gVneOMSH6KwAmf2
54byq6K7ci0MDuGYWfKImzB/FmbVFaFTSHb4gQ93J+1yIm5EWqSEq7mJ8TQkheGtTLuBxkesOl2R
4eu4nId6+8Od/LdqthD6xHkmEQG4zsipCy3O1dj4ZRrS397fT56/fB3Yx27AcW21LWvQsGMaN7LZ
mkRDrV0vboGGOw61WA0KCwqPzOiqB1dJNDlG+8FF2tFEA0odiXfpCqw/JvZ4Njs458yezB3iNQs2
uMCzJCgtuLBIIKj25yYuE244dq0VpvP5yU8Hp1l5TTrDnxhl9TRDktWB2Wqoc0zcxg89ZT/dJqZr
7r6Uk1cDz00d51CSbV6MpUYDhs+20Zi6u+bSMusUfLSsud56ZdQ0mEbICAlnYXAg/N97nfUeRzD3
eQ7qhAJ1uJiN4exKSEVnrlRunO1H4LRImzsIpI1YxuqAwhQFpJfxh9ei9ReOCpg6J44ghkdnoDkk
/mrOlggKXcH70USErBYKS0T36B7LT4NoQeAyYc0t4JLSnqX04V7HqcYk1vYSOEFSW15vZm30n2sz
L3Faz7RVctYZDe7Dtr+tqTy6wC4sXnD5DZgSfLLxAz3vNLWJomb6RAOoM20uxULPgVlq1z35goiR
DFhOCmwcYnWqqu1XtYbYOZRMD4zsUtPessQi6KI1sQPpOdUfAcI+98JrETuEUUTk8q7JcxQlc1II
nKO22pEZtEBY2G7dbLRxqe/9b/lQs903PZwQsVFu30VX2bcsqbLFaRqQAlTot74ZJ2/eP6KnyJup
SdnVFxG6hoHFukF3198OCE7Sjaw9xnF5jrNqZ9bpG8/NSblCq01EvGBdIWbrHIQlSTFiBhYw7ivI
GbKyaPTpnrFFEqDVjzPPzrdYLdXqlynAZ7f2vuVuYfegyeIcxjVMfs/zqrj8XDXSuqjfQHOjXEK8
PASUAsnV7Le3qWnmHXVt+vLIyUx/LplNG3SDyq/vWsyhKc4sjObZ1ThKa74qSeGfN8XYElkUmwIf
j8yEQUF7sZQeyBoCcvK0RIZwrialaA3LWaU3FvAvR+O5TxNQQZEVQdEP2XxanAiZ1dR3zUXTV/RP
xzxkr33NdxVqMnPqg9D05rGZk6ol3cppBtBZi5ifnBZolQTWII2YPo3OwEHvaCUa9B6yhRPBJPS9
iEcCL2sYKKxJaDv3jZ/XL52f6DdRwTx6rFKQ0zDpU0AvL4JUn7PB5cjLunUxz328cHDCGLb1z9kX
lNZWRP41FXseHCdtM/jVpjPri9Wg0odvBEU1Rt7xHMo8XQnatvS9LqbUHwJF0hAlSfjnNklR2Tqw
fN5fa1zIInAHlrQZfUYUJmmvKKsw6mH337lNzudJ3f9Tu8xWvX2lOkk1zLkf31oJ/vk7/xjcXOM3
IhZNgjeZwgRjGDPdP4KX+RE4AHYYwv5Mm/Rloin+4Zkx3N8cKpcs2pN0uHx+7V+Dm+H85lmm8Cin
M/Rz2KH1Vwa3nxL4SFs2CeATRJibvJB/Hiu/n/1hElx/xv4eApY9RZRkr2pbpiEOs4nQCu13V9V/
jtH8KT/x28uBuDEpGueo2nMYx/cv19lVVEPfy7CLbHfFROnRjWT742tczgoPaN+SP+9laOadWCRf
a7buatd0lrHX80XqWF7gWzCoKfOlM4til3K0vM1y8hpw2FpgleQTd0qOX9uMJa32OzvIXLbxrZaj
HXNm8AcRO/qG47lnQuCnB+Cb6kDOmXmfOGUDp4UuiQcKxQtJFHuth9I3CSxiode2YzLQFici7XJO
J9wwMtWK93KZG7axaMhvRoQm+cryh+zmu6PAHxwW7Z8Oi9++N8IMuXuY4bla3ETff29aFE1GtfC9
oeudvkQDx1T8jb3z3uts6pATFaL5aRC4KSvtlX+zCRGySZ9faZX0wdZYf0H9MosAjAn0SuQuqYB+
X+OKR2Yf+Dm6wUAWKUFlS7WQckPiP9lk2aDK1QB/jELBNb72A6LxjVK+exjbbN4Xbea0jOlU3+HS
OQeVZd5RTyHZxtnSTvVQqs3CzM5fsvr6A7P1/eASWBcMGqw0ZXZd+OdflEE41/dn2fMXxTkHjadu
GiYZLOdjynfHEBbAAmus34f6hFV8OAPRjhejiNAAoWlGMrLm5LRAvcborqShyLFTMbE0pY5IyjCP
FUl0d3LUna2G4R2vFFQfu/ujlpfxtqSR6S8evs9v+FsIDYczDk/fssO+f8PgQ8SmmCgfqioCZl08
dDST/5x20bQSNpyAYwwp4IsOWAfatykXn7otyO9fVEH8wZNJKhhfHpk43yCJH784WTgLVcIxMJCU
1trRIiuojF786vqcb9TvsIbfPy5mP5ZDAnSMc93J9x83y9rWo3AXoUccM/MTxYHRpwOnj8kv7KU1
7XzLcdfAah7+DoQVeZ9RFli7DF0FvPAvbpd/X/4sKpzwoZI2BQGg//R2GHMrpFkkmRc2OK+JFGwP
8maO5y4hWCcopRsIRsdcV6Vs3jJzOcwkmR5V3uFzMeXWGrClbjL+eoIos4ouRtW1vwof/ulozXdG
XL9j2hgvoTuF+dM9PclWwNMxpC6ja4aFn17AyRyIS9cPRDHIBVzor2/mf9qRwIL/f5U/V8NHRzLC
x98oU+j/tlHV1zdJic7/g14Fw2Wd/c+QzMWb6lKZqv77rf3b7/y+t7sWm7TuUc/CA0O85Hn//n1r
pxURpYpJp4/loo9jk//Xzq7RxGBZgpgogBn++YMb1tR/c0hyo1iDO5I90v9LrQrfHqb/e9i8cy8i
0YEeW7zJCxk/1/osGebuPEetS8aHcdBaMT24bdaxkiiCHhY5qk3ftzjd2rNmTNZL9jbqo/hsW5SK
331zf7CDneeIn96KQTMbnwp0yAZI/PG5p4uu1zyRUkVCvtKOxvklFFqqdqIpBLYkO5E3uRdH7y0O
ll8MHT8+4955vrGEJzhU2lSLu8xLPyw5bhtrY2/Rhkhy8KMnDYQj1fSRTd6Go5/1ixf7cRn99mIO
yzgwGGXxNDr99GJk5rmOlntkjWj2HM6JerMaLd/++Zf5xy/isWPwsXS6LH78RGTodDG5QE1olqmx
R3A4hAsL+92fv8qPWykf5ezn5krRK8AI5nnnn3+3lTb9QAOtoViqh/rG0WjkneL2noigj9hYXsDj
9t5QXhed/4tF+Yxy/nCv8MJMvchSyGxjozjHZH7/wrVLWEosoQcLp8biolpg8E0+eu1TRF+y3ETY
u7GC1PqbddYdT1rtQ2JF+H/bgSbyUEEZYBnslonIV80H9Cj96Sm1yAUB4tYYILXS0Jh0TW0oILPL
ktHI819sX6VXsvf4a12SwswPaMi63M2jfVvNCwVMLM57ExG2iW6tN8k56DRTELuC0nbv951YMIrZ
ygmAjLTHKrMeO74yMkM6BUppSCWMtZNRZQu01WNgnF0Hpv3Pr9q/3RtcaONcKGbowmTU/mlHQ+xU
a5Slq3O2RX6h6RH4UuqLX7zKvz1TFCezgZsWta+kuv/8TMl06ktDGjIcddmGvgQEWPRoArgcdExd
ZhX8+af6cQs834vE8/mOZXAWImPg52h8Vysb/Kkd86/wuHyqIorDJZ+JajwdFoz8MmNGofPnL/oH
H5JuFWzBpkMeEpHvP96HxOsAc7uoCUSuroEQ8p1MCK4aLf+6mtPiFx/xDy6chydRYCdlxSYz/8dX
W7g5hs7wIMWTTAVlhylO+VP3i890bg768eEib4iDHjA96xPL4fnn3z3V0mioo2HhClORzY9utpTp
uvIa9GDEAXn33tCcSF+hRIOoPWID51aUmyq1cXBiaJ0PuAeSL2mPXeL3j/9f4ufv9Bl9d9/9W3vT
9Vv39v5R/G3fF3Qx9z/MGuff/H3WMAwiLqFXTJ8l0WAg5Ce/zxo84r/RVc80Db5w3nm4ov9EEc7h
GjrjCXUOAAXfjxqgCBw3oB4F2ft0kOh/qUDwf9k7k+W4sTRLv0pa7REG4GJcVC18dudMSqKoDYxk
SBfzcDHjdWrVi36KfLH+wIjMIF0UvaNWvejMsEyLoIIOB+6E/z/nO8bb+akBvJxDOJzjyB4tIE6R
UPT6YKv4Mp4xk0F2SBr9MgEYMA3uvhMauof8coBaZCoYfJQyV5GQOyNwWqZS+UyDArux2L26h++c
N2zux6tx/tcVHR00wP2ZRe+O9QGhzsHTKrkK4ccA70Zq7oXtpi2ILA9URgjK2Jx7Nq33yqr1RTa1
FA3MLxU2uyWHkANSYjxAFf46Di4rtybkJsqYDEaefnL9xt2kzUiPfgJL5xTxLVLk4tawCBoIUDHS
P3kgd/owUeSdsviSo9IXUnnRbg2q3+VpLXeZ0uz1BG6RgFAusLWm77YX7CWgLvBX14gIPoV6+qnK
MPFmICHDOhywrMVfRR/BndOM517pX4x2cLakqt2NdiHx/fM/beNcTTgLP76hL4/yrxPcXzd0Xrde
LRhGU4KCq4bu4M+igq7y8GrwnWXoYfvuDai7YuWgTm7pegD1P6fQ+FDk7r6Q6IYJt151NUIeu4eD
QYBKJp3vitZ81n1jwQMlMFxThtVWXpLKjZf32b6XyGUak1QBPzY7miOZpAVIhSqxhhTJ/Ehb2nI+
uQbECvwiN1XlnjirvhxG3/uqR2ujMzR6l2h+dxiD/jpNwzOYATeOEhfc5F3T5fqis0hKCO3AvQ9A
Si9Gt3+wojRedxMEIrupdr0Tb6JS3sV9uiV08RlyJYY+ZFTQMNKvvFrihS5FfhOO8rqV1amzrjlf
4nuXbr59SrQ4uzHWdMjEgdyNSLEy0IG6ufI9mqbC3GJJvfXUJpFzY8lPH+hEfXGShpNKiDMdkZBb
UzOnDL8wKuAb9CmAefkGtG7ChIlHkEN/9/GAekmwfO9Sj04oYV6GJG2E6tC2LVbAHLaOj6IIPn8H
gacZ5LOyGT5e8SkV8d2kagTZoSRBEfa1QquZMVUgQbkncrrmheG9yzna5Z2YiW7bmTrA34YUByCs
ZWadOpa9HFrf+fXH8V95SK9V6kodrBGZaVqd17PrpJoFN3ZnojlzgSuEOudDZRnbnMgPcoLpCYMC
AsMDMyfWw6tANmdtTX9XonkVdhgv3DR60NPkzjDrXRG73z9+Nr9YzudN5vVcn/l1A5FQ6jDk6cqS
3/2ZhjkrNJEmpu7JYtDbqua/l5TjgobN+hfh/kc0W/R7E7+TU2XcH7ntTAx9BlGW9CRb/Eo+rumP
v5k5j673nsPR8SrIZZ0PaV4den+6s0bvLE6oB/pWSBWqd34kVJKxMg7a50RC7xvjXezYm7k5vtJm
s1YbNVTnOhuviNS/xmjhESV1T37Rs5Z5I853iBenrvVXj+FoD3Ns0JfB6JWHpu8e6PHyuhH5ZDxY
wPI9CzVSVKVbksc/8xayCW2or56V3SszNBaexO3A9rIe9eZr1mqrQMrLhiyWDMJyj4iZuPizfoie
Sbq4peGPYYfOwKo0ADRl+oma4q9Wo5c8t1d7Bn6fqkcyDLk9mntpFjLaHAu2cD7pk3lv982qMumf
k1WHJwh5hLNpMYC1tnZV+vXFmEZQMZwbjb7XZLa3faFDy3CfWWh3QYaoQdCyPXEufoFzvzcu5gX1
1aUSVJCOWeBXh7hGSaa1pnc+NSWG4yTqLv1+ctYSzfYyHFrorf2A6NVIbpFT61e2IZ1Fhqp04XYI
UxNIgn4GUQdfGaaqIBP4zep6l5rBZ62Pv4jA+DwW4ptvoIPpE9SAdfSo1zNSQ0RiGQ2EuRvueAbF
tCWTwMIS0Z74kkeH/78m3NHugJkArrNllAdE/Usnj87QzB4yx//e2XAM8/YyUV95XGc2HClLNWd6
7mzyNNdOnCGcX02+oyU/9xrVwg8uD0mRwlWc8HN0GYceB1zvdcmRwrcS2AbE2y81vX9KhPVcalWD
pZ+OBvGjautYeFs9pLYpbERoRr8PBBUBhzHIDa6xTViZgW6mVFW8CAdcgeXU3JRlYu3QHbsZgX9g
ybO0O7O0HANLHvbonD177cMw3OStee6VPW4CTe7SwHycTM3jaNYVSzzN6G81TlO6Pn2evHQvagGG
nEACyCQ66gKz33Sh+mYHcC0qO7i2x9BaiAKHWA7eCgdTKJKHjkUcllZxnkmxK0O5HnpHbarQejix
uv1qRT3axFy97j2nM9sDLGxvUVOnqTurWpUdzDN8euViCBGGCCWwiLeQj9I+N9cOi+KKnTjZeBxF
UKJaj36IUzcqsV2GvOit8ZIeFOjThRo4CH98rS8hke/MuJcWzqsZ1xWNrDooPwcM4Jf0MdzuEjvl
NTa4M+zQ0YICysHuXXM1UC7BCr7yjDCnvYdimQNDLdPtkIlFEU4/4lxdJXAvZHrhat62KjsUyNWu
HNxlD/yqxsKgsGhhmeO7BoeANKsU25Cq2nUC98Dzd1g8jeXoqtvEcc8K0W2djndeICaaCUz2nLWX
4LPzrPt9MN2NdBCvhqc6QC8Z4u/dh6PNNphY58K+U1iGfWvbtFH6CeK+u2qwKe7RXLlL7D/Ayelk
LQukC4xMHcklEBfY9I8RtNedBcdqEWHIX9d65a5E5WVrDMEo5a3Q2tXjMK0/fmi/Osa8vAC+emgQ
sQ1dyqw5EBVlE/Xlj3IfOfF4AZY/4KwMBDSt8NrNE1AnyAQGN8mc0i/OLbLdbmsAoTXGnjC69qK4
vQOnrC2nyVIXeGbMpQcfdplPOh6VMonXTn3iPPNS1XjvHh/t+iOpVREs0+JQ2zqtLauNFvD2nF1S
R8am88kZE7jl1krE/WoE9LHq8O+j7beB7snqPJ4irH/BVdmOOxuHz7K0OTOXqLPWhKVZy04nCCuy
rJnDEzewMtx0AyYT9poZO+AqcMlWc/0dwfZD68vrpoBfBOzM2uVakuyEWZmLSuvMZRryAyBpbO06
2ptyrsdj8bi1wVFh3aogEKfFity6XTemD54Kr6Pe2JY46y6YRRCB5CUixHVM+BoW1zYs11Lo+ZJS
fL1HAZMwj+ZTvU6kTd05903ScKh2CxgVHo+JTnoPRRFr4v9wtBwdYIwqcQCPpOCcNOB7ZTlLuMES
s+9lFAlRKuFzkxUxMUX7fSD1YtFoBLBD3iiRTUI7wWZor6vCuDdq+5BM4qaLxTmSP0LxKmFfAeo/
t0Bfj7kwTmxRv3orOVYmFH2ZW8AS0gM0jXvitr41A8/A1nu5Kszw2vWde9N07zMzvBrSutni22el
dIidgZweLioTuFNGeHUc3X58E395RUcnE8GSGw5uTiWjMqIrY4x1lh+ECXeByHeh5vRfaCRVKygF
9jo04K3g9iRhtdIO2GBCd8sCg0ZwomZ0IYMJs2YbyBPz6ld1n1nU8vrUZHaj29SNXh4k0DMmfOUv
bAG4WKSODW7THPYJJVpUwFeN5LV58mfthmPra5fQwuWQDtZV2BY6KjjY1K2hw41nIJ7YYY4k9v8+
7hzXwI0JImPZGt0BisfenIxtD91L17wL1yv2OMFXXjttbNtbZkZ48z98Wkc7cGZmqIDIJz4AQto2
SbDVM9RwUeSdhYG3Cix9W/v+qgJAkAwdBrjgc10HWzNC2lj6Ei+rmK4h9J8IejV+UQbTj5o3PHS7
rwxjOLhd91nEqbMUDcgKBGXXQUxVGV58ilsy/55p7lnOKiHC4s7irR+y6EQcQKPF69GQzwV65AWE
xEfH006kir+8BbyzKFN6fDN4GJd62ZLOfGhD2ubUcOQ3IBrhD2M0/IPqsHKasjLI2hCbKOrOEqph
hC9/02GYqIhqQGcA2kLQTYBk10YHTpf9DbZFIg6N9NbuxBoozoMLvHuVY+/Oq+ZEpu2vdmx9fl97
tQkGqWZT+fPag1F1n+0G9Gw9+6MbzVuUKnsg4uRbT2ggpmbrYFnNo8v6vJDljF1ow8vM0S6I+Ss4
4LgCYC/jnZtgLsMKZFPOqfbESJwf8Xu392jPw+k5hVpvtwfTwBHr6/EFXjbktnr+u6gwQ6GbvAJN
Ey7UVJ17VnFuwA9Y0HfhyjIujxX20+SxYVXBvas4nLX9SisRO7xc398q+H8qMv46Vgq8URdcAOot
6uJHc/yn5g/6twih/q+XH8vvxVxff/M36xdV3k37XY233+s2bf6V8TT/yf/bH/6p7fs0lt//8z+e
izZv5t9GcTt/Xa/3GBC/lhNsH59+/uN/Vvct+v5U9tG20Nui18Qz+6O67/3mzuJAMqXIuAau7fPq
9Gd13/xNYNaxdEwcukUgFpvsv6ja4jd/1oqg5EHS49jC+1tU7Xm3/msgoU60EAjSKuDkQkuR3/Z2
2Fup51Z1RgWaw90N4af1CmNFuR4IqDyxJLz9JI9WBTFF6HFsHbkCHfujodtAvANlJDBI4JJ7YS4A
vjLXZRio9atbf/3H1f+Datl1EeVN/Z//MVet//pOf34S3Q+Hr0bv4jgF0YtIzhmISDDBU6zMmFoT
la/hxGHina9Dh55nRpse6YN/tCdI21OVAidF7G614ywsr+pRNRuPeL/4xGynI3n8jSzHcdAH4ihD
P4LA5O1TCkRJ+IedrEVgkkgDq6YKLmBPRMm6AnJergj/8MFWTDWsW8n71xm8dnyvWC1Et2ihQ+TL
qRsac4V5sq4oJDVVusSRw2bhJ2hD7uiO6wI7CnS/Jfxd07yUYZ1cJb0w1bbRhXwmIseXaLdayiQa
8KF7H/l1tiQnITcIHur5ISu78yPKJ8hbmAsheYmis39EE9QbeNrSim/GjAI0dWGNUGBtiMhuwp0A
XqDvbapXwBu9QwCCGmSUKVR/qRPN/rltOn63IJwAp7+BfRRUXuM+uyD10mVnBmRCDYmfEmmWuOPD
UOvd17DmuEeLIcBEqNKOxdgj8BGfEjDVQxfaFTZ0Xqu/5wln1jW59eNThwrzfoAC+iPDrX+BWZri
H5CjFvaEN8UU101Jeb+wQm3p15H91csKgmQn0BbQqyv3c2BloNAbWyleGoLZjdKS50CdPYvbr/AO
oYisjDCjcOf17RW9Ie50jq34G4qJ/NZE9EEDqenj80ybDRS9NZ/2G2J3vioQPE9AtaMnZk37GI4+
aPJ4KggJwmhZgqQUZv3oGjUeDIgxBa5RGUF9lgj+V54Yk55fXPUPmMMNe0tBc6yx7gjvgSQPcWmK
mqQHJbuYmykaLqLqkvvB9Di8iGS4mkroW8sJfMZdjh+gQm+UWV+Mbpg5M+1YPUVkAt8PAQm1VaIF
3iJyxuiZPJv6riZrPd2YY9NfqATDAEZzJ9UX7PnDOUBj+tBGl86vjuWgf9f7Pn7uZJHiJnawtS30
Tskb3qcqMDRWjrNK2R5K+iCPcauzeMO9RqN7TopuoC8p8ZaknpIeU6z6zM5vGphrkPgmJYJViwnH
XRiFzLuFN03ZdDNMvbymItV9S3o3BP43SJcWSiS/tg4Z9niL5vQdVXnwjkat7UHktYSm88/NYlp3
vAIhH21UMGNJjfK5hn0SkDjltl/hYxd0Q114FknR5D2oyTClEBsMQCZxMLm8QsdacqnhgbMW5LHh
90iHKbvNhReeB+R5mfhCbKvAiV5nOUyiZPzWxREZbGllMPkHYSfYQoKUWZbyienaCFT5uxHWus1h
Dto90Cett3AmtMVnFXfT54Rl318p3Ql/b6209+d2o/uQicq5oW1rgKpL50RPLiYhsUf56kZv0UWe
jQEReaDHjKRcp4PO+Neh8FrU38TQU17P7Ie61qJnD4vpNf6yuFiNBVy1hV9LbcALrGPlQ5eembys
BiGq4GLo4K32BUIL5t/zwAC6FbH5lUQtnhagsf6yNobxu9eBR1lwSEl6+kN5kYKECbw1VhSgRGTU
wOlNiMzTVhV+1i+KJfMbxhGAu3Yr+mrFgqOyvU8N7DHKRrLHawehJzYj8m7hM9dAQgQvWtBIwhI0
RYCyyyLWCaoKSMFmZrxqpM5LLfssAJJgL9NnVhBr2pCtpAzFj8lgqAz+IHCnF05drYYo0AQ5rX5Y
r6N0TG/geKTp2qTscCv5Agm0RDz0XukQuqiIfV1ZpGu5m9rBqb6QXkFCg4A+V8IO8BJv29U2XqoO
i1QPU75zzpDQ9A8GSYvD0oCAxtur54FfLEvAsZuA3Npr8LyatTP1Iln7UUnKrZVSIVnotsoOTZpC
l4iAZJWriCyXxTBHBMHoZH12A+IZRQXSy1Ni3cGO6umaDDrW+LGyrxXkVMhrk4qeLUYrFQizJXYm
JYA2W8VJK7olYTkoycPWDx/SUkYjHSZbfo+M0bbW0o67a47KyNhknJaUg/RmuKO+Qu6M7VkViKbY
c6wdbmkobWIo/GgZ0b2Hm2109XOAlyikhdaKbCXSksW31hpj5+fS9OFb5BF1UFdZ97mVz5Jjl0T0
MNL0721QVBaKcAuiSOc6O+GNobPgEETVxpoasdMms9rTvACjWBlOeN4pQBKtCKyzsbXTT3qS+k9a
Zatv4GDB21laLcEPqEZe2JlXXzbUXcXWJ+yvWxcesMClTWePyC2VRp81t9Sf+iIabi2jVxnWLAeZ
YEE0+3VG4hJILUyBz2XSG/cy7MZh0UDUw3QPJwWcLCQRYjcct3rSWdvW8OYF5Bk89U+QgfubQuli
ZWXKuGZbcKEoKB3y5WBuTM11n+HAUdak8k7dCY5jCzPZ64l0o3XNOJeKTQZZP4aCnuIDUMwsvPUz
exg3imzW3xPS8pylUaYOgFf8Imy7LusXbbsS9HwkoJZJx9XlcoSRJJYAJbxh2RihgkxoaE+QRju6
zo5BEEInXBjmxBTQQpNqTnCoqe0YOUElYVvrOxugn73AJFjdyc51H6OqqimKTh3AQMsBjKFZZjO/
q8bZnr233maOh/JMj+LpnrFpPBZ+ZcGNGQw2kJgMa/TaRsdw0vMMgpxXxs3DNCYyQSYYsQJEqoPg
kINIv3ItDKSgquyJPQUtgrUsK796sBl8Cd7GIr0ZPc/7EeqCRiUbBeOI2SeXfiejb2Yzz4/YErSz
qZpSyMXRkd8j1I2+OXEdsrB3YJowEZMbKbKgpsUoCGUcqFqQCuN37A695zufZV9bDYZMt7UWKSFo
5IKqAYabO7YmjeF45Hv1nCZ9OLBSnY9KdAAqaScVrERYv7mnTcOuvO6aieB5eEF6d5OjqkxujMqi
G1LT7E/EvpK2dWO6FZJ33ax5dqQD1hg/bQkhmBUe4DW+zFSbSI3wPGWwS09pR6BcF0ZApHTTS87y
TvTOXoWsWwycwqD7BXD7mnAN6LytVwvtDDsgEF/ABlqz9IDJAF90XfWphPU2kPJkCI+KRNlcN32W
hzDjPIDNuTkk64EcKAgtNp4e3D0WT94ykuGJpBlAf6Nn6odYqyg892GSRUtgsKG4EjEzjo2EQj5S
TTK1C/yAaoFvLzavG9PhTAS9nL2LjqRH2KjudjD1SIxd0a53rEtC0VIEvEPNwa4dDCe9JNtseFRx
Qc3WZl9MV4km3HAVx3C3lGnhtaF+M9DAbkRjLkKLGF42+fma21F6FQOrc8iehthysIai/r2dupGA
T2em3CdSw2Fo4I+KFrJWNcAWX+/KpVY7To0niTVYL0Z936epplZZ76YerF+7rG4m3IH1RdOJ2F/7
dSD8TWLr3S7tshClZKhhDl2lHUZyEDiOeHJ7TB1rkwhAax2kPsRwzkx1LK4ikM+b1tfMaZ+NXcLE
CB12oClq8oPw4wESV9LqTbaJSIgxWHLMztoFjmyCclVLqrZLF6IXzBDOFM6jEXL8J0uGlxD2ZbJn
nKe6dMWQLkIiGSjhyMS3LirP0riuIC2/GoAdDZrWdax/CfpiKB8joh+r62TGvl2XpgVkXi8lezDn
uv9Pnfi3ExGF7qsX45/Eh3f//O/iH5Rg/vm//oH48B/X6p//O3+O3poZX37FH3UK9zcCtnHuOY5O
cWFmTfyrTuHwE5T9mBoovlGv0KkI/0uFiNKQOGwfeSBCQ5PIob8KFfpvOmJGm38NgTlv4jZGl79j
Zzzyf1GrEKSfOCiTYSiYKB6PXrlBUw5jXrUL6pZLv2/KvZ5PNWuUJXY67raLJDC1aNk3MUQbN22D
vZvxRo3VKCT5JEQPvkJrl33W0W1zWnIlWVxynL6NxD2vgIEXnyyGvHni5f1I8T5XWAyDBppj8v+6
Y9hHdY/EKoAauA+djRUMSK9hXIeRRAGHgCC+gYFBU9vr8hsLDUGINDiQV5A1qh84QMSFSIV1ELU5
fNF0gp7SwSGuu61oW/YOOCyYL/lXjjvMHFru+SeeNhmgGVFM8CQj55yKAlQ2L0q1ZxXY/Xc96srb
nkzODefk7glGXXShyQCSuY6HYtEEbfDFHDlzdC1pLzj65syEKWEd8agt/ADAB+mB4GziBDR72YK7
KJavRug7pZu5kPGmdINJjcFnWzYKVs/x5qrLqypsQ/UDLRI3ywVzqfuXIQaBZaKgOJqkR7HMIUZ/
+cS/Var8ZR3ydRnyvz50Tf0/WLGE/vLq5v+0PJAHkn9/fF3ifPkX/lgMYNI4wrN0Dms8Cu76XJL6
09qMvBivDVQZnpPnGcQC/LUcmL85Ln9eZwmhemnP6q8/65bIlXFJ+zr/oQbIT/6WtfmlCfXXQCGh
cP5Njo72mYsDvnk0UGKkhLwThBea6tUjwblkbiu8dDGM4oSMCz3KrGvbwMexCngNb9dmj7eDmKEh
RonbZuM+aeo+P1ETfNuQ+eOiZgsUzUL+omT3dvRmGahLc0gvpnEs7zLmyEPZj6m/cjCwfCPltP/s
96n/lSKaYZyYOPOvPr4fLNmgnuYFx3aP7kfamxoA8BgAXqxt2LLtc0pbVLDMSL8mdi18ejVU3pmn
732cic+bZc20HXe2sL+epyIbMOqm8YVnpTHFY7j9zzFWHnQXBWA2N3N///jz3lZb/7izrz+PbebN
58Wao1o+zzAnTo+JXu6dqta3XszffvxJb4vHf36SyQ30oAljSjnaZEgkI0lowl2T5s0FlZpsH4dj
d6LL9N5AMR1npjdR1MVe+PbrEILst7xLXxReW2zHLjZ+KGKmz+FLpnuTg9VTWzk99HPnT/cn6xTt
kXee29u+0Z/fjs2YAtrL7D26jzV4zBzE0oWEOYV3KrdAsCS9vPUm27vNh7Y7G1KIE1niaLcBx+FT
3qJ37y72JYaohWlh7oW8fo6+qwCJ63w+rM81MJ1+K/tK/f25YFjzcQQ3Ed4J56inkQAeiJsivIi8
yH5uCbzbkvIZ3wzkYl2YpWquPx4xLy3no7mHRwKzMco9PvSlT/tq0zIHD9mMLS/ovRZnaii1r0WE
ZKDAXXzjkYP+4PMytx0dqkV6m+j1xmXaUBLvsb59fCnvTBOm4/xfpiU+naPH2wFE1vVAXjRQrpZN
mVqrAHjIAhzLKd/yO58kPAdShc42bLPmvH2QrdKSPIOAjWZBfhVDFO+VPzkbyAHx7uPvdNTpfxmz
2NBsTP/CotFyLFzOKlYyF41IpEfGp4ZbCX008Z7gsUztoXel84UoScJX2zBLHgMNY9VyjMv+28eX
8c7MwevLtyXpFiDuMaWBmGfKJo4Bdb+du+swYZY0ZayLkr7EfOSagCbJ7AvCr2yfpVZ9otn/zoKL
w5XzI/uKzd46P49XYyybwtjtBIRtmXg7c/SbDSQmlwLcqDaBkcv9x9/2vZtuQZXD4exzeGWffft5
LT1kdl7z3DIcvHeQU+1sSehMYS2SijJ334nhXIVeex9pnrHTglzcq5hchY8v472b/voqjkYZC33g
tqV5roamvCJaUl7S1BFLLTYB4tq1fpPHY7cdC7/cNtQ1Toy8dxYry8C3NwNUWEVepAKv7rmTJ2EE
S/i8GbIJ45MJPLqTZnTiO74zkyy2tpmZQsQNK+PbO9302P9LAoi1QG/WAb4BIlwgVtSgmU+4IIz3
PkqAs3NMjmjYyebb/eoLuXLqSJgyzuOUhXhdOmN954Zhs4EKI8g3TR15wVt6v4/M0VwhHEnOiRFE
jp1ndvXJ7YvikvgBcTmkPV0G0yaw+8S9eG8p5RXPnOEe3twvPhp2HrA/zbKHcwqO43mvamtt5H56
ja3R2Y5Ipm5DYJUb4uSCfUkEFnymodoD2SxPjf/5rr9d03lZm93lHHXZKl/U1q9ulR82Wldpzpk2
RslVkEbxaqb3rW2vqnENVREkFClu9dSO9jTQx63rKFIEKLv3J44K78zEGQXEw8KuKjhXHu1mYmh7
kl5suKtFukHv117ILPLvoqw0CV4K5a1y3XbnG0S1TJDRNlFrd18+nobvPBbeYQFVuBxqBZXgo8eS
8SQgd7hntsJcOkwdasRB5BeFMbnnpgyCS7smzEnZbn7rRwNM2cT1DxE0mJsTF/LzCH65Ez7mdUQR
VLbejuC4HURntNZZkNXx71BpiRKyh72XlWDZO9WtKtev97IBUSsgvf3wDdV99coqp/Uqpj1WHGeR
EzF86fXIeE5c23wTjoaMySY1vy9RnaDu8fbajMjMuH/izDYpOKNnBmIIc9zCVD60BGg9BvpEhOhk
5yuc1ME6I9uM9qzenvGGgvoRhfL4eOKS5v3+p0uCDuqwcZIU6R7dLmk1g5aM+ploozaA85gBcIxq
tSobzh+yLNPbEWv7sm3rx9AkYswjm3AfkHx4Eyr6XCdOJz+v5oaps/4gAzFwKttHKoayr+ModMWZ
pC6/JUvQMRZqMKxFO6hmPRVNCYF/zpqwyvxSE2w1H9+Ndz/exoBNqhIL4Itm/dWUbgnRcevePJOd
tDZj6BPmQTBVsur9oV6Ned/eqFbqW4qoD4lrWSc2kyN/xnyM4dvzwZ7L+Xd+aX07PKLcavXUNc7i
vK52BPtGW7rd7sa1U/0G0ILxzRg8hSsrdCkZ61GwH/x078aeNftKm1WW+ae0bvPK8XZ02BwkoJeh
++Hoeryy4AEZAjXFZ1FRTI+6MhiqELNwbGF3qdEUOkS4Ef1M8CtBkKuPH8bPe6ttcGBmMeFWGOx+
b++GFvZWQun5DDVQfNv04YjR1UyePv6QdzY8PgWeLpU3SpAYqd9+ih01pVlN4VmVD9p37KV3STn+
rjINb5LqMCI1LiFdDIttnAaAQJPBIgOsFLgGQjGs0lZMD0VDJMoip6ex/vji3rn7bDG673N+Zu8/
pomkAW02xbVxg8zdUBjZZTbncAeDKdHMu0RWFUGOSyY4sZi/LbHN4xDXF8dYBiOec/+YopU0CA3y
TDsAj/SAeheeQsUN3yinMUew9yrtA1peZi+HUy9/LwPq7YDjlXc+6HCUZ2M9/sp0l0Sqd3MmRpKd
i4r+QNZHzdKOjS91kZB97BjVOpuGG9lVONl6ZW9sjUhlbW6MgklNrhWipyWCB3knAbN7Y5ncwoVT
F1nVdUvCw56V3n5qYccexpiE35zO3lKpWlsPwr8xCv1cD+KTzqefppEL0QSF1nxa4Px2dEh1VYQj
vHUPZjVPlVQRND+Fgdgqu/KLtaCNemIX/HnuzB8IRoVFlJcw52juMGwyc7Kcw+AijJKg+jdJUp2i
cvz8wkFZgoUKfAA8CYqyb6cOjdZy0mL7gBwpuO5cKwsWVS7j5WgYKTn2yFDvPp4PP2/tLuc+n1aq
ji4ILsfbD0SLpTh/KCD+ZNb69dCt09BwNpqNh+TjT+KN6eiRcVbhBEz5kOfGF3wxDL7aCipSLsHo
O/TKZuYMLVL4urXU83vMcVB3vRcCL3GG071ZsogtJgafiYtCdPnemdG9Zm9wBLa1mtZDn0wmfpyZ
8zuh8mnX7Yz/NXp8sKs495xt6vpDsM9mVDC5Ftl3bdDr6m60zISs87YMyHOsUvGlV2ly3onGn/VE
5DeQF1A+GoPlzoBtp+nXlhfaPbm5XvqsytbNUAGFpAHTvIkvSx5XyyswirGNSQc5WaohwwNnTZok
ijJNnxtpTueZUfX1KveEmlOuaz1g80UWtuhJw7l29QnEIRGv7TOLgPpRpQQbJQUqc/4siYSws9v0
R01ocrMKxeh8R800wxEc/Qf+W/OG1Fb0BWGp3H4pTcN4yhsjlYShTHNDhteLx7hwMMl3kGu+YepD
+UCaZSpWQa/HZ3liJTcw/Gtv4brkGlATMMNtkKYlgXBRXpMqFyOnWSrYmcQFm3MwmCSui6jsIObm
FSl6OcLmiGX0c+LZKg0YgSk+N2j2AoyDjs8ILiEbr8llbYwtSqXY2aShujfbORndNxqCheNQVtW6
IuR5wtMa+2AFYdSSrOIo0lg4s9k/RKirg96lzleVJ2SQCfZMb9HQ1wY7VE++hUphJErEaGSpFhrk
87NCo9m6ain+AmLUUzLuSR6toGQ5ULlNG8siMG866Is6Z1dcgWDpd3WdCcBdVRhqq0IQ+L208SBe
ZaqDtOF4DtKXRIvMayvItHCL0Ks/NLEiS9YYx0qSchM53iIpFddTkb4i1zR07QJxWWQEZx1J98W6
rcN8G4K0erZjk6ZanjeMqlpEuBj8NO++0LTSCkLCbBJpfFvVzRoG0jj7JLMHDlgYYll5gqfWDudH
kksNUno0JvvWdNUXFsVhWOKwFZ8ybDSoMquBRnM9iN/BdlKcJhXDulUpQNRV0BQRWKNpRCXIsCTv
JWhzlOvtMNp3PXqsBy8UfHybhBWxzU7an6VeldrbDpiivlANmryd7JQfHaJwjiMKk5hmgFa3E0iw
xiWLBzHa+Fw6EfrXKktzYh9kYZC4Cx4dN9eENz/FoeivZDGV+pKcwBwZK4OnPbPiqIi2hMJxSvfN
osrxnBBSsRjVHOEMb4QzU9b7cbYsXY/MnDTLCHSpRqLjeQCFny5ymXRPTty5OtoyN/zmTrZoeFBs
hxvMj/Lc6vVpi9MYYZtmxfEXBjKka4mo6arkXEgKXZEZ/AMvJJWVbCBilNFYVXvk/WI3qHHOFbV1
As2mUcuyhT7k6qwok6laFjzkjngxPXiivRmXa5HoXkJ0ew1YqSf/odmZRdk8BB4mHbjDsr+1B9Mk
uTggHZNoCqJlN5rwgi95mUToGaEnWyiW9NIDrEjI5DLoW0KSVSU4QqWTh0oiKj0dCnpEG3GvMr0Q
i6523GzNVuk/l6NuWOt0Cjx37WOj884TEOiwz6uiHxdxanD4n2LWHIsI4CdZWaBRRmrkz5ObmIdM
r7xPIrYS5GmMSHJQ4XBnBJdMplqryulIJkAv5C4N2pN3DmpOosoVBYJFY3ixoGqWs0KnVZtzti3n
szZk+vZz1CZ2sjT6Io8pfgPbWLRGPl4iMZk+I8Rk2ZGdme1IFp8wNLe99sONLAAGveWARnHsQbuJ
g4F3LAd1rr2MRxbe/8PemSzHqbTd+l7O+PAHPeS0qIZSa9myLXlCWG7oe0hIrv5/0Nmxt3aFSxXf
Nz5TRdgUkGTzvms9a5ObvbwdlWZWTDx1/eBa/RpSOYvpq27I6dkxO/OWJ+UQG5/42WdegPxIO1b/
RKYzuWJ+WUkVlJisarKOazvb+S66iU1kzb3YzALr7N6MU+8TUGqXZKiapkLQo6e8cS1neRYjWzDg
OEU0biyJdHqTkxBKjF3X6Bjf0ql1gaj66DqUzZoSTFNk/XT8Kb21sgoGt+IOmxA4XPIJ3FTzlaqL
+SL1ev4xg+52d26CQNLjFPvBzjrxRUPKeBdbERrVuKw0d1f1OhiVzI4RMi/FjDqO2LaITMF00omn
dNBDQfxe89u82QH/0dgcydK4B+LHxlz7UPsmcIZhKIhwEVb21bSl8YvKLJZUumokKRJN9rGOcGcH
LaGytNnYa98UGW9ua3dL6h3Y3pMiLaeFVZJecwT4Stfb35POLhEFGsRfCHHGmO0avwBJlw59jlyQ
QVlvm7HLV2epMz2Jqcf4JlPpFUd0BtlTm4lcbvmuxuGoHMPtrpWfaI9g0fHHtaOVHAoSA6BJLCIT
G7Oqis+IGQVg9zZy74lPLYpgxCKPzGvWByNwS8+HCuYjksQ/pAyS2B3q95k2k1ExKY1Zm7yrjkRw
LeryjT1P9S+CC60KdiorbqDw2iLR6Rwhj82cV1dwi26kwYR3n070WH45rhxDg7VmhDWuV+PVPFhm
TraXVbcBTA7/HldhijzNipnSrZyQd1tbE7/ZDIHJaytE5NucpLLnvHPT42T2KKlby0IjPUtD+1gV
JRZyBQz+p0/bjPToZKY45xe256/oE4IIK0LFPnL6XrItFy8wA49O+aN35TztbZxI/e2kQDgf40K4
YdUWvbGh0Wrj91KF8yNZMMEOi0sIF8k+7UaSpfNgl572UlsillRVKrsk7a5BfT+MgoRswy6Q16mk
bZlwRPbJcof5rmSWp7nFfp1FYRxWd0AUoyxf2kK/0jvPWa7ID5lIAqmdOT/oUSLGY4R7FIFX1WGo
mJxIs28N5h/2hIqDxQcSU6QeWBoKXNINBFTZLarmTBL5UBUWIZ6Dbm5MsId8sAU6OGSylNF3iVjG
L24dsaeQbdpQRKM7tcNg2T31rQHMPfa8mIBlz02+pnrn/iR+PAVULdn2IKNPzZ8YzaYHh66hD8u7
AGRvO537ICN8AAE8Y8wS0JV0QLsVTxC3OfvojbNMLOc+UGtoR+hf2BD5lvOUaGlyo2LX/7Qssfqk
qMA+WkZiO0etaqjHcPwCMljqJGbu/AFQCoAo2VwPeoYI0cNE8NVWufrldGhytqjVnMcZntWj8GNr
DQFGt7lZTAJQ8KE10X1CG2fai3Icoo+t08UT05IzrDssh1ytyVrQGMe9j9+/8jJh7NeN9a3GXgF+
d1ata0/dyQdvUsm3Eo7EltA9+9Y3nX7XGMWQHNjLM6dMU+9TSULPdKeJSS77qBU5PgH+8g0oMGji
ZNb9NWa3dG6dUcrHxdHL9pjpBDaE7aTKB7SU3oFJhrSUTDX2sosjl1JARNgZcUq1Hf2KEr38COQ0
2TX2KkwaYh/UhT4trJMW0+cU9KlWuoGdKWhQGbpgsV/KQUuITZ0MY2fqeb6wxR3Fb4OkaCIQUOQS
cE5iQLNRgtymW5HbZrxvhB272EUG293q40JytVoi51NVyOIz0TlRv89Z8vGsaz3hDUkGgdvuvba8
9iMUTkE3pMoIRqmcn5mqMxC/M7knrsc72bqG37+w0RU6vpYprvaDGqj+yMbinRTKr0cQkLb3VGsp
ZQHNXcpHvSV1HB4Ze/WdIylJ73Q3ir822NZv6SMv32Z/zr/YQ2Vd+QVkx6AxJ4XOuPPRist+PLhz
7iEQbZaW7Y+S6uBSO41CS/aPss7EwdI6aCFpzmbrYHWmtqvYelm3cCk5IXhZmoVN6vg3rLd2wtlE
xyqD3WEY2QtlspyBSDqy/tgsnXysbBSfGw7SYD78KR9eSruWz6qo1MeSQVUgTB5QcWLWrGGmt9UA
7nxiUdn0ytBJt8+K9pp+DCFngpIzb181ncG8bc8/u4J0U7Sg/Xy7xNzMrul7+WxRXtQ2mRGbP2cV
54zo2Wr2TatwqQhriAh7dGrCjnuV39GaLn57S6ZPW9CrNiknDgmAGkGhZhAbdQXmK5vn1aGp5ins
vNw3OFi1fbKpW2wa2AnaHFNSMbdUFMU8rCiUGSy+Njougnxi2W5s3R4ZUTJy8n1UReBJlwKMqtNm
8S+KWh6GbeLMhm0xaPOT22WjffAmPfpdGNI8OpbCF1IxHz2vjYm7ZEBMfeQtTDvm94pwOxNpmuj4
tPuiL+/9uADU0i12Mt1YvlZ8imLOvqH3GpsCOt+9JeJpDVOJfFSwslV2kORj/JJ0qzDZbmokvyJB
2bHpX8NZxJrT4k9VNm7cNb1lNNHuk5jOeWbL8Wb6vbxGvXTK0IoAZcg0U6MgDabiL7dqavuPPZD4
D4SeDdT9XyNkWgIln/qRSWLf9GvIjHwNnGnchPCZJSaHBuUSFpakpfO9n9akGhCH2mNLODjP7jXK
RmE5RKvqFOm6CV3dWsIhTBmuUYEFy8vWSJxyAjG710qnAp+4huZ0zsiOGS8FYTolu9J1z2ezze6r
xJG3XeNk086t50UEw5iIb4ATqn5H1YWoHl1o9X3cYTJcLUmE+WRrrs/yGvEzjymnyXpN/hk6Cx9C
gUy5JuA58x+715ggY00Mei2g/H/N3P/xaBqcd/nuvxPRtGpp/8DzXP/lX9o5x/sfOrmWjoKIHQoK
WAp4f2nnXON/iFejcreqtChgrBrXv6S0mkOaCG22VV/wV5zI3+I5zYEQylBa64w252qUM/+Rkvbf
xb2/4AkYjk9KlV06FpEkECzMZ9wYCYCZZsgx3DiptZ8ZP9/0Ptc+e1YxP6V5kwd1ukz7khIYToFZ
BeC0xEFf2AYARzG+EFTQbt88zw//rxb81rp7ovH955eddEcSLdNl79t5WFhJeW3aAPXyuSM/DP7p
rVnlUaB3Am5IzBHagJPyabCWz8T5GnuTaPKCjA5HBvZCuUnHNgNGmvKIVffGwatZ5QsKQR8v/NK1
d/ZPMfufX7r23N7UDnUSypNBQHgZcXkG4J873BNNuam9PPmhF3Zy7WIBgBqZ4NNzIhufRtvXN//l
1de+9ZurcxaNBEyqPNRb09m7XsPqQFz7zm8h93TJUBKp24CxnKZm2xiTvHY5x1+on/67c/HPnZ90
E7Fcpgv6HOLFKQQTW+fK9CHGTnfUnN4JnEnoH1MrVZw52bxeaN79u2L79zVPQeWcmnRTM0xW/Hws
9xPnzk3tV8VtHek/LzzSM7e1cnnfPlIfdxb6nSkPpREn10vTAgDKq/qxdNMpJMEs2VFuAFAVKz3w
mrIKy0Vi9I6Xu7xg4Xa0eSvsamar1r9UrUtoFBUFCkhGdOGl/5lviK7rpBavcbogxHnKQjNnmcEK
DEbJr/t9Ado6tJD0XU2Ywa5iQUo4bdXkke5ntouNVuzqcbVrccqhWlV4Bxy9yRVOVvOOcvF8bVEQ
Peq9wHvZeqxLsxr+I9f/P+9tnYHejNOyp7FT+E4VLhFxBJlw8EjOmTxUjXehb2D9u6/7zyVOGgYj
adKFnU01fhi9uKKxzKpd+VroFM18LUsyns0urQ9aL+rtUqnuONI9upK4fqmPjcYDfl+1gwbv3Nd5
S4hMgu+ZVEo7jBF2hRC0ibIxjQpTWtwC5ixoIs21PFDrTAKjH41djoOqxZSwK6PI3OPDqq5tObbH
uZmzbeNwyx1u1msCalti1OpmO8YsE6iNbk26Nvsp7qwLYpFzX8nJvJ7hZctcoudCdnh6QBfP2yp3
6XDVKG9/4TM5M++d9q+BHaATVzOP28v6fVq0+pZKdBmgrr6jlvGVjsGzjW96O2Ea3PilpS686BPN
9z8v+mTGbbRo9GwqFGGeuuNMtS2zXSpvhv1F5yD6q5Q+gEk/Kzx363sqt3EmGAIkDyy6Db4uRyc4
3RjqCzPS2Z9zMgU3s9/US+3wsJvSupmWnKABkABlSNHfo6NhQ62Ji13rWCAoxnraaUaeBwXV71Da
RDBfeB/r5f6wDvkns7GsUKDAJaqBT8Qobky2p7kEVtrF0efWmqxtWpUtrquBfOappTLcCTqmPl2i
93/Amb3Euv95+4WTnmJrMtOK0J8k5VYQTJTOOS1VOm1lyCWX+uVnxrZ3Mj3DSuXLkn4RSkzYh14h
4VEwPSkmto/v38m/O+N/j69TukZXCLFEyElDDOjZNoKSgK5SE7xBYzy2JIfuMlMZX9+/2Imu6++r
nfqBxoo+UdkucThXvbVXRFA8YOTVWHiYdXLD5WjjW8lRs5vf42h3W5eqx4Uv6aQR/8+1T6ZMzyMp
UrWDdsAEXl31lN0DvfaXZwWd5rYxjGrnWI1YAuyH3SFqqErxmMHmbSyqMy/6wI6MAFoD8DqgcnFX
KbIwt52jxjB1pnKv4cIOLXJLKNXYonmh01A+2WnSHKhFJ0OgmSVbtbaiD7RNbQB+G2tq1H07uOIv
AtFZoTs+kD9/F97pyjNnJEh4fhWSI6Z+ohAHCtpy51cuhl+0gw7PHUSWWxB52xXFNcxfP9sOI+X7
DSXoAv/q4M673G06l4y4/DZzJwZfOkQuXTs/v52Lbk38yJT+wzGH6HtbRsa41RMre85VPz4nuoy3
ZTLUuKxcvQtYYnJ6xQ5r1WbCPtyS45aI/OBGqfdB98cuA7kYGW2AhEXqGzWbtz21mjsrKsxxt1Ad
Ohaq99nepdBKdwVqaH+jE6s5b112wAe3AoMGd98aP2hm03art9u7B1BTKp5vgr5HrHLwGQqMs6l6
U/uq7C7/LXytnHcDAPDyRrVz/OywbbtOR8Jz7qSoSDNxZ9sKMqeMxaahDCOICJ4yNyA6o3V3CSiZ
PZbpeDiAvHEfLfAPKXdWL7/px2o/piwVOxMogxO2sPweWn+hTdYIzb7pMlc8qp6onZ1hR2nDRRVA
r1iWJl7oeuyeHBFNVFwSbm/TEy7b7Upa1s6NIp/V0kDwYuxJwtEqrgp90eivzSntjcFd6xmGOWbf
M92aH2magrDpZUPESzEcnNjU6CeAU/E2hbTWzgBEAbUxaVykNPCp1W0rU3S0mOn/H5a8Mp5cXUri
SNCbg2Qx3PzezTyhXSWD0/+qXaf4PWWNuO5ajz7uQu7Ljj1YvTN8hz6UluJIong+RPAYnZFOmdHN
/mPpL7xlI5+Kj1VZVZAcGhM8l5uW7hNBPOBwkL3mYMQtQRXQk0b5NJUQrCn5pbaxs5sc+z5neq0M
xZxYT5lyJXyDvPtM1yb7buSu+6O0tazfjHGtqs/toLs/hCMXbQ+IgNZ9RhE5fnBTi1hUg/4uqAWK
G9XGzM36o12W5RfihvFTEYWT62HejlReLWPQwUzklX1sZW8ec41e757uwrIry54853Ku05veUcLa
WJpEK5A2KXhX1594MjMAhwfqgWzJqlFvJwQWvflptLU1L2LAcUorFCj51DguLGvM7G4nBGJTao+Z
tUQ7w4gmHNgUBbf08IoZkkFGf0s5bRtQSXdp91Pi+dQ2TkWR21ZattfHZggm304OtEtGuhyJGB5i
g3EdjJHPYC+G+LcDr36gcD7NlLSNzNkRyho7G29c2lCjYbafqcoSXjsY7qcBSvRTp2sQRUl2Zhwy
dOKtAwKk3yPTyR56ABAgKCAvv9R8ay0W1M77FI1N9ZvUWfeHH0sydfASOb9agALImNqxM6mCjfJz
pvUm1jUixV4GSbpz4PRW9asGmfQZlUaRbWJdWWQm2TMKNWwSChSNMVbfW5KT70YSRb6qeRxBQHTj
I0KFhgJaFFtHwNBRg6ZciwwwKuad3/u7eKbWtaEVlP6eoTbvMjyymNvhNwMEmB8HA1wDVJuy/e4x
nPINWnTUtGZdwkCaEqvYFrVvPVPFnRPyeeurqdRhlA5Rh+EkM9omhJeBnRuH6xwO2FzMIBqN5SUX
XTOEqs/UAicq04CekghKLyIuP0ZtMTNrDs0zjjNVXtEl0G9TxHfHFkGLR6CSV3+x+4wXPwrl3xjt
kg+7vGv3tq9NyFLiKL0zWj5fXmQbgneaXVo1KArIvlxIPSi8Zato+zBRDCoFs2qvCNZZiF9OjdJy
VxbkGpdAbpsN53UnP1ZiHl9aTgTVHtgkOZONh7kjcG2tuFWiHpYNIiyXzsVAqEJHdZrFMvah2miN
/ayLofwuoTAD6AGjBqavpMWDqjJnPJOyGYGcAjVaB2kraEHpSeLciBms54WN2ZkNk3tyGGgna6TW
2LE/HdDOOZUVH4vIpWC/wEJ6fxOz/ld/2Hu+InnfnO7mkfCCtqzr0MV/cpgGZdEaVyp8/39/lXz9
6b8/2fDTZ67FAhYrnMsavlGV6we2EwiFnViBgKj7T4VTTPsFvM6GsgN0DRI7rsaOrSHaj2SfGw5k
aVyWdJ9rZ5OwCu7tJUu/NNIzDsSol1ugLmmYOWhEeIWssoi4rlobsgs+60vC4xP5/N/brVdk+tvH
lE0ySoelCDMkiTf6siZ+Zlq6zWhl79NFGTtQROvXhmi9ZRtKikq7eh/kf2b7++cHnJwRPLZxZe63
aYiAR7/PpB3dzlOTPWktEWlqKvstLoY4JHMrORBMc8mOttp9/zQ+TsMJlacKiTkqDSNCQX9m1jRA
QwGFYSTe1Nxg3HUdQoDHiE5uW06fUWb33weOK9QjRyX1g9vkloQs2yNg8Ja53M3GGoyjY1jnD4By
vnDy75oNjjypgBUW8aNW0NvlYypqgTJBus8ancrrAlwJazDmeiYQm671+yP0TOnhNaDozYutiAKq
mVyTMBlnDEEqWQtFTYE+aZ56B7pS5HBONRs6ZpUeVT+TPoNS+/61z3zepyr6patpUhGfCgTJLZ9x
NKud0uhnZkgAL2Q8nDvanRwTupn+ROv3GTs38pIy9DUIuNjIaunP2VKXZMFnbsQ7madiunZa3JK8
lkrLvolRfG67ku03rCL3wlR47gs8Na5U1eJqBWiSEEEMPRiCK4Iitah7q9og+Inlh/5Xpj5UFdoT
xIPiOEH7O+ixGf16/3Wd6P///ga9k8nMa7RBSCpUfGVDfWwipQ6mqJIPEGXThzZG4jJS0P1cGURC
gPt0bjPaqw8LEc2B6plTQb2Vh/d/y5nP0jupXJAsmTIwhzzU2DZv/IIGZ6k706Yuai0wyjrbebRj
/7ua1Kn3hGqYRxZwXIcArKbAdWM/qMlOQEEY1R/fv58zI8g9KUEMyqi9uYOYvUSZiYw3r9jsIM3J
J+NShsi5le6k+oB2ZIGPxF04xWxurLSvt30+GBe8Q2c+tFMltx9N1AI8twpblBCBJ8Rj3ZXiui9Q
wk0qni58Bmemq1MuQSUnv2o53YfJTJtaH/Tproi127hRKII1tFeT4vN2UeQErowuEVBeHQV/WsZP
ppGKGA+whBXBYJHefsn9lBtyAer1tKzt5SkF65CsbL2YQ+8Up4A9SRGDLJ6XSxdErZbfDEUHtQso
Uf678uv6S21zEAZ/JTvtkKGSQJfzeqDWFHPxUhXM+JbTYqlvyulDU87yyYPMB7Sqq/SjadKr2Ebe
Kge2MFs2Bz3vOZt5WrsKhgn6eYB0SHJJSUyKA5iplw9pNOZfKlXSdULhUS8XXsiZD9E5mfoE8slO
EJUdRjVFkIK81bUbvSDt9PsgS3M0ZkkRXxhk61D9w2twLP7+ZrECHGg1td+kYW4uvyxreFgWNEJN
kt0VmjQOPRzBb3YMqvH9j/LcnOucTHi6m6kMV0keVmNyQ+jl+KDXGFqbxI+AB6bNHuWc2BcCs/bi
aU/CyVFbslp/eP/6ZyYF52SSy1fk1DJneWj3VLIyPFa7lH7i3gTseqEhc+4SJ9uqjpaLP8sqCWnF
IRBLTT0YyrS+LtxyubDKnxkh9snUtvhgVgGpx+FglQgqp1bumCPyG9QnzXFu5cgB0NZ+/FeP7NQZ
B3rR5+TuxyFnxx7Bhe4eBfJ7pCu6t3v/EmdmOnu9zzeDMPGqeVk4AoUlBacPBoYKmLxWjrxzVUAN
8tLo+3MCjWPZJ+U/MbSIcTu2R4RQVtdZo6ygR2i3NWrb3leapd0CrMuven28N/jwP3huiTDZqJsv
Y2WCFZxKdJCJ8QuUHsfF2kAvN+iP8ZRVody4WtSERYJAJYnzr0uauvtlWD0PJYEck6ahVB7jfE+q
2CGp0WEPDR4MCbGauofM75Xh/MgowXLCTQdOH5oICXW0kKajLB+Bo25ndCgPFa93F+Udy3E25df5
iEWz79HGLG70zRvSdo8Rf7gw0M59rvbJLD0UTY2SweQUQFLsJskq+NVq6NzALWp328JkPiSdqYed
NkV7kka0ZxDSY2CVhX7hvHdurJ/MhrV0S7FYRhwCIo+/md5SfYLOiaJn1A0kbTnHcghQ8tf7I9Fc
570/zIf2yXzogfuqByyoYTF4+q0HgReudrWETd91x2nGdDK4PZA/uFtb2yNwJyXXMyhNaW+i1I3I
Qa4/i4TwaoRQeGcRoe/tabbJWLOXby6tlrVFmG0ds4C33YFrlMTuXfiMzj2qk7lVSNFrXjrGoQca
EG8Z+RtMRKtQ3fk6pHn6sBQUON5/UGdHxslMCm4hz8qGjGuz5CxuW6o/6ASjvnhSyesUQfSVdPP+
OimS5NOUY1ABUtFv2xTG5/u/YB0Af3pTJ/NslosUutnA3Q4aMMi00xDvxnrw/v9+rhPz2lh+Mye1
fSekiccijI2Y8i22orBepm7nkXEXiHn2rhvAqjuzXKCbOLBwDAghF45Y69f1h1s75e7rxpI2smEb
ozsFkoZxrrZ6nqXYOsz/DIfz98Hj1OhJ0Ym4D6UloaeU+QQ6fr7V++hHj1haBtROLtWbXj27f7qX
kynXVxVyIlAEIQB2oqbFrB4sQkavweUOW7OOzIOPyXmPVN3YLtmcPlTmqO1Aw7Llc5uMNga1/U2P
hm0nYw/rpmMSKkg693/5rNd38OY9W3FsDcpnuS7WzNfIpBxsLGZBy8Qxvrw/ls69zpMpLF11sg2B
JaSI5+IwaKMEWuw79/ZItt37lzizjTv1LPYTnHrPSrlEn/VX3mSgw9Fy3H5OKQ52k5qkFBpYW8yx
uXDFczd1MtloEMKXxh/SkNc3BO5s5lcM2T6w3aa8sJP6c5YNHfGTOcaah1jahaBC5WnJIyXY8iBF
Z37ARtsEILitLb4g+Ynrtkea7ElozkkbOLG/II4HBj5Di9053mwHi5jJNa1cnBQF467r5kvHpzN7
F+tkGhpFO2Dm1FKOTw7V3AmnkMo8ta9Xt5GXLu3h/Td85jqncbKR22okTTN/d6CzaaaX6hpPj7FP
KKcFSamKC0v+mfd66vsnLRuNWOukVG9h4hVyRuIfCW3XTcWlmNMzM/drYfDNJ1fTDRyMBXGClFO0
WwaAsENbqd37D+rcDZxMOIYrIYyXogpxo7gbGzrKDvQn6g9F1/6/u8R66Tc3kLf1YI0F+qWsiukp
gRoDtb3c+66YLiyv527iZMqIxQpcR4gedonw75scRJeou+WDlOWlt3BuQJ3sdLQkXVAqC3xrbTR8
ieAM7fAHGUdX74mOLKLh+P7DOrMreQ0WfPuwagm6OreyEJ3lJ7dv7uKsdwlc0IqtbKKN7tr+hTX7
3EM7mS4Wl4VlIvMutCv6AWaVYqvwWoMqQiIuXOKcgOAU+4RPuhqwn5ASnKHjm4BkXGEC0YKMNMMD
vpIhwJPr3JiUF3ZpbpAuY9jmVVfiZyw8/+K+/MzLe1XKvnmoPkHaS1NxjE7qtiEdXvhDHxiOYXyL
2hpPNOTy7kj+yShQGIzfy742vjlj39SBHG3rx6C06UrkuH7snDMH0riCY4QfGxRQ3n/rr3uVP6z7
p9w7HCEOx3s0u9bYEiW96HjaR3r3ZBmYXd7thplyK9JDRL1u7eNMVCKgjzzuRbza1gvH2SLdUndp
wWucCpKEM6RjX8fY8A+DY2KNIlFwh/Zy2ZbRFO8y7JcbHMDX3dTftBJAOnZreoI2ziu6hTcSD9NX
nJTyQBRrvh/j7po32B7koImtncbmHcb7rdFdmiPOrMiv+6E3b6ho2gw8AAOF/r95zAyScTqRobvV
Ow6Li/lbWxrO7l0nLkzcmDT+vG18zRN8c0mUmknuz0kWTgsMcegBtX+dtlhsNwWbsGU762N8cHAz
iqCJtPLWSGs5UrinvrcjXwK71oCdLIDqyjYzZaU18KM2rKhTtsBfRzJ+RfNNBqaj7clfialGVTzb
QIuL6VtZKMvbyFqLCMHz+6OZci7YlNRgfyYy6vCws2p/cAi9vEfWZH0qLGP+AMnS+Zm0VWJse0zz
+N/71L2FLtKkBLj0pDtklomtXWBz3Eq8Wh9jWqukRTRuPe61+Add0qoOShWZd/AEMMxx7KIHYS7l
lWeZTbYVy4D70LEQK3lKR6Ge0j6cd0aax8lGgSkNx2WmK6h52gKwXBm5t4t6aNMbX/PLXy6FnO3s
OZq3TWerf+6wYX/3Bx8hpYbLhn6E7uiKn7ZE33VjnL/UmL4GN5muHJJ09r0h7huc56utzsSF1yVj
E0jlgl2Ye8+8qScsl5tCT2ySAYG4k95JleUnoAPjBi565ASuNUarXbzq9m5bJ9/xzhMKg60VqZ6T
lkWysyrbeHKG1rwqkqrdJYnftwe9JOlgAy8QrGQOK8XADhTBvdK4nXQaaw+KTEyfoWQ2MIIqGjMS
G6xq/lXrzeozTmT7EY+8pFXu4xFeRS7iR0sWqRUsjijCGLBOva0MF/swleJSW7O5CWUahFb8rJrO
eSoUp1AsYbkXgYm2sy9+BqMRS22Sf53ShLSIefJn8neWyQfDMMxEDC1x85KNik9lyQu8pV2s5NGY
M2vc6HTTAzQJrblHokOQdrGYLm1KuvAFkARteoI9UsdXqSH9z40Zpb81pE/poepLTHNe2UfhPKzG
5b6DgruxFTKMjT1ZgDoazL8FaOABe1ORq+mRE0eFhmlM22zPicRZUAiX9nzIJzvdWJa0CCbLYtsm
1sNLbyc3JWiSTon+MBGK6QW1O+ByN0XyOYa+ld76RoU9QifHyDrKZdGNTa7iosK1LVBvtb1WvaR4
99pgHgfxbfLEPvKpewfNXKkPvlAq3xA44h0k/EkrgDQ3BZnbw3JIjaK/mYpG5XuqWu2zkmn8HT5C
ugdnnq1VrGTNS+p1cSVpp+HV9T1++kQb9GpKDVMGWHdjTHNx44ds7+h8+Z3mFbuxa3ihzN72i8iS
8bOG83AG/aB7V5lpwG3Iq0rvQYbp2b1bO+NTNLbympYjAQ2mT8xQQDdJQOHpgSmNDf1QWtuiyz5S
aa4PVaY5P6Srmi1jQSuJICsXan15m34eq8j7WRPCy6KdkfNNaFNPpD1RBDUq6ZZOwX4guzdm1o6a
25g4+3yPvbZ/iJ1KV4FP3cMJllzAVuj8DkfzgNUh3hAZTSSnPk75o9YSCrKhelN+RhKt2cSDJf6L
b5Cxs81du12wKqz6nB6aK0Fcq4gf+BCZD5k3RAfEch0ePBE5y76lmHhXlDMmOzy3CfnCYsFp6zRS
w11SEEXDLkppO2VpjbEtLFwDOwABABXxygIzm5F7S927ya0p9/cJhs6fUhqO2CyGt+xVKnTaPMZE
E8S2CR1f8IORG5YxGsRAAuZokZwl7d6HxQ4LITDnKA6xIWfm1TgujU0Kx4RssEm64qcQcgKgMRnj
vqfo+CzsTmfqygfFE2qx+R8tG33UpuyJtt8wfCH9LnlMyJKxOPc6+Kx4I7phOpbWnKUbX6TOA199
i4SQjBagCIxkIjNifwrqhSCwQ0wV/8XBuuaX7Rc8lmm3NXxfXM+mFv8q+feMBMQ8xMBX6T1WbetH
lJAKtZVZAxUlc03nCFLB8PZWwjy1E0tKB7YCGvfQzH2e7mt9rXrOhWdv3JYFFa7MKCO2OgN9AzAp
aitERqK4Kg2j3VCd0Z8iNZlFOJTRfZta3n0JKvAxrek24jokYqI1G1yRI/BLdAIUfyK0V5V9U9Bt
Y6A3U/Rhhudok/HRGM8eMIV65/RIjdBStfd9ZA63c6o+I1hcZRMiqx4B22gZusqk/wmZv1YBoSNg
QcwxL78VouDH1WmO8TaL7O6KCmNJDDJDdquaWps2JMLo2tYc8vEjirQJsqWYv8W1DUzSHyyNCPfc
Ac1VtOmk2HsWgujoSNNpT9WxHlY8AlAFRfUyE23zuNRVeddYOFKRisXgdqpqAqMEGkeToGDmKNTr
nvDFOq+nONC9ORmDNB1T69BgSPuR8O0+szHAlViiN26Q2fURikMZwwlCr5uTvCMiAbIE0/DRHiuK
fXR0xxv62s4GIZd1oHqubRCs3aSya6rN7Jj9x/8rJAODXQOBVlVWQnCArUJuSdV8fX8LemYHdpqE
C+LL7UcoZ4fMZ7IyUuOHPRX9vWDuOpZxZNPcYqWR+Sgu1CvOnD9O422ZOucK2IY4sB41D9AQ8t+c
c92jV6Q/3r+lc1XJ0yBaYDc91ntHHDxJVayyLH1bl0m+BzTSvwwubIp+IMqiKfsuTJEbboeinl8u
XPzM/lI/OVnrqERdjSreQRrTYwxcL1DYybdkVVlkm+tya0on3WkxY9tkVj6SC69fT+3k44DPq63V
FxpWdPn9/Z9z7vWeHMLnxWzKRoJ+1bFkbwhgdPfdUvV3Ik3qA8JFuAZ6Ou5jNikXrnjm0HWKtWbZ
JEHeJIDN17L8i4lP6H/ZO7fexpEtS/+VQb+zQAYvQQIz80BKlGRZvtvp9AthOzN5v1+C5K+fT67q
czLzVFXiDNAPDXQ9FFCVaUuiyIjYe6/1LcCiM2cOFqwDqv35//M++qkyN2qlm0IoubMHC/AeQV8n
zpbTphFpfvv3F++vbtWfunfYvJu8A0i0W9eF7ovnEB9CmngXrb9S1/zVK/xUjPdZaZgaw6Md+dGP
Q2aaN2d6DyIWwoz+/jP81dfxU+etLauCmZnFACBtxVaRiHisQSWGuELrnTG68y9K2T9vYIif0a1R
Z0J9SGZtF+fJM0XsQYOku3HL5AuJRGRFOIP8hSrmY+D5r0Uz8MsfG0uE/3U6ovxkH2FCD9q6iG8k
CKhrJk2Ovw69szedEXUq/JATHjQzIIseUkSSzBuTzeOJpNNv8Hg5s6QDlJdoNp6yUpl4fEy1EVRG
W9Jd7cCqtWUTj0O5RRMN6K5InRtzmJswlcxaHfrSKNYqeVBa1gXDYpVbjSlk2BoL8nVPFNcxGYc7
E9L6KQJqG/Tjoi4nrZm3idTPhPOc8XCRsqtWkDEqlZXbHKn6Ro5IJahEB/SE/fKrlsz5jvqzi3b+
3r4re9u4yJDQFdqudar+YHDO3NZzkZBEOfYkKVoZSLsFoy0sqIs+HfS7xDA4kLlJ8osb5APm+Gfv
4KeFMSfbVnRRGe0m1XvmxjXW4popodmBWbG6nQSTDs0XnpGB2rDvXycxlRtndsadWzcTFcSSGxuV
2TYEc/rTv3hbf75cC++nBdJM4n4gqzLZd4SD7qqUPQktp/hFu+Evnu8Puup3V33MDQ1wIU/fmQJH
SChZdBAhhpAi+Fcyh48W4b9eV/NneOaIwTcxkzXfdybgO77UJSQ6D6KCKeP3qEOfW2erwlvbrtu6
iuLPwBW7HdykDLLMulwUgsIucrt4t6oBJ2bvRacoHtOQZgWezNi7qa2iuCXk+B0+Uhr+/br0VyOv
D7Hfd5cmqaO4goaYojxbh61CtheUU67C323Y6yBvOtN5n93WvCTcz94D3SODJtUJT+VsfGMa3nyF
RJZHL7K8eyuxbV/0nvFvhQb8Y/L30dn87t258bxaq8dFjdxG3nrOiNiCXmkgPPBLXNRfsY3/fNk0
PwbH371OHutlHjtC7hJvufEsaC25148+PE4yTe18t8a4Gv7+iv/FTvBxWvrupUp3Go2uFtFO7+bp
kkStHkCdrkLh6vgOMXv8fun+KxAX09eOIM2v/+v02vT/KxyrL/Bz6uq/QaS9cZaC/TXt4vS61MPw
9YeEqPNP/E65sOzf2Cdtky+Tocd58v2fkAv+RCegDcKFyb8/WBX/YFwYBETBmuYnYaS7PBbin4wL
/gyhEUx33YFObBG88O8wLn68Uc4vTCyRJwib8nSDT/rTlqG1AGxwu7tw1T3E7bZhXgJuyEM7pxId
3HL/3aW5+X2l+h5c8eMKfH45F3GuNM+sac/VnZ9WYmtOYYONDewDKsUgXxysJHb6q1H+T0XBHy9D
XwKIMuxaMvV+3AgTcjpbrRgwTLWes5VTG1/kkT4HupamF8B31D7qe/yNxmIaV8ZCt7SerV/tBx8a
qn8u1r+/C8e2DNJIHD7uzxT+bm51YuCV55foW96yQo9vV552yrFvdV3bX7Avgoqqi/6idM7wLyOZ
wkyrum7LPKO5cQA5vtgpiLdpys1+C6yguZ/SOrko49l6prNv36EIywKY8PklHSbau3pdGEdD00GR
yD7HsORFbgg43qKLMM10NrUaDGCiR/kZ6VUF5VDoX9wuyq0NDEjehHL6sI7F+EKyt3pZu+UGS0l0
5TRYI90iqUPPLdWDBNYIuqHLQCa553pdKrC+H7fKf8XS0nyt7ofu69eBteW/xYLCU/Z3C0qR/ria
8Nf/WE1+E44DFwdkDpo9SPmc/P5A5rAsCIuYWZ3ZlulImkj/QOYIVhr+AXbLk2Dr0uWn/oibM/Tf
yGQ6M7JdwWrzby4mrGg/nDzZRFiTMNTrIL5JUvgXWaFraEM85n0I7Uu39zUi5mpDJno6PJuKd4bf
UevcapuiZHOD1MOvAvcYlPDR80gk2tlO20x35twIeSqzQWYHPUb1+C1pRd0fpYqmrVdiIgU8JHIm
K9loVmFMEO18sFx4FL6x6kkUNnZRjU8y13r6puaqjH2LH8TYGDPMqOdW0u1KQJSllbp3W8MGx4gV
jqfHnGUCOa7Cq/klS/KU3lhPFHhSFwpLRy+GLOgc5lSHbLGUdU0IWrqFXwP8YtQzS96myQpVba7W
Itv0qNuiB10qr9uNCJc26aI9DMp7rz26lRK4mNnlt5GlXXZmakb4dYuMQGbbGtwd0D9DJIE+DE1/
ImvCfdL17mX0GiM+zFZk6vSy8UqvunzENv7JagfmUa2Hr7ax55VLmq1uuWNc4i4Bs7XJwIIIt0RL
CDN8suo+6oCjajNQ/6YZ4qPi2Hgh3TTpnzDEauvO6ZM+WMEbqyfQYdCCUF2OXXXI59q8rjUZXY6u
lCwUuTYfMEXgWK6Mpjz0wmFylbSd8dD3kNaChKFEHrg07qLDWmuQuaLWMu5M6HLMOFOo+llg1Mn8
lrlzOod1FM36bl4sM75ZtZYIoyL2+jfRGxE272yVtx1EdRyGMY50n/mW+CzacXnNe7e7ValjwcVN
TirCH9vnpsbswW2dO0+bHtdqEIclNcyvIDOTdZcldOOA5dOVTEKg3Kb1bs345jDA9nm2wxw7jyc0
V8SBn30pz0Ci3cbXl77c5YzvipcsndtlF7VGhFN4AMq6XeBiR3cJOe3X84Bc39wQg5TLrwTNFMbX
fJXOfJ8vQ6sOS9d73VUxo4YV/tRAdqbXiM+lJJx7hc9C/xG6a27ue1nDK0cNnuX6oWG6Lt7PNEKw
1dqiq2yrU7gmn5rBXuVnqS96elN2bK9fU03LQLnBR6AvOXVTXU20+Lyorh263C6RqKIw49N4xk12
od7xUG4XPN3ZFtNgX79hKx/jgz3NrbxvAF6lj2bc97ry0wygScIMr+4VtPV26G+YqaTF1UAeadFu
EqhSxj4yOtfYSpODjW+no+FNRmDKLHa1YErMkiGwU6v6CCnV3eX21O2E6qsrtwXL0/bmCdAbQ9Z8
zJZ7Mr3lS5O38THKDBHG0p5e8spBdujJ/K1UoNHTNqcnz7gcmOm60nbvFfTIPKn2Wp6Xu4wJSBHo
OvpVn1CguoIX22C2VfN6FOAyZl+iy3tgHFRLP1tGbt98HJ+WceyOrHHZ3oGnelFldb6JPPUtg9N7
NTfRQ9EZ7l2dr/EFaSVc9zpG7UwD1eEbVTwPnUMnqWxm88EtBLRwbH3WTmclvFCunZM1F2UqXLRp
CWNjdh51u1tvvWbpLwptGC67pZuwNXXOOXBX2w3QvuaAk870ySqtZtpOuN4hOnospqFaO33XCgXW
vTfdI6SE8UxLXcBx5u60X5ul/iyAUkPpSa2tO1mEpycuY1YrpRXdQCLeGMOiyMHTIWKLXjvQBUH+
PfU3BpyaIBt7nd6hQrfarnYwRTjn/blzGLQIa36QdgP6kkyz44xVeFsoPPmrgZHBmZbTMmvzmz1p
am/bbXc39IQeafC3A8uiZ6rhsA+FBbRMszTjaKXucIFHMHkm+UYGWq0AnutOF0oIloe0bO9z2UWh
42C3Vq5DKWvPnQ9LMbtKS7u+BOfZ3VHbp4cpdZbPZaeTR+6YGlTCpHkjiagLU0zuz7Erx9t26JBE
xPhojHYpuCJqJ3KgZHqVCXLXdS9AFzAdnKx4jVcOXb7BXz7f8saJiG/+iitW3yacEl7TKIC/0cWx
8MUzEgM2lQhHHcZZitOcaNazyIRztFwICxOu84shKo6T6HqE6gOzglW3t3U3Ih3uPXTB9qROoxOb
FxBko1NcJxGgT5vsk6buXpdo6rZGb7YHFKHRhuHduGew/yb5Crd2KsRdq6awZBp+mQMfg2a8mEcL
kOTnQsct6uv4CkILIH4ZkNYO5p6y4KapiuxBAcP6LNKUfHKQ8fFuIMjvUMvBvDGSpUbZwCj2AKoW
tzCOq+oJXcptjUuJI6Uu7jTLNTdan7SY/JtlA8GkuJ2kfk9vXu7NMnNeOsoPZMnKDFPoecGSm+6F
soDielBVsPp2C7Xw/K4VI0tLCkeD3zdEWRQ4nmY6Pu2BCa1GZt7ruaMzW52Xjn/r493Ak7tNFEhj
li436CpaCG0Ut9xAjXaCNYsHpNPXs8KkHq6I62MXJ5O3SsjHi4ourFZTYjB02kuRz9k3tcZmfwmH
JcPhzk1AJhQkLFmPECm7cFGNkQzjjtZkYSKtAtyQOvHz6MadEd+kHTTLxm97si+0LXO8rAWi4dlp
3imG+kUXFZBF3UTKCLSy6WYJUwu+8C7R74nMEr0+H9SIkiCYGMWNV66j9eVXAgid6FU444IDyI3t
4WXojfrQgoXl5q28EJLAAMx4eEEWumCPg4CW9XZ64/ZawvwpKR7QNxXuTktXUw914gzzrYdsJeSI
D41/dMv6boDKvYEfaJwyzxm2XWc3jo81bAntoV/3ZEgCnjCnOFCyWQj+AdpnQTdIggHiyMFIx+mg
EQJ3uSZ2+VSNc5n7BTyCdyUiDlZ2nSTBTIDSJqoqZplt8VjZjuenliYvTKD9QWfn2UkD5vzatKX5
qI2N0rbDYI9hl6vhooAfhVanWV0efW/51EMr25d1DntCrfZXTPVWQJQDnelVvqqo4RQXS9hlzAMv
3NIZ7hBKsGzwC7ltslGOB4+QLQ1RpKw4ngFU6XPnvuldd2Nn2UQHb9HcdzGnPTNmJR9bu3yOomW4
rzjXxH5KzORtLyYzbM+Llq6JVuGLjYqwGJQ9HJsa0fxmjjtxrwiegM9ITm62W83KPI0kLb3Ms3dv
lIl703D6DZ1kPLM9kuymzTSFMXpCAIOYqylawNTAlpD6lC8zWKzTecKyB6vVnMjTgGYO2npHwmWx
r5NJCF927vjgps58mcZkoCfaKkjYgPN7cLOx3hBQSPjour5pXgInfTKEb1dW9TzIJQWJB9PdN/N6
ZlYp6ln5VWrYC0Lq1E18HC7mrbO6+vNotkgueoNBMyvo5HxSbmu9r6XeP7IzTlUwzCtIx2XMr5KK
8M1oNo1D5mTGQ7K44oRCJX4q6yh7y7sFMVKMo+dxEnqLWaM8b+WlAplBHMAJbUh/SpxZP5VGGV3k
/AovsLRGv2RG7DxUxtAercUEJ+L1uWVtjJVzTGMvySPZYvHJ6tN5DVdAOPeM6ciLtDsb+Nc6z27A
WSPqX2LQjMSDiNpSX+eycu94p586Lar9rI5UTrncIA55c9t2sE8ds/DlGj7xHH9qc2CL1yD0J9f1
Z8dFXgcHV40PuIPT5qRpqPmhartmv0lQAFSsaFQwAFzgn2fTBaQL9vOxmzX7BBd97bdxaZ5dxiD5
jAsrhkwUSrJHQO8IFwcOnJxi64AC8TUDKP7cpxHi5/Lgmi0bMnVBkPXtJz4XqimF2Jps5pLvng3Q
57zWIFZQ7aWmtOWoRvstJ8DrtCBeuu1bKzuWOaBkdAvGh0TEd0bobKW05qAwzlExhga+pcmOib0o
XyZFg3Y/LQ8OgbIH2y4/T3lxOwoIp4XFpi+X6XMkOKE3PNWbmdCQnYaMZK/xub/xgJr3MUt3YA1K
fB7UnDzSoMkvPGWgKAGXdGIxRXwAA3YlTAOBWe+0xXGOJvNVbyw5XKmPXIXekeve6rQloVSalXGY
FsrBjQFtJLviFO+8oP/U1wvFqEUDK14M7bUBtKz4ROzK/DU2LLa+dIbAticuZGoPSRHxzoAuin07
KfkyxmlZbU0r8qLQKtNRP+jwdJINeRX2AR0N10NLzxkXa0kE51ZXBG8EGFXPgRiRU7d7Aqkac+tK
4CrUXjDUTxLK/HgYM04ZF2K2VX+Nw62dX8EeRgKJ1Ri9p05nDv7cngM+epOtx6cvTfDHWBG09ioH
cEWnKHFleavJiUvnxvEAumU0Wc5tJ5kvkDHXGlISfU7OdMNIbqy5MZF9mGMsb4soMoogU30T3xpI
x6KThQbBhrVCik9QQmMnl4EP9XVy7Kq+cin9nMDNtdUOx2lFNpZnhWttVo3Iz40mE+sS8x5pK3S/
JPsA6QD1fiV5PSf/B9SZlo1PdK+KiwiQ79ZcxihMM0+/bpI6Dds1svYiyrp3fR2SlxFEIgSLwvmk
DRmE8NWodhEmwl1GDLfP4dyFhyakh7ylnIu3ZYJsdJ75F3sLjO3RnSswdLrzXHT2xJ2vy/IiIc7s
IlZgJ22M0n6u5cQAA2QlLaat3yZRIm3C3m++l+nktExJCm9bLiVQnrwuur2GqOTLgvQODKgdvTV0
UFgDCb3zNjm5O+FiNPCl6Ky0S1ANawL23qIIzHSz2Wn6uoTIPnINwA/hOSIWwy30s+hI9vG0k5on
bha9WreqXo1QxsOTrJcllIVjbOnMdcepBu4PGUBcuksuSAE/h/T0Tec+e6hqtqvQhzcYAeOx0Lsk
nIVk6chd8QXqUndM6NHcxYswLOQ7riILVUKtMthtAMMQDk/qRDUHwjKp39GEhXbpcFFWMhBaEd2a
8E99Yuujo7IWa0N5nR8kHj8yd3PLuxyGhdGIDVS/xvb2OMQxFCCEdtam5ExzIJoAgM4ojAP8vIxk
wDk6Jqpm4irw4QwfYWDxgLweTtxJL1w32kdR23zOGNLSyNQIrPCuSWEi03fQNITPmrDj+UIDtyev
Ic569i43CFelJgZg8kfQ4/90HP8Dsdzfdhzrrn5/r39sOvITf4C6AW7TPaStZwkS5xhmfNd1lL8R
fmdK17Vs7iiY3P/oOpo2LG7Lcj1waQC5JT34P5qOQv9NSh05MCHhrnANgEb/93//gCzsf/rvH0YK
H6Smf/bZbSk8h8GKzcDEkJIG57kp+d3Qy129WKuW+LUDlbYeSx4ZRF4W+sCgrMa2PcRplaFXjVlA
Cd6YTeYt586P12vCX90MQP2uSEXl6MFoMq9cbhQ9jya6zMnGIxhR787CfUsvu2+ch9ecurGCYvWQ
KZNjlN+A67CiA0OA+QxFMCs5nrV4vdd+igVriUlIl2EnsBxbkc55HGS1ps+9uxHlBN/2waJ9RjWe
kE40VCfPmsUwheNqF+N9l2RjccM5b7SfTcJukKyeE7WYDKQRkkGiuL1XWqlldmEhwF0Cup6zQ4d0
RtWcyzgvwrSMdf0ipqqPOFUOerulu9Z9ixKtpy1piam7t83Oa+4Ia9KHa5R/xWetpcV3kMTXdHu9
JMkI1YATvyKfwBEYKUEgUelUmfRl7M46aSmk7fD/O2zAg9b2G7uv2pBYA9Tn9uhWU1gJyH3Xcqp1
/A9Tk8nQIwlF2w9daRa3dWZWSO0BvDkbZIt2s0vt1t73liuA/NPbRAoXj86E9DfXkKDTPnnu3Xw5
mZEBtFlRyH9rOByN7xZLbnXV0ENkBpL28QO5g04d5K4ZvRu62Wc7c04b9dgQAUbKXQOLq8+3qe6u
6St4NtO6MMuucL+2DUfxZ1hja3ctGzqQR33iN5EDV0MtTCYS5i/KpbVuJyTHLnS1bn4r2VDi7VBF
+eBnpqXfabVN4AmxN5aA4zGIaJueUS9Bw2kAduF5v4ZsRuaPv9Ioe7GrFDt32ceAQud4ehh41PKQ
qCPiWfIuljcSdh9QO8vpARm5+WxiCsmK0o/rWnzjmDhQAkJhvCesKCVISlY2MS5E8F0TM8gZ0k/H
Sg1Y5fOib6g4qiJpgig3KbuTtq0rVBGLGxp6SsFEl4MqiXBd0W97MhfX0wAwutuujB+o/mfNsLdJ
Wnn5FSfgJg8noi4fm1FvTokso+yitJsZw1EKyeRa9in0wtitqKSGxjFeCnckUAvt9/pNnxrX3Ok9
Khu2Kqr8U2ExKN0sg17clY0y3INS7AK7qYBeH+ixtcQ7x0rp45AvZW+QtxV3hVSSJmfEpurHWJ9r
GkQWaXYznVJU8UOO8EH3kKz6dj903a62V7cNKruR2m6kN+YCqEfImnZ6c84IqUkkw9YRteah76Qk
AkTkE1+b8CLij8dxzCKOexPJMQW9Zs/nS2nTg6rtpAtJ01KPkK6TcqdxzrtNEjoQG4oD+IscHUgL
tEanJAsFlA3oU3TPqV+UhXZZCDNeSJUG+Oq3eSppinNoLPzcheMSzNBoSOyopfHAchvfW9VI7G0E
EdWFHBop64GQQl3taDSr4gon+Jhs4uh86FlVNIpAlIbeM1hM7OSZISDTAB0TQ8r9SKThBmyY8cpV
Vupmrh3rNhsGHRuVEpp276GI3vPBtS04XvfVUG3dHCxVWiSiUdXmG2KX6dSlGAlAeqZiNsOpYjjl
q7FKcz9rjJwgEtUTs7en2T/Bw5aDUYRioC+S+g0R2GKzlgQkvoiyro4fQRE3olF9jWFkKW3fwqqA
V3rW0te1s+3bkohVNJUIhuQOkSyCLiuL22+yt8Qe7azVfCpHZSRb10gBDKQtI+LLfCCwEcSrYcS7
cRTeMzje+sGKsQpfZaAI50tL0jreOnKC0FxOlUuiFCd0bvhSlx7+n4xODuE445JcqamxxAmNlVw0
jmSOeBobKV9dq8/HT0AH7CE0uTQNVW+S5/d2NIP6pEVmpnvsEYZ9sGZnnkI7trX6qpprnaamSevY
rqiQLxJr0PUw5cD7RqecatXLIbNtjS7PzWu9TBTfndYAV+rMvEw21sIglmVpXcWGWcByllYTzgw4
M7FKQttKY526YDJy6Ge+TSu5WYB25O1yk2TWmMmAfHgi/QJnBeDD87niVBG+SCOOcD4OHW0imUhC
+7dyIB4DfgIUfpd2VmrdG8UH7MzAi7oO8CNKE6SvGhDc5osYZmqARe9r693Ja/2R6QyoG3+xJ8L/
Ak8rIxaWSYpWXnfxuFh74tlKzr95O+iIv6wp2WdL1cfo6FnQEXVn5Xgz2ejkd2kF93cgt24aAXkX
hogIsbNFRgCgMHNxVzruSE6zoF0Ehn5G3YaY3l6vsj4xmBFmqbH4i7Rwf9Uj+1mAUkHcWm4qycTJ
MXLHDBw1TCw2cTB0sBb6aJeIGZIRkQ6pVc/YT1fEOljs0kkEhVej7SCrDKdRE6BYS4avaQxl6djn
SPTlFq7oXFQhaFF3eCVCsEJoEfOEVcyGUsutfKTwonrKimw2BbmeLmE3vsmX2xyKzDD1YgsITeHu
84YhWU7VHMloaydJOR2tfuzdi15b0P1aokz54tak0y0agOU84gdkl+sjiK+Ra21BSAly2Wqdpk2O
Kl8f8QpJfGc21NmxMqbdIjRymJhgUBMduHVj1iaxeDI5FaWpOS90QJb+NBl6M16rqlOUTKaWRt2n
RpiNfUlqpBAnMXaacySkZMhv3CH/iIpSUmIp6up1ummcSlse2qjTp89DTRmV+5h11iHgXERgEr6w
lkkJpXfX3dnIKeGzVjI2v9WdlUXHoldatSW+rYg+R55dE4FNLfzAjNw7ceFgl67Sqt4aohZbbO4t
MQovyu4Lz68S4r2OXoOr5SLlNJA/LMCmp9d8Gsq3M3gYWA0xXdPl7PAYHyI9U+m28hxL3UAXIsdt
4pDr7M/To+S4xKZVXgBsVtWe1Pd1eKbxxSe19DTuPs1lZt935Vh9dkhxFo9OaWRFgOqS6U+zwrPZ
x7m9TCCDqomUVEcU+kZMqhsPBp1k7aEoilrdKa+2S43nl9y6PXBes/CngezYbcX48A71RqS2/yO2
GJbDl//zH8aZuvq3Yovh9YfC5/z3fy98DOs3WzqEg1iWpP1OdfOfagv+xHA5cXsceEgn+oga+SOf
yHR+05H+6J5EUKHrpvdPsQUVEZInBk2GbeM3pP/379Q9vNQPYgt+P0IQE3WTdC1J/Pi/ZI+rGLdh
jrvKJkCQTWMrlLUZbVIknfG2IhkwXV4H5OZG8bomN+74ONa74QxQXpJbfeQ0nJ2zAi/LIeeYd68A
wNX9vtOfTDZT4m/9tDS2cYv5MCs20bp3jdtVALiwn9fm5KRZcH5p1TyIeTcYjBePWvNeJxsICcay
jx+d+VYvdrJ7qEtUQjJI5upwjpowG78Wox8Bm4KMS9cIjOmOYLyAjOkLdFF7yTNBfKZblpsOq6je
Zn7afS3KbMOQwNf7myamk299tSiEaGqkbXfP1r/Jm28rvXNyy8Da+UbZvhnRcj3oy0Hj+bFy+OTY
wgD453oZMvH25/LZzd8k8vK0jgFUOL7GtgcqYWNEQa28bYesXM/fRdNc1va9DqCFRYP668l24+0c
qdBeVixRRKuU0ZMHBNlo4rCsk2NMNo4049CYjYNWT1zEIVTGhLDK3A6AbXPZ7FW9oEf5NitIHhSR
8nZJX6z2MBHja9Wfx/iYtKkP7QO/Zxcs3VWZtgEhntsowq8WvZdYkJh+Mxcs9K/G+u6uD5r3aoD1
GDpza5S4mZc3exWELaY35G0+jG6yzeWeJMktpwlO3cSPymc9XQ+L1mJNJH/D0ugQDaeIDnJh7KI6
2eKa7Gdj4zFCj5GuUa9eY+xhbNMGop/DHMfsmJi7ZcJe54zbjtE0PukrU2dnExtD1Fu9UBhxiQTV
BK4uTLnta0UWK1uEr4jSxhUzJWRR92cdfNAz6piW9NjoAlHbPZ3LOftSQUUgho+YS0WBeZhdy++6
F8QQMHNYWolYLNDmaxUG3djczag6AM4ThUi2N03Fil+FeIE4+h0ejM3sVTtLyUuHHZStxa8iK2iq
dLeClsAOYEqOscw9RHERO0/T9LnBiFUWp4KddEx4DzwJ51eM7RdjHIOPGOSKOAODy8Sdah6y9F3O
att0OKHNmYo/o4eLVbVdN5PesUNzMEL4aFta2LdmaKXrvkoGv/TIPIhhyRvohIZ5U9GWzEkrKVWM
nGjZFHDmOQCEWDZ9R80bC154IW/QIgWaTobtfZPP1+WvsNUfzNV/Nlb+WGBsXQg6PLqln1s43zdW
aPvg3R1SsteLb6nayL58zDEBqqgMHbVZxU1smr6ngSvq3EurzQ4L6dUG2YwULKEWqV1dROHsNOFk
GojMCea2bsooCRHK8mMyaIy3ar5jWLS6m+FrIrIg5WfwagKgx5hcbHQi+rLC74ixFtOxTu7WNqwl
eCvUUQu1qKVyjjEvy9lmNfuu/kQE4FbwNDtTwq7NM46Rd710rC+Mc/2s0o5Of2zLelP0hyx5NT3y
KxFL5DtNPZDJTaMDrp/t+I5z3Sd3JRG99rz7bnv5EwXsh+b97y7qWZH7XbdqxO2Z1xYXdS0edQ5K
Vp1tEkbzK22BsnpZGlzo+vM5qNrdGQvCnLb8hVHhgxb081ugkibLWaIgZpf68S1Uk8bxhYLFzw3J
2RCQHeEGTOL6G8wimfPGsLxEAJbIrc1www1scWc5h0pDOneYI0RC1ywVunjS00ueem05zPYxdncF
vXEHE66zb/SRxfQXXqAfpcofd6Oni3O38fzOaRz++K4N7pjU8IrR77y3cSg2OBqDVV4u+a9cFudf
9NPl4YWoU2k2CMvwfv6GYiwLuipR6FM8E9JDvyvGUb1LXQgxv/guXPkvH4vWE4JJzhEAXmxDcMj4
/n5Qrj5rIkpQKWiXbuXcycg4pL3axyVYIAgPGIdIX0XamJnPisw69NU76sgc222Jh0idCin9oTpL
ppbs0e3PoRlFiPiDoqz8RDmzIc6eaSBhLHq5L6r6PotLZvlPCQ8v8WNftK7asv4HXtEeUlKa9fNq
Dh2ria9U/25YKZPT5YbsFBCop9npLuZrSyeoZASsh/5mue0S8BikAXnOt8U+0xO8IObB1GClulkH
1w/lHIGdXtS8TKV5qPX5csbbYxksJWreyq7Yi/ipQFE0Ju2h6eKNlmh7sqGy9RtxpnHeX3TJzu1l
wF3hU0OSnnyFKEPUPRnqYpMaBmcV4bvt2SjyoBeHFLGePexldVubC6t6Eyr6TwYaSKyovvyMYTdU
zSfNfjpvw7LLd/byKaGtYTLOwYS/9/CcTNZ9Q1MVSQzF7EmRezMvXwz9MndJ/F7BeJBlnqVBW3xZ
XNIYyq2T2RcLQ/Hc++YaXySXwNRJOk8DVb2O5Ecm8load1l5PQ17Ror5cDexczgM01vtUwyQWW8/
doCy/kQ696Z1bWSB6WbUmqAXlzjtzCxH+UcAHVM++mi+ShY0BcvGoZfn8LRaHNoG94Jyf9PXZBLV
C9gJFVj9ZWvpZ0kaJT6dpNU8DOQTu4S9JLHL/pnaG2tSG0zk+5kgxh6FTFbvwdMHVKK+x9a2EpsR
Z++i5blHYb4a29qg+If1hcW9EHi3iZBc3v8fe+fRI7mVdum/Mvj2FC7dJbmYWZBh03u3IaqyMund
peevn4dRUreqpJZaywEGaDS6pcqKjAiS9zXnPCeNmw3A4a3JfVIZPO85+3oFh+wCIeemshiIUpvx
cmXMnBpVejqE+OmfModlrTwz2n1p7lukCSX5LqF80sNoO/QoA+QNTAoe5c5hPVLNMWVHtfpteXIz
WxJaGeQ5kTvyyk6+hX14O2XbEMu1nnYEcXo7wSjVeMGNBiCDHwMMaU7WnuyfYLDPmaNusjk+w9x9
tAuGV64ka5sx3ZIQfF6SBXSHigJMy+OAj9+0et9y5Jle78Po0Y1Lv3FNn7lt0JKASKZXBum+CO8y
3omr3cRkiujIzfp3Ao6pvsjzxZNlibNhpiQIwYA4OwybZxiyqGFSlgKfPR09De3WrYy70lLbvB6P
6B8Co/6sBHrEu1oNzJiZlKwyXt0fLTgaaAW86CUZRq5VFm+e5jMXPsbeDeXf6H4ssghcRL25B4KE
I1J/atzr3tY39nIggvu8MDnEC4+DWnuwk+d+egCxcdRAEXtjfJ/lDBfQ/uhlFyjjOhTa1qnVoW/f
tYrvy3oZeyKKPfbj43hGs002+orKabe9V+I1Y+6JsyGu38v2uc7qg0GtOWfXrI12Xf8qkvjRmrLN
0qIZbKIt9Z3ZHrTwsvW2kfs0OJyUmAuS6NOoKTVtACIJ6kDsCMQBUXSTEsWYV/iVTW9RAOmeHC7V
mxwjIYwG35zvSH4E4fGMGi/iMdsOzyFba8bIga1bbBiWrSUNevRpA/+xEsxUVhk1rv4e5fexJA0h
1JjqGTf6IYv7jWVhM30i9eQsannGVtkTwenbMcyJ67G3ayvR6/k10Z5b2cw7cuX3DYhbu+zYgZc+
0ClCr/KNhrYCFx/Eiva6ISA1ktMh9QoCU44mUrYJFYSU3MbqLVIzMfDNkW/Ln8anPn3Uy09y7Kih
EVbB4/CEdQxnaqf0qXXEdkHont7n0zebtqep+sNU1Lz0nabJfTcvZ3EhfTusAxGrW629a7LlGBrU
vE7MmAYVVXIgzXajI2TFFws7bGZBMW3d8p6jAe20n3f5gxjPY8VVmh8H97zRmAwDf+NXgV6z0bUb
Qps2WJGDKJq3SDICrWLBY7e+Zb+Pox24OretUBuTq7XDOj/VWxaPbNe1HRfSLqaqjVZNPedQRmfr
qnwbrc4/59me7wv4V26bM4uszlL3m07IDI88QmbPqSD2URL7KND8JnC+usvZ4B1Gyw4y+9IyjPOw
eySpqR+Zpqh9NhwG8cqgmnSaC+YstGDl0bauNXs/4Uwab5W2SQbwPvs6PLO6C3O6BzjShOQ6GryD
CwdjAAkpgSe8Q0vIY6t9tNNLSO9F7ePZOQp0g2fBeZ3ZYDz2Y/O2lE/1+jpFflWo9E1bYz3s5k26
aE17xpxPDdx1N1t4vBi7dnpQTnSRzDQSXLQeM3mRGn4J1rWfrpkhbUjOJmeV1NLauSI6MUB+vkOH
4CP3fnOhmA/GRptIZUcnni87ix4220ZiekA6WMmrIXsdnDfdyB91VB6W/lnAR5qXHYSazRybfj5x
nS67GAj8wu5liRnUo0BTQbYQkB6ENERxcjSRMWohYlhStNQmtIrNLGwGrDzAkQHPAC6822UFli1J
IEmSmFh0AmSD79MiMTvkaAxTaM46hwzeI1d1uyasAodguFg/UzxM2QYWnUnk7OPiWbdGZW8nN+Zm
yfakKu8ml8g1T3tueNSP1bCbaa/i+n5Cv8nG1kEijbv/Qs/vW07lDpiIi7TMc15o7q9MlzlJ8xhO
H+gWr1qzIEpwXCXNPkvBT5HY/rp5XGJCjrZMJfhiXtGC+p3nbcuEGy+fgk6wry1CdkA8iLN+Y4e0
8w+j2YGBQcRX9FuEuruKy7pmfclKgbi/wXdn+qM4YpUHAwD4TIXYti9TECxr3MZ6yGVni+K27kaf
QPptyvpFCl/Dr+x65Ixg2uLzEeR9KS72tOA5wqdr8g7tcOBwLy8No97ia9jmHDH5YPvkTwYpW9vK
KzalOGBROOuE5WcIdbM42c45lVx1PrADNCtUTBbFyRjMCV5dMV1p3Msxc5Uu/GymAsVxfohJobOd
m8k7qyVAL/DkCYp23O+QnfeRpW0cRj6ZYe8LuGkuyULI9S5MOn4S7z4GwTx1cJm213tl1oie8x3S
qKt4rVLM9hpjxaNZC4IPD2yAdnML7SHn6mG7aEXVpgrJigmrTdY/TSHa1ZaM35ArNfUHIKgyxS+c
UXZmxWXdXRdI+PpCkVNM1zqVX4y0uepVdAS7F/oM6zfZQCHRf4MJuIFsdNYP+jGS0c61RtpVFUzN
zTInEKuhX8nlSHLxGSs/t462jiy+mYAABh77DWFpnXprJ8TsEyYAvscqt0lQ4HQo9CAzqD75jFxi
IwZtx8O4E1gLgNDBQY+0ZGfJ18K97zsrGCKOv/KFq9kKA30mzgl4X9rFmwxqJ5i2TR6+tTqVCaF2
1kyrXC2bsXpSxrIrTb7vCp/LI02BUbc7gWzLyheeYTtVf4kINS6Hy2LRXiKVnfWWft6kKOFfCjJX
tXHYj+zTyaZDSZlfExZ2NZrtEWAckDiE8VzuVn42UDoVZXL3zyfPjAD5z8/OPRQh71U9qySKu/9z
mbyrqq0+u7/8U/uP6upL8dH+/IdWCdC//i7EJb9KgjZfui8//B8G6Ek33/Yfar77aPu8+02Hsv7J
//Zf/q+P09/yMNcf//t/3qu+7Na/LcLs/OOcGU/vX82le5V0X8rkp+E0P/SrKsf6heGvifYFzYur
O+4aU/ObF9D5BbefcFwkO0yGvTWq9dfxtOH8Aj0AD4KFM1asTsF/yXIYajvrSBnPMZIaEsqNfzKe
XtvWfzfReP90nReBKevhZNYN46cm2pCdB1MxeUvcEaGdM4V+P01/xyRfB1B/eBHHc5jFrwqlnxMZ
SGF0ONKiNxQO8aGcMfwCINbORD1K/3ef/p+Mbf707XiYdhibMHU/zeJ/N7WJ7AWiyOy96nNOS6SP
3nDXkeKZ/c044I8vw57BtAlTR2nFN7eO/H/3MotXTqlsUPvg7nW3pSj6hwqyX/jdW/uDhur3mqkf
Jxzrl8PLsLPyLFYRtvMzH9NAmoHawHxZOAv81A7N58hNOchQ7m28mGo3dBhRZyS6/A1b/M9e2DYN
xFq4lXBE/zRRzLgAe2WJFywh4cbUiy7xNTIb2eEiUJIZzXxPauR5nkfl9+fMf3zLPzpTv79lhF3o
0dgFOtwuP36yVVJphtKXl8aIuvRxKqwxDDA785Rk2a2JQwc90thINqw5R7bRsbx16/GfMcK//xb4
+vn8uWgN82e7vZyTOl9q46VPY4v+IHpo4AsGGNX0v7le/3hneNJGqSdQu0hp/pzvQchGjGjYfNGg
Ce7C3m62A6xFcP1RdPzrO4Op7893IaWbyz9mA+9I6To/jxOlpo2iia+W2YzyYMaS2m1wcnKfuFVd
3OOKgWJIui8JhAbS3TPHi+aOMWEBsY+gaqaNqRzg2LbdGDP7Xq0B7LkBn/ZKml8KZEulH+mdKoOl
bKg9JKPSajucbAi00QYwQJUwLIH6lstzsymF47snM4NaOOWZV7f6O/NEa9qmw8IJbuEjIqUKXQQ1
iRUNhV82JnogTZpme05PvVy69tJfJDChpl1hk8m0G5u+/uIWlmldtmAPy1vX0+JnrDRwLolOE9WB
aHEPneDJPpLp5oBgVfaEb6oRANMivYxr3dWte0iqBQJcw1qFsGhRKBdP7haRF9U3naxFe5uLNB+O
oWWoh3kYhedLMhAwZmWF5hzqhH1GHdaxCMCQVVPQnMw69lKxXY4ia5XfhPO0HexpHh4ckS3m+VLK
mVInS4Y3uHLxNyVK2/VDlRiMjJBVYjDCtCmir72U4d0y2Fp3NZycSNOkUCUEupw0Pti90JjxnDWd
YeJZsr47mCTnjHZb9bJllKyHBEcj0MVZChTwBrrDyfxUaDmsP0JKww5LwXaGbohTyqrHstWukJjj
3Xut6ypJzVtjsWrAE+iui/YuFUqnWUBspYXyfkSA1017TzVqDjqzJxvuvEAd04idbhHYi7sqs+Pa
dgfUCSdZZTE7S0eacB41lBmBtghUgxhJE758hggnXSbd00mmKY3IaZ7DYTCZNSWW06PnzBviZcPj
UNOmIaA2bLt7ABC2qkDNVRG6nMShKbNdlKLDd93o8F1FahuYdRDhmbWp0j1xT/bIHKBgWFU+trFK
q4aOwdMRo1ZNbdYbOLIR4iaiO2og/k07QQztGlFcxZ7IxDmJqFLsWzNRn+NcjbgPTeVeerGM6mOl
F+6zqYaoZp4h8480r4zos55QxF61qNhjXzUhEmrYcNp15+ZJuMe1qMVPsxsbrFtc1mSsaqdiuQkr
e7jlWLCj66lGC7NazNLXqepSuKtKuOTgMTLR+TCMcaqeYwNJyT5eWKNfdDKM5SHB8T6QK4t8ko0L
ecHnehk3LxI1beMXS1smW1CAuhZ0bHkMNi+TU3+N4mzq0MybK5zZxcHAjTSJCVsNO8foZQzTQQE8
LUPtcR67wXxA2RSG10nHrGXnzqawCXjObPNhlig5v3lF18j3NmlMOg20RTqjZrsvjOq5qdgjpP7E
7e5dpqKRmfTDLvW6y4E8WqC+g+jGEC18q4b0EdmTykFAqtgZH4BWliygqyqCOAxiw7AvtDZa+C7j
yApKPZU3s1uDs8W217t+OQ75bWtLGmE9gbtOs4+uEjPWYIltAvm9JgWpZq5LDlfMKkzltzqi0Jte
pbRKk2qZmJI6lLDtQ29Pp2cn+mff8IHu2iSN3aBsBysPUMbLeYO5EoNzwTL1suDJ0gazzsR5Xyct
J2xSYMfbI5oLbyNsLE8t1nVBI2lzuwDDDeEuFyuIuY0QEfilNQwPIVbrxwqKCsKWqLCijVctiqYo
ZT2+M7SQHZlR9gmDAFvFmFSd5LWd0UPzmE+nGx1SE9PhSmPoTXacNgZJGQ2YF4kjuB5Ni0c70BX7
qRyN6M2FGsS0PtPCV2Gk1TsKpOEB+R35Sg4rwY/YAuAQxG3SvklNiEsiGfIMyzLcar/vOxFvR+HO
r9gBCiTWduqw7DBbjXxqvfLebA8lIjsUVZ4vc9TJACdz+9yObfw605F9jY2xHjk/yuZrx1h9Yv41
Ej85lVWyj6UxotHTl4Igbwsgu4tBbYC+viRfbYf0SVzWzE+03kQcrU2SjSNe8mDomuSeHUz7Fk+6
9dgLbXznCZUCY+sTz2W8PupJkDrKQA08uBjyZrGwL2PfRtb05KLbXDlO7C5HkohroRj0IMstNcac
vbgjkgb/xoCWFQUltaII4DLn9JdjqJNdrq9si2Lxsm6fc3MUzLVwd3MnrlDjojcwdZSp2ehQqrPx
Cu/ZeL5Qi843s20Zn33CNKzVhpHo4NW3AYMblVqZ9ZAXuXXCKzBjBusPyw2XoPQIkONBi2pr47ro
BRGcNjgZK2gO7yZuqiywhgk18orQfScLBNxB58UmPjKo+4VvSGslasx2dcWC3QE3u4z1V4VoS/Nj
feB7obMqvkhXNfqmkpQZO0aoNiOkximxwYgoqzdQXMdwz59WhH+47ZBts6LqL+LMHiR+47ZMd40W
Zi/cMqW+H8OS1TFaOAY0Cq9mFjhGbd+ZJ6vgP29s/7uu9fr/MX6NsfKW/nPrev9RfkRf8t83u6ef
+M1Nov9COSqEZ9gWOBp7jdn8d99qg3q0hCWhNokT9urXvlWXv0gG2fhxMZO4dGEUob/aSSDfrC0t
+Bpp6GwAhflP+ta1D/ihpaRehkSD2x3RF/0RDffvO7AqLBEjFuGtTDT9BUNe/kgwa66CyuoiBqWd
O32tJifc/+4T+m/ay1OVrgO04wOAnvNTd+K45Nlg5b4dLJaQLiHs980cJX/DuftDc7m+iGcCHxZM
DFCm/vjWsHc1QC/d2wxi+8sMPv8B8zHK4L9+Kz/us2lxeBUHwxBLbV5GrLOH33+AvRs2lB3ubdHD
awWoF1mrwBYRlDeKgyidt79+uT80OuvLsULnkkFTh+bux5fLUh39f++QSao352Iy76NRty/a3h3/
5n392af3uxcyf+pyZOkZzEWd2xH0xyZ2WBIKBdT9r9/Nn119qzLQcx0QGKgzfnw3MmqHIo4lbkHX
u+MPDeh/8Guf0TRqu9lLcf9akkHgX7/qqd//+aJ3HJSy3JEwgMRPL1vUoJjy3L31onzYjIQzrNNv
HNUh5/iOcKXsvldeiKgqZwfjtnJnm0X0NYnwWFDR9+jQ8sVaU0RgOsS5Tqp8P8KB/+vf8k8/G+ZJ
2KbpSEDs//jZ9Er1jYfvvuqbdmdm2WIFLtQlptRu8mmYi3dTMyY6/PWL/sm37uJC4NISTNPQQv34
onMfx1Y8GrcTQU1nhho9EhDC+J/fmK4g1MtD18Jj5+epj9LUEM+9uPWAY3I44bZPVO9u//qdECrD
7/rjt+ywmXYZKxnMP5hB/PheWDqkCkf7xbQMDoRj2x5fPDbWFZuWwq02ietlLCD11Ok3IOf7dKuX
y1D5VmPq/WEWovm0CYiIWBQTley3Dm2aP5Z8JXu1tNQAqYrDC9ksrsdUeoL5niyevMvGmT2n4Znh
zZKWneY3cTd1vucl9SNj9PpRWYUcfWBD6jMe2q7HqeAKthmaCfouotfXfUOrzWe2TwPEdPgdD10t
+PILSz8KJnYde62eDZhIElSHFDPLtiVGC42Z0U8XkTaat/XkhgajhST7YuusGALLWVI9qByp7xmE
mY/YaErXJxjLvFMQmKZdW9YM7ZWuiluYDMuyz/gHBgnMSjGpGO3xTeo1PXVOV0wL3dSFgl5E4xpU
JDDG3D9h92GRQ6IFhB9p71FvTJ+U9tbRJYyZ3MvRtofAVVp8z+foHY2pLLwjtSZTEm6x6JyQk6o4
Mv3r2MVnRgqDpwuPzDZGLahbo6x8EGPsy0NY9fGeCNah2kSS3RWQlgKJIoQC8iKabqkugAOZrZ/w
CJv9LrYjvJCt0j7UNMzZRvFMOHgSj/FZ2Fujy1bNNt7KUKJ7KbxpqTbW6s3ylYtzBFVN6d2bOPRu
oiJqripkqV2QZk7+gIHFw2JAWMwjh0q0528nt9qt5fjqamN/4bo5jJjGzNTNMrT2eSO86EvsOesE
8lSbSTVlL/jEqNiSU/XWguS6SE41nfG9vjvVeuJU9xVwTrJN7I31Jo0Fe7X6VCA6p2LRllH5BW4L
JSQuBcpJfa0siT6hyGzXelM/lZ6ALyeiDk4l6XIqT2nso3fAVxStRGdRwEalmt/FqawtWifZmlNm
PEOgk8WGGE/KX+dUClfU6s0GxhwV8vdieQTi4BenItrN3PGefoU9s1mZn0jEKbczWx/PjbUGxwBJ
OV6eSvPsVKbnM3gyivW1fC9PpTwxu5T13qnET0/lvgeBTqzuR9qAoSDEJVjW7qDRCxqF5tQ06AP0
lQ3oYJoJSBs0FpGgxyDlnBV1s3YeWgt3DNMQhkjOFWbCm/zUqIRmP70na/dirH3MuHY0zugUNDep
nGVgrD3PuHY/1toHZWtH5J2ao8TyWrVJvSo7VqfOySvi6ao59VNJaVXH/tRl0YbUX9kt8QUtaxsm
BMxifoP2uRwcujRZLs4ZJn08ZiSSeG9eboYslgcl66A+dXrW0s+v4Wq93xqnXrCLvIx8m7VFzDNw
ecmpbyRdPf1g8kI3GerlgF2EFlOuzaZbuiTmVmsLWre69TSd+tKMxIprxhZ0q8LL6FztqqKLJQaU
jrZdm1tXs+FmaSUtb6jF8aXRGlCyzFNP7ICnk7vw1Cvj3jCjTVWadbnRTu20RWMt8vUaJH/qCaUy
PfcMPw3FXkKUi9+d+vJoscYnfW3Wm7nOs31z6uGXUz9feJ7ZBkwW4kscZXT8jkYk9aY6TQKyEFsy
YR3rhCBbhwXYSpgbxDyWkbac5gkcYEnnxyD1b7o6ym9RvyH9TGxNv2CabNOGDx2atf40qZg0L2Kh
QmLWyMfEMAPZOnMNKCPMOFRn2TftWGiImzuGIHpkldbZQBAzyT62415OPMnrt6LH+RMHFp4ybUcL
q/MEwm0Kvi2QeFySC1epqPUNHsd49GpGfigKegcz2b1dEFwTVKI1rjpF8c3D2YyLjYYZxzjTPDtu
L9sVubEp8ffBsamNGnET/zvcrncFYDf8blwQ3tKsh11EKm5tjPPGHZck3w6aY5zrZuJ8llXvWdt8
She0dLA9AitBiOHnVlMH4xAO+cFGFXmOOMtAg2FG8lXZ+Xxh1YIpo1iY5mIbl9q3AdzkUz5gTUK8
MYO7rlKRvPWELt2IMh8+8F/qH9TfjMUmEOSkGqk4hhIWRiRHaFWbT2gFXeu2BmIPewQmkdCf3KQV
Dw0sBZIsZuYzh8adom67MFUlKt6soEBqscIIENdr8GU35XYESCI1v9lTqgPiQts4HdickUQ0OWmG
rn6EYHMw8zpDVuAqh9Z7ipwDQ8FUJ6GHFNFAeI2WbIc6W8dhhdU8M5ByJtQuXvEcMmvp/MFJ++48
9Lh8Nhrrsoyp0XplWcwjvKApauTLlhmHElT5wKQdtv4X0qGzkgDKkQGNlbWIe7xo7JHYSXhogY3M
GUGHVaCRmuBbAeOUWa1t4WrG0dbqe8SL4LEkKm9gLe/I9yx4NTnKrjgkxtzXFQfRjtIjD7czclp0
916mTGhYCaI1K7URsjiFySTETkbEzaTlIYkjvGZAO0pbsdoRiI8PMGFhsnAyVmEbGtTMgjjC7BiA
E2xDBFJh21wKYxo7DKojEXphSy43GeDunB6SsJTahcBLFp8RvxAiHIFqNR3JHDSfWZ24RzJwimFD
SrN6EZQKq/xpjsLAzhw33gxRgqqm1ELlPRSmxflzvegNOrECquMtpBnnDcwUU/PQQ1jWYj3TVilV
mHEIETNOxTRmDdKnpuWdLSYtA5CmWbsGyqmTCNWaKUNVU1I4mONQ8HGGTCJ3iLz0AoUU9V7QYNtt
fIWNDr6TOaL7hNoIolVhtf+cerPvYba04EAn3XD3xhxq000ymwQZ0rIjPdKqqdYOI4FV9xKxjHtQ
84haH0aWww+B7DKGMwUWIn4M5xBNv8VWtdgrYE1LQDDmUoLPUojOXG4MEPCi41RrmUAl70zWqipB
iBKibRl1rwV5OESNVfkemxvcAUtHZOeu14WTXc9pdlFNWXk2RJU2HKG8qx5iJAb9YIwMs+RyiOoP
kAgq41eIFQP4vrQhAmlTrXjUw+tETzPrF30tU7KXqVQIcsfwgc6jqKPCh01KI9ZBhrxOdc5X9J6I
+bPFSz0/nhaN5zL713g/4QdeBUsa80xdqvNCDkN3rFMPre+Chf2lTwYn/76P+/8Uk//RHZr//zx3
ukqiD/WTXmL9iX+Z+dj7AkIxgZFgoF7bx+9jJ1jrrC8B+NBvW/R4a1/029TJ/AUFg8TEx1DGYWLy
76mT9YuBKZBtske/xs6Tn/pNLPLrvOevICYSccXvmzPaSx4ylm1JXo+L9A/7aSdv4Xv3oZ8PaVJP
+1lMGF9MoxLeccnF7F7VTlQySh2SLL7sO4fsZrOD739MqewykF+ylMFkSPXgcBe3axZRNF5jJEVq
ptkJ7BH0nI1wz+pOL7lOLVw/ecVPZAJSLaG9tCzsppJdZjgqPTgzz8ygFmklL62yHZFpcjPBNU1E
TzxaR1SmX8m+i1l6rXQioBDVqgHTLeLxoJwR+dZm5iW3l/a2aIlkoABhBAiD7cyQ2bzojRh3Mw3M
gpUwhsWi5u8rrJDA0zGD6AbUFQWCpXVxgXdvhDGehgZqe6TfntrMcuoaKhtn7PwuiXFSmYOsJDq5
hGBXrcnkTPStlb+AiTWurNiq9G0X5dG1ImP5S6y79kvFJOxbHRoe8WmzzTkUK4bHrGR6Xb6EBi/5
HOm4nv3UGqficoYPVQAUy3jOlgQsOBgtwdscrbyccaotqew2S72MBia7xSPvunbcZSuGmLI9tXv3
qapaU78HhNgvl3aq+gtPhkiOzU7LkUkmbc+Qpwmb9hp4JA4GI+1dCiJCls4NSfw31sxxeimhcPa7
xnNjBG2kO4dPVZwO1m5kF10c2jBWYC5lk5pbqsbmq0KhovtL4zrvsWRsEQjq7qexsDtU151mb/Wc
NUFPHdwEcV267y2IYKr3MRlbevrMHjEgFGgSS2p01jdQLs9TG4AfAWf9bO9UKvEIZBaUL1/McmB5
1BcmeZYwnYEot5AOWDz27aGrNI3wUw1vHdCL5FwP2/hO65L2U7esx46NJ8LNFtJQkJMpXLPudZP7
fqzKhA8IAQMpoMDrtUUp8GaLYT6DJ2QskAHlmVkm2PZdbw3IY4e0R6yaxOvZN5DuqvnUGy1bh6mY
XqZSQs6eOOTeDVyYSJJNjj5/kfZy2+SSxSa8gKTYGWbFziMvhyXDcSkUxrQifA/HorxmdKd/TcSS
5rs2WgmJvdOUw0YOoZ3x38n45nLnN77ohaH2oSDqwE9mj7S7Hir4F0uz6+vBtPuIU1pNUMmGiiRk
oUIbWWHcVAu1eZJWZ0an1oZdGFUSRDZHMTpxtkSgGRYkLHkWYQAdAbvv66IyynPb7aN1mwiF9r6M
6FU2TujRwg6dkd3oqW3chXOdXeja0oUwdjLxrWlYlu+iRNL/tkPqvrDvlbcdoq2XCsM+OvWawM4j
a/GuOsbgGa6huwkMagTJUHiBKIF30LnRh9HOZO3ZqnEF/3JcDLpJ5tcsp9cEvXCa8scxjth+mka8
9I8pQU6vgPj4frw8TRDbdrqL3XdGsuBPSW7oKOCnKvdjEx40FqGoufTctHgUBq+2DZ10flpYNMbX
5Bor2HNS9tmdmiyFnEjgcdqE7hIdYLA0436VWDEbUnLKt3Y6Ihnom4pdJqj1ghuqkUqAuLSosLyw
oAvJegeIjOb16zK+1PEfE28dw+MAxkK4K7Rn3p3HxnSjWRX2fWquBDEI8HC/0tF3MGUgW3bjUi7J
HWiO4ZWwqOqVChq/MySbFTCD/GikTE/Mxc/BszM/6qNu8qXTEjwGKPJr63bqvJ4iXJGRZ9MUZXM9
1ZtWWuYdF+xEkR4WQA2Y4cfjNpmB328SjOpiU3PDlaSyLt0YhBZk/GCWbjpuHaeu4+swFvFRZT36
8sVworuEeps1c7j08JkansmNxVfgzjk5pEx22uIyXKgVz1mKA0Fv5jTqtxZnEKbBBQLIzg2LzkN7
i2URyjoXRZ9EaJO7xnPuWPnC3oEgC00/7zjvuKyn5DUh9rYPVFuSReNxqz2w7OgQgodmdRYWht5u
SdqkUYGkB7mZpykVN2dGr/y5MZCrdFpBGzjpObGieVTh6KpSo3hK2hgKiNMJW2fwYVPriknUT0ZS
eVqgCMJm9Z4IeL95SeJn3AG3CPIqTDZKpkwPGr2OUfQ5jvVt8hKEB5z16SuDTinKozW2kHGeQlQF
eN1krPRvY1eUV/2yALgx9MU52m1W0AegpPlMJyO/sidpPxqwdl/z3lDvscazMKB6ld/0tkflNldC
PE1VSidMukD1aUU2leLiVOc5FJo3gKP9pRfqTUVnQyiLXzepqjYNjUAGMKrS7+Zu0Z+lnRLbXDgV
ZTQsc+cFYtHIrNYzlrss0ZZPzPnDGfkoSRKoxOr2Y54iW4gHx7tecSGznwqiJHBCGADdUW9VKORj
9M9273DNEBCLA2XhpklQBY4DTmkwieyLNDClmVpnGHlodaibKKXxxNDcFQgcMnEZA4h/byfQQiyw
GcgHdp7PLsKDBfhkm6Cwumo7hg8QpV0i6nF4M/fEyZsNifkl80QX84NLp/fnTGaK6WZZCptwSkOO
vXsRefqQXcgIRfsqqF/C8kHmsAM3I5sAroEMnekB7qISI3aoQsAh1Oxc3Kq5cfXAsVRebNj9eSVG
VbMmWqFx8/Oyi5Gxr/Pgd/Zw4/hNn+eoucC7nBM8WiUo/Kfc6xPcTVlorj85LwEjOvNrlGvpGJhi
ZrLIowii9qbpkzDcLFMnwmMLBjN+lvRp1rbVmGs+dPNQYj4OU5EewmSMcMtKnvKAse2ZD8brjJmv
fYHI+dZbVmtuBfN1+Dg9IbGYnbx8sEjqAcXblDvm94P4aDIeY+jK0FzuZ7lOqhn4ESJBn8t83L3w
ki6cPzsAWNlVywMCFY1ZuOoS9USlLkORYXqLvUxf7C07J2CqG9xSIt/FY90755AnTQYiS1RFFwZq
k+hrxbLC2zDBhxc5pXbRBYlFSjiWqD4cDxMTZIzYREGa1rd+6np89BlD5hvH9sQSKMppjSDqphNn
YT0zAhAz1+4hbzS4xA1AmDzgMq3MwFyAJT0BliS4OmocSmEuZHt6dIeUMX3J6oJGNTWaxnkFHqu/
TLSixr5w+/BTsK+V+5J0AXzzERkRdGdizUFbuJhxjhKusXMbpoyHMlfZfOQzz/pgFkPSBpiVmu46
5cGTn8essz40yuhLwrmdN6echbPTAXImO121rbE33cGbtyPgNqYqjo4gomLubG+WxVkJ96xOrmoQ
3OZ2pi2tg0raUXSh8cbywNFMQEQupfbkq9ppvvJMIKHTHlqMqyzTISNENOnudef03Oa6m5vV1qLs
aKjWehhxTmg0/RYxpvhsIAdTwTPnoP7Olsbcyt5oDB9YTYZWUncguifz0OV7CgQLwJg9cb8xpuKp
V3NuPlpe4vE/Tat5YMlNAnw/O7AQ1DiiIwJbClKwdpIU2+EcYzwDvx/kwxq+CCFvPu9qcFcMGly7
Y9jpWGRMq5ZU8raRo4dVGyLTmR5HfMTKEfGzptfMf3oZMb/q0MUVEBxQKvlDA/H8xuwBQh3pxdk9
DNPcV/+XvTNZjhtJt/SrlN090uAAHA4sOxADg9RAipRS0gamETPgmIc36ufoF+sPlDKLDCoZrcVd
VNs1q1UpJY9AOHz4/3O+c+WMOfyPOQ5h0C+jAdLeHysN3rBMFwc3HYColzVpBCQ4ga23rjJqUsAq
bPoqOEfVgNCmEqOxRWXcCwRFbiZ3xOtiIsr4xyAM9HUcIpprMpwWei57rMvtrDBXxlB4zdYfvxBp
D+FqaePqW6QR4kCXL+v0s861M6M4igwuF3NLBReev2irhbRKNXhUDJAbUWGohq4HQ0BRVN8jQLrV
HKZkZJH+Vk7UjXfzbHdWUNTt4L912UTDPbivhHTGZg7ljWwcAosDSxmTqYKGw79zx9Ezxd0XNbro
lh8t6P+pH/wXiWPP1Q/e/J//zc34xKWx/pUfBQQJvQfwgGKpsvFVCOdvvwV/YglE9AhUkG7QYkUS
8bOAYMA6xZmxOjG439N5XeUQP3UrBA/+gQwetQnFPM9B1PJbwpV7jci/27uexUdyUc4Iny73KoVY
W9kPvAOWt3QuedTNFsxkbLzCf05mB2jk1tgOE+UNxFMGdVVME6QqOIPP8S+0EGJdCVqAnKtKd6l3
duhTCDcGKnmbcCl9YkSJKse1XHdpfqmEQccmnkgZovSYVrdESuVq29omakaUgNZ12Sij3BKzBGDM
AWmP675QzVcSr338YXVvvwFjnmZb25kkN+/cb91tMnJFhHpuk3tg6/ctFoAvGKPUZ6dsqq/3P+lv
ze7/OL3Vmp/9z3Wv22/zl/hbnn9rH0mu1r/0c+a6ZBDansfkQFLnPuBYOfwJhSecQIgPmEFrVeqv
mWv/gdplndKIqgS2idXB89fMJTbMMh2FWgm9u1T87d8pfj2W8HgWewP6VA9dkqKp8cSNUs59Y4W+
hUMoh4sDkhOqRDja226e/DP6msdyjp9DKVdykeN/rjh5R+hSFIVjYWv3wplbsrFufIhaNg+e/1k1
1zoK9TxiFZGMWJTyVrncwzexruqZYIHc2KSeTbxt0zq7kuPu4bdHkR7/OCVLSelQnSifepPvQIAJ
ZCAOUSCogDG1ZDXsnx/lRDVy/2VY0SCZy9VMBnTw8ZdhrZHjknN9gr/4te5f1CX29JL7XtoHKXZZ
EjcudcG2P+cvZB9u+8LcytWpCe/IrIfNUl1bGv79Et8+/8lWvc/D9U54rMJrpCYiPTw97lpRfbDe
dXErC6RMAJULgF11V9xWkURYQnFsy0yat2FLDeT5Me8nyOmgeHcoCNu4IpAwPh50iKHokkqDk6ZM
veNESfTYmRZ660m1B47ceju69bjzsnQ8ssSaQSPcV9AupoNrl/ExdmnCRAhczoh77u10J58L6R17
k2XTqOWhPP5czQissUNbzyXXoClX+TPGE2EZW6dYOBCBxJ639tTar32tk+s2tY/uZFWbJfGrP73U
4M7s2OMLTGDNYVGUjENPRd8q1UbelqJxA+ZEhe4HsNTGledwxyS4eaKvHdKOSg1ypULqIKS42IlV
nHnkT19ZX/ISsTqZDsapU1jR6KoOgqwJ8EktU2AT93GoI2fcPv/DPlYtrrOcUWBUIkyFGCjFyctE
2trsysQmFEiaC05a2AtLVLhb6N6wzhDHnFmInq55PuJIy1NIptC03bcDHkxehyazVpPkrYpzFYz1
AFilmN3tPJ/1nP3qAdLfsPFh4sdE+HkyNXJyg3Qt4kC5QILoKhPbklrluRm4PqGTGQiKEFMhfRF+
KufkCYped3Fq8gQXxy9fJaM5vVbUsnZZ4jmHTiuSh0Ri7/seVQ1aQ/X6PtJtccd4QyBiuHK1x6PO
bru4gfg9d8V1jPwoQL0jV+jLRziNybaKjH7vcNfaWZ7VXslyMnd0u4cNzUANrMlzj+Tc5WfWQHbO
J18NQTBLukvoLt/t8RM0BzJx+phQDYLYKMIoKGEWd9Wt8kHf9LbnUhDsX2ZZm5yZJb/46ThV+u56
RuRAZ6+z9sEssRrbbbn+xsD87PjCr3H9GD2Ehufn/i8WUrZeaUn4U654YkrEgJM3JT3zYMCyyJ41
T4eFBIhtOfgEgIxzvA9Z1M4M+qtnyrHYRCi8hrHcR4Y/+GpadubAFhkHBaziACNB9gIlQXabD1Z9
0SQCCI1NMBv5TMnx+a/7i4fK3swxg3Ygr4NcP9mDkTPekWWcqYvN1GeA7mDDbxW36edH+cUL7rM1
wgdlo+AgdbI7eZ1DYJJCV5WjNmf9taYLVZvzVqP6OTM9T+S7rFocwJgiPu0H5ggS+cffyJqRI4tO
g3RoxEeuqNuYvFHsEukBKj9Vgaq9JQ2q3Rsea//clHdoGjBhECBwKBMvP+ja7o/ULv2Azkf6m4/7
x4eDUSppo9qsDo8/nB86AJIEH25BjXSDkpLKMk2DM2/K/e3m4fJzOszJr4o9xKPSZtKrImUdAinN
+njQmEKXefmcmWF8bGXYvjCrYb6rc4oqVS+LbdLH/Q2Cf7ntmvDLxC1ukySOfUST0O+NufjAw/d2
yhujm8FPMQqptNjZdChB8xewDnv/2/PT5slGzrmas7C1rtW8+u4p1JWFGZZ2TW2j87yd5yf118nN
/Xe8uAlQDNV/7nAocOahb1ttKsyiwYjKg9yhmbOWbuP8g+6MSKwXPBf5rIBDhL1YrbIr+o85t0GT
ErQEstj7HSlPWTLiLxLOANQkGpKczBeHaiY9KoBPODjPJdOf8A/XyepYa+D4emJjzV479A9fP5J/
ilHRcqUhTPwYvuzxA18r301JTFab4uTIXWZAr2E2O8v0xjeJxMLml+4uJMypaKVzZiVa347HMweg
jjRBHrjMTm73jz9Qa9UoB0Gpc+appne5tL8boIjoOSwgnJx8PjOcWD38p+MRh4j73aMSya78eDxw
uw4tEB+b7jgF0wCgniZW0E+ZEfTQSg7Z2mdfiBCkXlpnO0LuIGL505nX0lpPhI8/Bq8Eiz5nWFZf
KgaPPwYZEs16q/DozMEkGc0suut6tws4cvcv+rjEiElV+KWVt9UVjcM8GP2Vr1dU3k5PLZxunYpP
2ipYPnSRXSZN3W1yw/Hvhox8qE4634BXvHj+7ThdVLmKot5YoYzwp3CYnLzkQla2XkI05G4zu6ue
8EuOPmmTnQcx/HIkaAFcbs2VrXxymunqGoNyPSL0NMrvBWFRBy1LGImxaZyZD6e7L98JaYkJcsNE
5uhYJ+/DTBVRyManbV0LefHxOFEx2lfFOG6nRJRnDtNP5jp9LFwGTL/1JG36J4OJJcZDMVacZNrF
OoBli8E+OodK76ABnrssPf1mHvcyIR3u9gIGyMmL5esaZQqyuiB06fFtvKEiu7QKaxCCsrnJvHy5
EjGxT8/Pkfvb9aOJzQpDcYI7MR4Hzr0nkwTfsdl1BkZMSl9bEkLvhmJ6WQ2EQzf+VZqMl5lyCIAe
X3CuO/NSPZk1vE5QHfCheRQ1sKo9fqdyhCSzjwY4sOPBppamQ5L5UOcoF0Da81/zycNlKJeDIdJN
llRxv8o8OMWkoe5qRV4rEdmQoYaG9nM8abUrNfW+LAVgN2oUkc8Pem8RefxslcMryAMGxCqdUzTq
YDUFAdMdh2AuZYeaOLFtSlbJZT2O0aFa5aUlItzU1q81StcXdRN2r0XU+8eGtLAzn+XJOmrxWQDD
WSY1I+qdJ3MZT1m9TPyGwdRNNOpUC3zJr3tUmv2oA3TWGnTbYBJqtEcTj/ilnDad2Z8hmjzdz7Aj
+SxHjrAV09w9+Rjm6DgklhWaEGPpXrOUAEe3dLVvuG5tIXZ/zWQTHmKU11srncRrN9TtAQvwvKV6
IL9MhX24fzC/VeL8/9R4anOW/+dC6N0qbHssAER78VcVVIg/WMap3WMVZF1w1kr8DwGg+kNifUMO
zobMHU+xTv0sgtr8EdWl9XrCj2dKh7/zswZqUwJlyebqzgn/h1f1N/R/63by7/cKNSghImwCzOTV
a8bZ5vHCkbJoTbSR4Zx0bfVnVjvG5eIkNFrDfrgdYWcg4F+ma1WalOuNpv0xZf4RjvN43VqHx1Vr
rgUQ7hFsdydLZu/S+ZKxA5Cjis3rqlz6z2iRp1u/QQrz4Ce5/vGdHqKHngyFnYgLrUIdhxfVNk8I
R4UROlO7emNsYOp3U5e6QZVTNqxF7p/5Vk8eKmpKvhUkKtx11C9P3ky7KaemmXy0aXLNUxRGYsDm
HbB+x4us9gtD3rmDV4j9jELpG1CA2T6zIZzUC1eZLyV05hxiLI+JJ0++LvE60Wg2+OqWcICpO4JT
bQPSmHtJMBRmGfAautk3s14uWzXnH2TkWOZmgLv7zs6xx+9x1y9f3bFurV050u87s43wOjyeeLic
16Khcqh/4dtdn+GDbYTQL1QnazJ4qZb2pTZIpzWKurh8/ke/X4sfzW/2YwYS68ZBguDpBKv7VPuU
oLJNZpQJpCePK9fGHpaKh9FY5gc1RcnrojdIBneg3i+HDkndt2bo3O9jETbxTW3RHuaeQIkF7VoF
QQblEhUYSCS3EfazMUAaialioAp1yPy8fEXSeUf0UmSr4dD5g5zBQ9rw/upUO1+e/3qPT1VwRU3w
JjjZBeZtruCnBx1Kl8XMOwbRoM+yvZuZHmIGYnTHuRixIsbj9fPjnVz47wckhnEVTTAg0o6Tk1Xk
p/3oVQsxFzGQQHgY8O9dcML91gqzj17Y3FaePKQ1G2LlfBhN95JmAXT77lC65cuIPbMG8nBmrrMW
PppKPAViZpG5WGs9x7vHRD2YSkoapjQGtH8o6pNbLSBiF+H8bWkz7wrwJdrOGm7r80/idPpa3CI5
A/BO8ILzsp+8Xgv1+ClyfNK5Mg+hogXouczb4cwe/6tRFGgbpi4ZmA7drkcvSZ9gyExJqyUEW2P1
GjubI23rnnl+vxqFTYA6CUpzG6/x41HmyXFJz15HGfLoKGSHe8ZX+avffmJscfiMqXjflzQfj1L7
JaiSBrx2ltSfwFmNH0XdOF/PDHJSjmGGqpViQE8PMTuOjtNG2wSOBkeq/NL4PWu9CUE0u3DxA+tv
rsghgGoz+rONpty8QMhoWNscjpbcRWKAV1+DuR9f9R0eKHjeiZNuejNT1Ssb4XJ7AWQKkBkSsao+
dvjCvCCdmg6LHrHYHkJqla8xcRO50RhfoBJFUJ2qV06Pmw42tURsbc+mWAIy1tP+AldMCR+miTvS
fOPSeb3UFD7IZtBmsQ37OCWwqfH9Q10miFoGfhAorYUc8M1G6fQZcWNGLk03Ir5ZoPpSMmn1GL3W
Q2RfTHMz5UDm7VkFHbEV7Ys8xt/2hgD1xXxLvkpkHYa+6QgC9kXzxZ8MSoNNQwxYYNLKLy5UQr15
m2EnJgZg5qS54chfcLmuLIIFm6EFkFpr0mgOM1mVf5raGIptj5Wy2xMeL1+XNVrf3dx4Xn8ZLnpY
thnaGgFWqA1RfOq2jrejNYHAl+Cu2q0TiviOMhpn6E7GvqACxmVyI5w5HMlgsbz6YHV9SaQ7kVz9
xrRrg91btFLgyUHIGrSDsC9M0ZrNHgFrZR894fB8slYuRy9TBn+njcyP1VwAI9bJqjjVmTRqknIQ
+m8jvT5BSSZit6MdE910ZB/Ci2fLfjVbCZ6+iEcaIdTpPPTv1WwQm5Euw4cJefO3ZrSHdqeiNMN4
xad/2wwNkyB3nDeim4Xxmn8MkHgG/bsgA4db4cFCWjvvkixc/gTbDuUfXWbc7cREfWbvzxN0caco
w6PVsghfWljfYAgTz5ZfG0NbN3uRWVmylenqjEayaLwXDfqjnaFrNFE6b6gf2kPxOUziATOHo5Lk
JZnfEfnyopMyWCNdETqpZgadM5klcjOR1jvkwfkVaWJY8TA/pda2NYv6q2WQS7EZm9S5AF5GWSqq
3aWi+keWCR7LMuWXoB8SMLlmsQsdg47PQFi4QruR57CmCTftOEZK2w5gnNifcbZ6xi7uOgyoU2HE
/T5WiGuvSG3E3o8KNL0cjT77XM9sY0G1RGI1JFC72kyq5gq4+kFYCMuWTTupVPRpVjViRbfOgdYX
s2F99qZsItXHrCpkbsVkONvILLpXBXZgddRQ0prLlMTo4VrmvuTVQe1I4kZmkZAT1Q058WDwBGK3
wVfhfphjN9kR0m5hypUZdW0LKEb3CtSkMx0QESzquh9a64Nr1FpfU2OOwreia2VyWfdVcrnQjJab
XtOZp4o40NBuM/wyRM7EiFei1pg+pCMyTayBE1b6cFLItVq/JZLFT8YbO85jQLg4P7xuB9OUTnOb
hTLdO23nopBDMO+i/CKN5BBn6OqCJKNodrAAEYFWiESLsc4clH3hlf2C8NrP41ujngGxK4UsIUAf
BiN1bU/6kO3jFk05Qj8XLayv4DOXDaB13WKmtPLCh4TYDyXWzTwmC5JDe46vAvryteX1Higoq3a+
mimuvYNDsl4MDNiK/pxQPZItM6f118Tu1EurspNqZ2uT7bmf/BX34LdGQF9bX7midu/4SOHLkAJG
heWFBhE5PHlrb6e8ri+SvMFVbqYNOp9Bli65s8Q5GF7jA40yc+dlBk99hJeucDm6pc6ibZJDXwTS
oP1LK85Rn1L/5pCUxnZjHy1Th7e4gPnGZIREX/2oF68MZ1H1ETbFTIiFl7dk5Tl+D4oh9xe9taUe
6+shxIZ3lK52iGeSIx0r151z8M5uW39qpDdfmYUosLdXmRKQp+Mcc3VBjq9mETssSUlOOuoGQN2w
udo+QNteoB8M3U3H4fL1Agog2mlDtmMQL2x3G4R7BQ0WR1xizi3sF7hMjKuyHi1SaLn83+RFbWV7
XTYunX7KeKDqlUW7xUpFlJCYmnawFNBUfeeNaN/PjnA/Vboij2xEuwm1rIjBLUIS7LCFx7rCgwlR
B6DeFBFoHWcGl0TtRj45LX4BGZGaj/zoO5mwgjgePELd1dClG9nGXYnGmvyUeTAq4BggQQFGMuYX
BwRauMc8mYiVOoZUsSVz0dyNqca/RGJc9D5lzyovnciKRUBSaQ0tq3KN11GIA31b9Fie4EOA7ExF
EjNx8j65y7rJe+tPOvxe9H7a4sLizP6COxaZl3Y2J+VhiXX0vfWG2DnKzC7ezRzssG5GrSRpgZgr
kruS0FakoUQecEqSRV/2PT0bg1e7hjGu9LULToKDZDhYb/Mw7shNMAvvA6BqfSONvHxbZa2zIrdj
SwZUsHSNf780B0CL7jzvKBva3o3SaT5diH5yssM8zo1xWB/IK7tUFekVbe0P29jDN8AqU49fisEp
+SVcsyZDJDR0wW+wQs40GAZiktZ0CLfDdxFWgiRLGIRxs6aGmOVF6hBLDl6C6WsTIaGQwHbW+lr5
hERs1FDWxStIinic8I5MWNj7pME9lzfI9PaTNlV0beOqn24N2JYQqGhoduqy4v/DrTaLaPaguqmZ
t0yzNsJcFWXJErWvLBJou1dza3/vY0cU26kmf7nYtVnigq24P+n9T7Hpvzjk/3Op6X81/edPD+V2
/Nc/+Wau/4fnUpWVNJNgODkmt8WffDNlwuUGJKSoQHE4xlP6d6UJiJlL5ZjSiEexiUoM/+DPShN/
xGGdy9XaM6JPb/u/I7a7v4z++yq+8tZWqR2GAN4uhaLhpCpisADhTcrUthxFcSNNnB6bBc/UKG0Z
HwsxFkd3TAoCA43oUsw16y2pOGWgjSW7S1o9XJpJkW8jFozayXPCGadavNZJig8Ev4m8bPDWvHKN
VL2xQI3csiZ51R5javijdPHfMfWGbw0UyW//evlJt//a9+XXTx1C3/8ASrzFj/3MNLz7hGvwhBF/
/1d+zEXH/INqmy0JFqORjNvt76lo+X8g+5Sr6HOtWfu+9fdMNMw/cOvjV6NWitrZEdyr/56LBlVU
mEhss9AgqSnwj/zOZHx85aUrhLIQqTJ5f5QffToLjy+jeJmhcRvMIZgUWbHz/braw8GbojOVwMcF
mnUcJda6k480ifbZisp/WOWqa6+oY5zVEGRE/yW1x/4LGfHQa/uo39aEHf9WWeLHeDYPnBY3L9mT
lnJmcQ2oK1Kq/GZs902ExWoJ+/xMN/RX34p6MUUnFgVY8fyGD79V3Np+AeuLN5DD9o1s65KgGCuJ
X2ceW+3G49rwY7X/f6wT873WajeTZp0wDr3YkxEzpAGErFEtTB3OFwSHQaeN7RRqcYIN/eLBVD5b
KX462EmRC7EMMh27JXQH1810yDmvvs0i20y2XKHq/fODPZmJSPAo51OaBC+5FnpOniW562XPtX5j
69q4STm8bqNRNmdGeVz8vv9Klr3Kg2mM2pTZT9ZegcKvwynFCR102FXGMfzQ4BcPWpqZvzsF+UKU
BgUdWKQ31NsffyFB6aCfJzLoqGzg6uPLBLzU45kX61ePbd2cWDDQ+FNLfjxKXvSwcGZsfI12xCHr
vTwQXIrOlI8xQjwsLf54bhLAI/V82tfuqdTZMrjGmmZGnlXSQX4VHeImGsr4WrsDxZi+w77XDdSv
B1l/gvSTzi+yvqzFAQsiKJiC0kxDTjGvPNTk1TwXTj2Q52Qo85dzKQD5iC7EH4QdmxRW8HSuPLhu
NoENqaumBmZuErnXjCL6PrYJ0rjOXgifJdDe/+TmCqzzUtoJRNwVWe6DlSZJEXg8gaJ9pT5EjhT9
j83vH9/EdT7+exf/8USYqIjzEXSiE1qLsQ+KrawGURsbTrbxZwRtGzm75sZXVX5TNV32Bis+CYHA
sfcoZyVEPSPxz6Rx/uKXR75GXwP3Cqed0w/QtYPrCap6sKwMAPwjxRnTBk33/Gv5ixeGriqXXl5O
gIWnS1y0LMagYLps+rqfA2uw5JWNcJCkxMz98vxQT1bTtRyKEYHqKFV17NSPn2iKVzyRkpu0kzXl
VzUNMCxKaeNUhwKb3JYytORv1WLvf0REQOzQNA3oAMqTH9HQU1IlCIA3QqR8RWca9knizWe2idNf
CtSJQ1MCEB1HR1RHJ6Mk1A4SW5Du3WhI93ArkpZyjMJeuH3+CT4dyOMnon3IhkRB3jlZcpqMmm9s
4BZPAZlfIh7CcOe00+3vj/Lj0MAZlqm3/o4PZn41lXUcG4COPH+yN32v0y16sd9U3gqUZZa3ao2Q
yvxCdb7SFbrSwuQ4j25xhXubmvCQG2caOeujf/gW01lGxIQECxUqp7HTDmXqJwDdEwrkfrvom2RF
Dhi9Rcpo8dVa7/bc53bPPz00vadjsi9wx2CrW4dFg/f4+ZUTHtWR4shmLBrKt61ZYuiIUUj0O0+L
pDx6ve/+CasOHzPE4IJa3H0tgT5MfVgKTTaCMPM1Boztq98NlHvxCLiRh90F2EexQz85ert2TDvq
l30xf259GL2BKKwG0FTVZN+XekRnOLhdQ6ZZ5TTp3oWgAuzf7oAH4ruP8kvQWzE1Hp1SixT24hF+
mFrArPKl1AF0QIfLtm2PtxIX6seo5QfCtxrD3sijsCmor9njBeJX195UXUP9sjSakCxNGqnfZqHH
hdQryyXsdRwr+AJa2XmAuXyEsMOmCSYEBz4X6zCP3+MrhSgqfJ2mVKFqjYG7Fg3hbl5cTJSvBDGr
szUiKaVdLghvo+Xr48NgH/uY0wjJgmrwtLmnKSHrwF1iHLZJ2JgvvcXB46YJy3zr41qmFNaNTkSt
AB9tVQUNnB6Hi1bpwoYxfRACeHfNSv0JII4S0UTsHJC7pUx0kCAh0wdgoyAAopwQuoWNqAhWsCrR
acNMOuWmHUm33lq95xnbUDekhFb+MKmLqLXhF/q6tGG2G/RUDW9wP1OOj8d3RlWEn1Q1ULDsyOQF
9k5B7Y2fg7uDv4J5GbxdfTf0qWN81q653DkcSRLEZRy4LypXjLcAHYYI5NVYwfFJ42LZNQZ4ube1
V05y4xmJeN+5bfzRmLVZBdq39IcazhFJdm2H+wQWzaiyvWNlOiZoTbV6g89kdIJaTJG3d1OqsvDc
6762LzGaD5Rje2P42JWDqT+qrOicnTE4RI6n0GDkoV+0Pe8NN3egHbWEnULAjKgkF+0SkpVLyXsV
xcFG2fimoT7i7G37TQkmAmRjHDHP/cy23+RmnLjUSd26++okhjVftbivjKMn64QEPjOPCBqBZJDv
M9I1r3nuIv0TFZMwvzRABbq3M1Fn7UVPbSwl1dUoxXYOZ/V+tf6622jQ6W1hzIl9LBEHGp9LgpmH
YwExDQkb2X/mfr2020E9ZwUVOJzH6jt8iiLjmdlO+oUO2GS8GiozVQBjKPJeej7uzRd136+64Ngd
9Gfq3EUabcqmX8CsDMDbLiRvvP5amzohyzMaG7wo/TKB1kN5rG+QtUElDGkeElnrzhbkCBlTt8tE
Diii7DEbbeK6d9ptPRf1W9izDvEmuS7KK38aMNxpf0GKLO0EggFBJZyBK3Igipd0Ea32ZZwkWVHu
qH+MkXMgjXF0JcwTH9NzgESYonHgD+SukK8q1wBQWWfZpe/4RbqNuO61QCiX6uM8RNaxSNXUX7Pk
xO3eGhoRz0jCsRuQBJ+SVvGhVXbfdZDEei4yoIVlKiu1m1w/8rKLuCmTJXuXepmgxzhOyethyNNq
I3TqLJVJpkQaRf5uWTIUbxvkcLHoyE8ooglGxJJ/Ilgg9TZKN/2009ry7/yInWYTJf20ygG6+t3k
Qehk7Z0ichErOy/31ZgPa4ovZvGgKRyjCRyuCcBvgATg10E95m3Io1Yw+YRBMqNHO826MPCRN/jc
crf/Oi4NHi97qPv2qsvWumzJKRUgxDREIbGJnFN3OktmgF61SZ8tWbgOo8dMTQKfCdVIdubQpq+M
CV045B7gxru0i6Q+At+l8lOThFUE1mj717lD3sK27gSfPuXUMiE5h/bXTRKhtunCHuK/DmvcbhKW
FXk5Tsc6rbOaYA2tzRsjJ7jyUpdjqHlRdHSdurCFqB2R4CyJQ77l34DxOPYTAYlZk7TZFb5+1mYx
txWuTdsdPZKFvVgcl9akPyd05d3ypLCd2WRKvK/mSJGdWBGCg4ZXJcSwWLRq8gUgUsCiUyaX4J3C
z4an5n6rm5YzhJ0qFzjoYOjPhgX+ZNPR0LuzCY/u9xMqQ/PYiZXHEiJveGmsERIHfJYRQd+RRz60
jAo/3ytWlXed6ky9pSti3U30uMotlv94ZWBFXCXawnXEDjuC+0mzdeoNTJnEDGLDqj4WVScQfdti
Tf5Zk0CtlpvQho4pqzWyw+WdoTiN760ujklTcbvxipeDxOPULAnGTOksbpoe7NRugdAog9isI3dT
adCcwdQULV+yk9HbPm1pOxYIiUBvTORxf0tgMjZv+ZiyOjYFNEImkJFKkuFmVwP/MVV/BYAWeSP8
yTrf9U1fAjwlRSP86PDXqPm1tdJHAQ4zCpoGaw058D2huwOkHRmkNQ7NW2rtMt7BjPfKQDUWvnQZ
Aul92WYGbWfIMraH9YSeKhM0s6pLj5h6FeBa69G/EzreE/nkVyb5tkm4HOfU94cXZVbZKWbERiS7
yXJm4lVCf5YfiV2CCwZaS2bjsWjYk/cKYGbyrjedOtzV1OAhxNboWF/pYurQCdtZ2ZgvfExAE3t4
ObXejcRO1nwO48olbSlF8Uo2aiYLxApxPYHWmHVyseC7AICeaQtoFGuLuKB+Fb9toHOBUyN4fQ6W
1gurHaRHwyGd1TdyYqxnjBaY3qCoLuS5QAJz3CLfwCOT7WWaa3Yj1Vk+3SaASvgwEOywoXJ2su8S
0+5tdA4lXO0y5+5/UWLDQ9lmDAvmekv21jElDIena2TjsK3jcTx4lc0aihuZs1rpZuxhXJLJs81p
QgyX0q9Y7pOJQ9kcG3IJ4tIfsWZQA3zVJDJMdwPHFgy/C/vWoc8qEHzppKrvM8usR+J1HL0FCtAw
J1kpwivPVg3pAGGNb8QwdUXoe9v6KI7I1kJBgOsxoOocOlsBrOZtbAps3ovdynbTEW6WkIfWr88X
IMy7ooDpufFAv7HJydxY9uwNSxPkiSEPTtPVL+zICCkaxjNa64p4dfABaC3e9S0hVy01P3dr+Y0L
D92JV0I7goQdrdrQ3A2hFaJCCykaTN+R9kpIzqY73E3xNBkHE45yHhixN8+bIZJNsxs5+v1p0+39
kkhTly8y3bPKA8qhRU2lf5ov7RF+N9I1IztU7lj1m0ImZRsAm0T9LfMYkl6vW/9t2uQkxud+jBSx
nRLzfdpjQg8UWynnz6mxir1RApWj+1XZt6Aa7OYYObYitrwBpLDNG8WlXhFUBU8V0DK5vC3C1k0F
kJuBqlje5W5afXZUOKb4ZMOFChMrqhlAL+sIF5aGq3ZksEz0wUrqOmRuDa16JcuUPVBkkNJsMoDi
oMyt+nJJJsBnlV2JO7erSEOLl6z8NHSq5Pl0ExglNmK4yplVNxbfx6FY1zQQhzfcCYBVUo2xv/Z1
owiuxllU0tAshL0BD6PfQwMGgOfmCwHGSZn5c5B4TQlDzQVuzA0jZivi+p+haMdvedPbTPKtNfQ4
x7wyFmTct8JH1cCcBP7sts47DfvPDzit5VcDdxtvL1sNcbJzcCpDm07mm+evUvdGnUe3Ny6G1Ngw
97kuKifvpPhlwpQbafoVG6Pj0HPp8HKgMu/CcH5RRQ0MOIIQDf8w69BZtioZaxINs2W+XkQ3cZbP
UGHtZ/oU8zYu80UeiJeCw+G4uquuc8SU5RtnaAcvIOJNLnsvMlLrGIE5/ABOsRx2y8RqeMNVO0oC
sMngl21ccB9c04sV+WjKPsqudNXWI8funYP2/F26gPd4PeeJMAmHAgJ8yD2TFGUKSS5sv2bshw/P
P6PTogrME7z56K7VanbExfr4shnXsQ6jUpLtXQrx1sAHcgFgxMo2skjNt5j0+7vnBzwtGN0PiJ8Q
xzieS3vteDysDgykTJnZTD8WaVn+ZTEaevWU/7D7wRQLfnss1IAoD4nVYMDTsBZAYFCVnKSCfGI6
u7ouvX1OJ+24uICunx/q6aVd+ljgsehilsU3flLDIfgugXYQwWTx9Hs/yeaXs5c0Z57d00FcLEj3
vaK186PWP39QWUlrv6jdAfBLEffp9yK14uum0OPxd78KLws+O5zUirLhaf0G+BhXGy45mxic2YVI
oOsLsywOz48ink6E9d+npEKfFXefOpkIqPkzX7ZYydcfqdq1FJCJbDSEWwVu20jQ2b3Z1tf9FGbJ
W4RdwnuTcpXD+z+JrtpY8+xYL9iZaveIl3RWx1igMw7Qs0z+9vnP+qvnvrZkqQHSVsOa8Pi52742
HC7TPHfVvbG1MI6tUakz3ZRfDmKpNfuZ3h41wceDCGAUVqdnqpkt1xDOtbrxtrPW3rn8pycPHv8T
+xoDuTTd/NP6UlaqoW66qN4YbtftjTHuyIevPQMuwFhXv/sKUqCDSaKo1XlM3tOGFEhRCldyAc1o
L81uyZFvgdV811iVeeZHelKqY/1y8IkiYbdsk4L34+dnOY1KaEn10OKjfuOQwHlkN0tfJ3EVvUQM
42+63jd/97VfF0101VTZ1xbOqWw+QoZitR7Ng6QALOokBY10h9l8P//+Oxrp/2lJdWsN+p9VHJu+
yZLy07/2n9rqoZiDsvJfcg60F/S/0V6AfGH7upds/FRzyD+YeRiZsfjf725rc+Ivbrj8w0StAbnh
p86DP/qp5vARczCRsPpQ8cWBqdT/Ze9MliRVzm39LpojAxxwGNxJBESXGZFdZTvBKpsCnL5zmqc/
X2gfu0eS2b1mmh/TTDLt2hVBOL+vf631/ScLdHJI1931/0whhIYoHOMXcO39QteFcP2vD2aRM1ON
rb2VExspayAUh1E6ED+DIVNKkHu9cdYqxYMXeHv4UvZ7lYBE1OnBCKDT2hxn9qbFMZrGQxRIsNwT
VlBadDDrWk0gb9YYBSUp8qijPHrnYYY8wLAu6ftJCKmjY4ZDr9irOc9dN5yWiR6Owk6ziIqP9jD2
gXdT9+opNdb9NPe6CeMEbms9EyUOvJ3Z9Rta7hKSJ3Yb+Qizd752xi3VrUB7jIwm4rEbHjvspQAw
4gd2ja8xjcvKwFLdyl2ZxtPOs+LkNYC+sLVkdbtYtM6W+WqG0+rZbxje0n2Dbo1K6GTh2osZ8z6G
utjsn0ut3LtpsMWxEGZJI0L5pyxkEMXt1N+b6H5/2Jx94PstQpv+0rCvc3W0gSlFJX/onQpG56by
p/yBeJV1LHEyAsXs9XMmy5py6Hi2TgCzKJThPeU+QlIFhpC4D002cfR6H0ha1jc97xIvqZrLKaws
NBJsxzoJ296Jb317biz+VGc9A3ISZ/wNVR1NifJ2CXWdf9rUcqM0BYQcuQPoo01AE9N77fc4VcVs
9/cJFZOv9IoLH3cZoyfdoeVF8KtIN7zaF7QLxsQe8aa979e5Omed/BMMBcXMMR+hBq0zLccFX8V+
XkBIw+seuLvsvURS17ali9Pbct3K6HGvJg9ogrLgx6GHvNnK8efPvk/i0OhbQpil6J3toGl4/tWa
iXnRnXwAl+FE5WpxK/QKqshRYL16MySzwWfXAnHIONTBI9GC3BVzeaKiwrujdJOCizxromTI1ru4
ay7EQ5jwWlHNF8QiQctyuZzWRL5IDMVE0yGm7mvLOega8qyP1AtLy/4oixSqqEkP5bxmr1lsQzar
q2BD5emmMd19u7oijG15bZRZ7xY6Jk/AxnEgU2adPDSms4Boqi7x5Nw6uXkLBIueYY2Iv7zJVp2T
tYwSP7vhYuiH4AKjBJDJiEqLBsAkUhmHdAEkqGgg8+V2JTTTXS9MZwnBQmi5L0rwYDR4zmX/CwzH
ll1wsZ+vNcQYlC/kpbaDdxzEo66fWrfb4wHcJvYXFI1oXhY+T/ONC0r/OObjXaypsHXaPcfRuOsE
fb+xfVN0DqXt8TkRFUnUAiVv6XA12tFQlToKVv+QZSo+FFSYrF3Lt2oEN37WVEe+qh1a7E3RzFvc
B2QYcteiv2CxtpMnjlyC+pMG7XHvpvy5qeI6aJSJjFpZNE/8bG4tdb8koCHNjyz3EQGI1HD7YaDd
Yqw8inLdBGt1XAZ1Z6NlNExdhB9v2HGGafbH4VTBpk6dh8jm56nDMGzR5l2qdu/U0tlKtjxxKp9l
EV/hw6XLOdd/xCzSb1MFamDOsz91UdwXqqF6+ipijGb71rTTtxGDOIS0I4+2M95ABgvHubhUbf8b
n8veMihZG4T1CeJ3Ts4IiiKcqO3fL6qKWbtTMRLmRo0Vxry68oN2L00GXbzYzQVDwbZWdZYcobag
R6kmNkKl85TFQboYFImrLnlOAmqWUQN2SZtvaam+dpZSLFqQb0OnM8xPIiAccamfP5QrhnFQt+Sb
V1Qdh9WbHI1Hchr9N4PQo2mY8WNXUkqNXdm4qFTXIoqLgNJybQb67MaA39g8dIepgYG3oX/jmCSN
9YLJiFZtgDVvRl3pLVNPHBkgyB4rxaJhQ0/w77xD0HFEtktiewC4ZLPSaSD1+fWV/u46pJ/NJ6A8
CLqZ/1YYPiTjAgrOFGAYL7R522UqO6UCG7if4D3mZtrcUkTpb1K6VVXjb/um/GUV0z1rD5qGG1Rx
nPS3tK6qO4BfnP3ps1z4ZdTm8NoyEjn5b9YcW0gXTzKj71fW5o+feYfEi09VXx+wme3hRfNWEd58
k+i2iYy8/bIs++zn41c50/wb907NcjJ/6CzrqzWACS/JyMvHyg7lDKx8knbUeHkUQCTexFf4wLo6
TdTSWB2VBfd+g/AQZgzaiQsBf0eMxBToJccivDZfMOdz2DbVaTYD9a2nwt/jS/4Ouvo05Z25k0m+
LV1n25R63CLvRSouL1Bg71r0etaqBIgILICWYGHZNrA9gFA4+Nhf1vW9B0zW0qCb8ml3mIGvD10v
69dAT7dFx1ttcFREBe3BNd4zo9qLXCJA2uur9PO9Mt6pJ2QVNZ2lM/+CldixFIL6zVNCYQ9SnCv3
o1k9dIXeOfV8XBOPnwOxCUfq+2Ro7piGbzKiRTjAqk8pMTOwNDjbq3kc++44VU64YLIJWuc5btM3
YiknrcdTzkNcpywrB3VTeQGCsqUpzDU/yHpegIEcHTq2S3le5fiKu+1kG+KXQR3gRnY0mwbVz6qf
2l6mO0tjbJgaNFW9OH+82I2Ecvex/dsZQccpw9qYOHri2X1yhPu29H9KWRx0mZy9gWOGhPBGmOpS
F9ahiTug5n52r9hw22N6j18EyGRaXN017FIUeAnZ0x3tp+dU3MDmVnzzX62ZHZPGjeweEGFDtfFi
rXzk0y6YKcb3t3T3wqiaXWqgbYtid71vS4NdodkfC6IaBnk/QF0kKWAe9K/pnNyI5XWB6OiXyW6e
ly01sgUy/9ScTKJaG/YOj7oNDnqdH9gtkAQJqmiMg29+tCGWwH1c9MnGlPFyRH0DDj4Z36xeKPkO
dnxgWx6N7VKkxxpyhr/6e/iGkdJGaHq/XKP73REoFUDVVo6NxMxafoDdJTaJelTDo80C/7oor4z2
yK51K8sA0kAbWq3IILVZW1vl5+vKiPxc+Z73P37hXWjheLOtZUcA7+Dk7s69FiWDlGBDXodmsZ8G
dUwoTA6L1WRlnXbBvisEX6/psW4dQzw5HFXOLfrL7WIGhAmt5GGU43M9CSMsp/e1HMPSK+oDUSt5
M/eG4i8aLKeh/OarPOY2n0mNC34sz1flHO5eqHPn5PUQBQOdX7qWJqVqkg+ehuEpx0mhgbpnarlJ
l2Uy6lP7MWnimW+if2wZNPSg742U1+JshW46HbsVfTkwWa7TiWHNbuhN8B5E/zRTWhHWhAP5TdAM
2VctVfm4fFgdOG/sMKpfunJgvbl9cBMYPH6eNs0N6FT31yKyN6v+BWH9MjTiiQRV6Gp7NxrDQ+q3
N7Ri3ErCaMBNmDidIHS6/kTIbeMl7YPT2Y+0YxxmO/tgHXA/jKjKARRQI0xXcw+LbzNea+id/rac
fHb2jt7RmfJ9PdB3JaYBTlC9L9yAQsfhua3sI83sm+tsuiPVE2xM3tpBGked77ALLkMCJzu5vLLe
h53gFLsqc8d9758KiEB+mx00EN3IlBk12a7Lo974RObKyAjsr6T7rNIl2zOqpzxKjohKe3ypRPnO
buXDLub45MqCHiybI4ANWWIjxFdVlAXeEXMx3xthP8W5oK/FI+SzeXMAD90IGf8e4KuOurgIrAdM
J1ua5Lai7KNYTLse0ztUn1LEFye5xNkHTJ+N79wVeb/XlXHETPt+DVuVBQtNm26PxvwQCQt9iuQH
kD5sIiIKuCK39jfN+hdxk9IePxxAB6HjFL9bT+wVC2s/4wtxjV+gIY9Xq0bjZXvunwfWFWFiU4yy
UlZSNjSxQX7b04a1TRViYuF6UV7DGR8cNqVO/CjbD1X6y7byK7lbnUfhlyJyW7x3U+7vYik2bbJs
deZaRwWZkFQZfXqwKN2E5AxhFr/IX1o9hNkiD9kcXFyQCFuj+AxYnjvWb2i+9wt2FCv5KkyP/W3a
QtNQp9F6JYb72wUbMlasoLo83ZWr5K0N+lkZV1qfg5eorlrxkcYWWM0EkSevfNUaG0pJ92vHRTKz
r+aVrnvqQKe/pDXJW/67ZDn3c+PuBrrTIzCAVKkSecOMwRrAdpivBLr31UhzI5z8kxzt28T5vEmS
mNUAaQScGToCinhvL+KznGVGY1L7ZM1yV9fTegqm/hW4xePkOt2rMvNvdX2XxvQMgjixrQnCUfbg
LoMZ2U12iUfzu2+NU5eVAvyotwHKF1KH+t0Szlt4hILZP9NGcyFPGgGeNLZBX8uNadb4bpyI3PJt
wqv0XgE6iGzLyM+VbtWlYXF5WFjYM50WXQBWsVBjYIG8LbsLN11jp6tAHOFtuE/FYPeQ9KoUS4zM
P2KyWUTTVpaGjt3fehhttwMpjA8jGVijaX0FOFr+Wa9GcMBlhmXIshvdA/abvN1QrMYt9v1igncz
miS9JPJRaJWr80dDPNEkPKvpAuBhvGPJBcncXX3/mvTD7UQcckTBS6wuzUILsgMCamY31i0wVHNq
oSsYYx0cFLWYfhgPeeK+YEDxQCrh9un2Bp4mNLEk2/Ok0RQGRhq4j2LuWBnB7xswWhjrOHJZcpIV
CTIBPUQaw3HoiDax8yBNnRcpCTsbtiOtm0lKenLNWXE0tWOFfFgWLB1NWVykkT+QOBgsXkfO0Yzv
zeYq6hSGd1gxBlLNS5n0vC3WHo9lzHoXnkLi0JGbFo63m3KGjcni8GZIHQ4e8DXnItsGdP2svAyX
AYvATZ8syWHpZHcTjEXwqy55E/TCMypGMmoYtmzbeaIpalMVnf61vMQDScqMaCDfIP/jYWT63egu
rc5jsvKXJ6XZPCAhgUaJpt6Y1J1vGa63A0Owrr9cBztMuMyuwQ0yCNLNEljZsUR+RAQ04uWlrepU
7ACOvEBzWq5jZ7JsPGU2/U2ymrzApIxlS0kxBhrry+e1jIdB1qpZqQx0u1wc1JqbrdjQA2g1Z0OL
KrEAgPNBHeOK7vZbNc3mzLRrrfBA1YqNgaXwLLtLgXo8HYtVevOTwv1t/XCBS+VPBlx6q6ceCmxK
2m5+K7N1uh3AnR5o3C3HKwtqwovgZwd7xRr22DpjF285CaybGGGck4kg0bKv6JmP9+5A5zCeGCZr
FmXV9TyDT3ZWnu+jYA829Sl6nilkrPmvGAmAvRALdzy+C29V/dnr6VCgFAJk2FbnuftZu+IaEB2C
gSj8zEaKTOwSH0lDg38Q7azdfZnEzHrL4CqL7K0p74CGuw3hPMt49PpC/FRNMH7irrQfFmvuf+qB
CaUI8mt3ZAPCp1r6U2Pq+r2xCPVt5ty11+NkLlDNxiDGilIWCyUuNBDgJrDX9jHF9wIyN04eVBzH
aei36xUIMyfdDvi2jf2roB6lTbM3orP9jZ6L5WEkW0+OcaLQMeUYgE65xtwf8sT6Gbw4OBJhCJ6a
wfUfoW7WZ3sY3QeTKAd3N/Jep65vxi7ySjd4HSblPrTYY67XbpVPFJX23bDx2p69d7mo5eSVZXP9
9iecYg2MqXvuT+4WsLs6AmgFCpXK+uproE9tN9Of8Uqf8fDHhPJCXDU22ejiLHyqpBB3VdYZuxYY
yw0rTu4L1m1mEiDpZc4MUVoNmTOMMQXPhykIrxaJ/ZRzXL6RX2pOyqqTp3iAJbJ1pp5t96hR21yG
8UuZ2QHAgIW3d5nFKsBINye/q6pI9xgX1kj1vfVFPYzDHlhb5YvKFxeZMSE9oJq0vuC46X6spLrj
OSKhPzTqj6HwteP9gt+yt4eeVwyfs7fz/OxiFiYiacX5wtCeNOOjasnLbUSfOO+iBr0AvMz3/Nuh
8b1Xa26YZhLZ4y4V2kL6sbi+rQ5bGB4vQlG4OWfcMuCHpmc012nZ2JPJRizokk1eOwzJzh0QXI6r
Qjj7xhSx3IhxLHbjjHsQGY4FLy6y+87ysUuuoj6K9SPtHieaKbYxjdC3KJ+LlPOT1JgAW36FJ+Gt
YpfJoSYJT34/LA0r+7EAmzXb2YqXk02f/H2S+M7TJCouCM4KnJnWrV8UcHPxRYLuIca685m2B4dr
a/O4Up15sdwWcu0g/BsXC9GBz3t4EJwwjB1dFU3zL5GjENhIDAfYRfbGYYO9TVJsH16HJMl3Yc43
OSb1qPU7vSsEhIpWlDzdU2Xi6ohRVIfLOIG9LnidumrPzwp4S5e/tYv71JlMwvXemIObuUy+AT/u
+8LZGIw2si+OZbAcRiLShPcZO9Y4MukOup18ak7rTFnbxqltHs4Kt8kVfWfVnT479RSfnG5xufzk
4tsrB+NVJQCod2Y9eS850LhJWJG27+N2yN68Xt0sRKM+Z3bN53KZxZ+JwYHAmWNqgvt2/lYAS/4p
YLm8Yy13TvFihP6cdlFXxQC2UWRkd9Cp3wTHgTWWYibMq3nP81mmR81G762QlfrGxkW+K18FATZA
jxzKoJpl7hTPJE+td68OmovoTahNk+oNsjCtHOEczMc0zUdcAXiKcd0G+m6xk/VhkkOM7G4O3qfq
nPyEH41Si9Xaj+5kHkwaab4bq5C3KRMSHR92rn93g4M8MQ3tnaiK8uBjSd5nqyG5c8l1X9Eua4jq
YZ7Rh8b4hi0qoLshtbGDzenb0pXWfkrxlGN4rrZlfZfwCsSOjJ8WAya180kWHM1Y7HoOU4BQ2CGu
QDqFnXPLP3PYpWt7xt3Roz23+Cp1coOspUA5Jl7kFBYJfxg9KBeB9zKtczRX4tDYRvo9SFfRboY/
cs7yKB7H4VDHnhMCs3NCOL23MkCxT9wA6y0dU/XQ60O/8A6y8HUDeIskgcgN2LhnmgDVniW6uq0t
oJhzM8AdrZf1Xvb1+5x1P0rPoSp77iotLhWnqk4jUjzhlbnGLpuc9FC+GIVBPWQrfuNCRFhKlbG7
EpVIuezxyMXHxlcIMZP3fA19Xzody7uxUigtRtnt0LRgSg2MdL5BjW8+dnde4z7p6YrRNNcG+JKM
P22/umEZEU7usO6JL723DQpmPc8QYHiMg0Z3W4Pt0DAKGfn6W+FRqrhoHZoK6/gy6Ic48SBGV3wu
uihlNPr6daYNh9+xe0G0US+Mn/idXK0jjncQeNh/5oQ2kAqTuC9UyF5ol1BRsdNAkiMHo/yhFto9
XuNk+BxHfspVp99hq5aM1h1iBZau+8J9c/1634/dKUHapemLy43wlgcrD4adTtTNuIjkMNBRvsLQ
WteN2Q1yO5d0TOQFxTC9Y9+JzkMmpuDAyvktgRTh9VaFnswoNP/CpOgieJg7rtdYF21HbxZ0Q5zm
1mNB/8tgyjKyEw2R3WojtjEfCyF+VLaGiWkcXp0c6bwNWnrRbXZpjjvd03zB48EctoXuTdtCLPkF
WvOxn4cDHhFQGWnWPUwTT0xezBdWCgNnnad2ROiK27LLm6cgNs9B0FvH0Sh/4S28tZP5e57lqW3a
G3+Vt6pRL8E/pL5peGKCh7hZl8VDg3fgG8M2DRNpd8EwZHwoyhLucEDQPTF344Fzd4zg8BU3flkp
hg/+MtNYrw/gZT+Hf9jN+KWlbBfDa4CI5CiIxLFPLmWXPjuI+GCAS/R7m8l+POJDxdiYP7AiPJS+
PKSpKrbax+DMGI8frjzkfRf1xnhXgd9sZvU26FU+LC1ILIi0D6pv3d9w4f1HiumKlU0Tj+2cg1wL
hoSxAjMnvYAgu4uCPp+JKuzOq6sdISoEN7Ysewwdw+0kxclGxNtqc7r0cT++BEEO5tLod649ZI9W
tSK5DTj0xmYmsqIX4KqB/7ttWStei1rsM+4tVB1ge0ezdhDErsVI5seythgrASX5WWAjBE77SSTW
rh7Fr5GjJJyTuTuNVTl8zorSaG/IQR+N1aOg6Nas1lucHo9Gb33aItkXHInUzW/5Rk9i0Bs7eMor
tjYJINxhso8Q1GHsOUe7Yj4P6o9mwUhZ6ZsJ0iWDOH09TkNTUr8iJzZNgbTOwR4Uc45Gbn4JjcG4
4G+jqHQhXwahDbu0yO6KFESygqGGxO/tuS0tBw/8507bxcuC+KhTWzyPZXAaEfKqfCrIcfxDFuSH
MKd2/zIvqn+lEyjKW7YutNE04OAWe2dRnHgju/Yd+OQNfjeWBWy4IZ4N87iT9ExEvJezrWlOb7KX
r31ZP3GdLZ7568CZdad22/hH2r0g96IYz0kTjiq5Fe5pSpsbhYB0P41mRpDHvVPZN60pKiPggC5D
SdBOYjyeuRC+Z9qeP7tudu8g7g7fWTKNXgTSZA7nebwq6VkbxFuDnyAlOsbVgO1Sf/hAkRMVx7k/
By8JVxDjhg25cScWv3oHHOP+Nq+aW8G/pXelT/N7IrSDuZG5reuxTNpt2JQGAEka2gdGGHrmRrYp
1t61J1TnuNd35Ff90G9S82yRHl3DTrKQcrC8f8mUEQM9pvxhGE3YIyq9HWQxcoAVVpLcJILlJWLw
j7lg7GQOyoZ62ttX4mxKFdi7GKdlOseOWBA3e9UZLBBnC4zpsPzlqPlfM8jf6Cv+/5lBLr/L7PPf
2mOv/4+/qhRs9+/gonBbWByAkOKvvfx/+UCujQiCNSeGDrg71wqZ/2sDwU32d5KkJuBqICCUe3v/
0+ph2D7/W0DhjItFkpgenpP/oEAWg8o/uUB8i5YH/kM+mlo/uFP/npBu8KlYiz2w2SHy8sBb56On
LT3yct/e/dOncv+Xs+SfC1xZ1/37nwU5A4cX1lcgBTaGwX91nFB8Zi1dAoDTLDofIMnU7iaTP1oV
dHxth4ptC1e4qd9yxfcupi5SVmfz9CTLuPrdDKK61OaE8X1My6NfUgyoHRK+oHyXDR1bP4HhOYem
mV8B+IpTP/bGfTbaHIUMwfc52Nl3sST+U+3Xl9Qygo07u0HUu/pn6XS9mapEfGX0WGz9OHmLg5V2
Ca9hpe85DAibIYsXhhqD/eA21p6+68vhXtvt8BOLmNnGcuWn76b9PgscCNzkpDbOrE6FXqg6q2ke
pc2JrUc3djCPKppGFh+9nLA/BnzdNQKADxokU/eiwgZ3fhqNzC/cc0AX/6xJvoJ8Z3e/45RlGhRQ
UGzMXYw93cDkGRi5FckyISbzFKSegFR/qMuMSTVkJeEULTlAw16ZguZ6kdNJzr4xvTE/dWqTck3X
m4D3onvXUYN8r3O6Loo5kSPfUenQFG5W4ndPW8scJSabEdPnxKUYa1iIivSD8R7Ei/ewlnH9DYKP
Vyhl5v62iTNNWNPq9bBVEwGLYW294Ei0yw3IJdl85tZUB8nJTYV8W3BQGBtqfZH8qsmcecV0RDOt
zosPVOD2z309WWzsOi/zTtwu25ztkamWDYsfotZArPxis0BABfHeq+FEIyxwiwTSNnJkW8rgVOO8
YEPhBzlm82IcaY0sQdAT3Aggc1ed29LFVwoKfps2SU9yRDLdGouK4QSsXfXiMqwPlP96wy9lujBK
nWDpzU1mjkQFZua8cC00fXnJgEN9a/mpoNzJKSdIhohe8cYxexsgw2KmCaZ6KV57pdOa8ChQdN6j
lfGj454EagfN/NtvkKD2gezRW4Q0uNjbAQEAoVLY1JoJSm9qNl6ndcrYKpTS4YYqEPGxMUIdVXjv
7foLvllx55hx24W8DOeWIISkX7CbapyBQg/t95p7pCS0jPOadb1sPSRSuNmh3Tmt3lEOvwzJQ4+X
h3OBQ2lp+p+88+HEg1ue3rlikTq59oKeGpsizkh4aUBcrvfsCm94cZ2BjbFKT61LcvEgh6H87SmR
c51LuyIsBO2Nu8XSfDgYz0wulHmfBCD20IpxgWZzHEKMTh6Eq/wvnonMOTY9jS9bq9A5p4hUPgh5
0n2fXWqkTjRQAVjsADp3WUSlBKcJjw/7xNU0nmyFZBROMA7vVsvBkJT1ooC2q+bV3gc1zwwxu2Si
ATTzJCwXj3jBwBr8ehMXw4uqx/G5rypcPUOdDy5tWz4qRC+NhdFncrNDRXwDt/hs9j+VZ3GXhBRE
cqYKxuUwlJobESYPF1CmqW11b+p5+pZwvOctBG0cTGnNdX6TGoZxn1ht9maCRE7eBPTL79lyxy+r
GIrHLk5LEdYTRN8tmPhsxW8kWWrQSYmq0qJJGnTZs0tf7VJF7eL19zGRZW+Depe2mMnQVoFCJ90j
hS2+2jQWRcFUW1OvRq9akkWqNJzmhG2nmcMxxmkSdaCrWMKVcz3e4Vxa+b0QfsKxROSUOhIBCGeH
2N/VkT21Kam0WEv7FNQrKcCWVPOK0E6LwCEY3JqFr1L221j4tthOdqD3yeyQyzDa6vpDwjKf3C4k
rtjWB9PiRWtlgrhfbbM1ftmiS76GnIvThmEJad2bA00TSjnEUZ2I6Y19mV0crLzTAKbxatEtSfPl
NTFZ9v5rzyyL3I7KBmuw5hwgYWB2/HgL/VJ1CTiuxLSW4UyfZJl81Mhjw49PkLr80+pqnT/r2FZl
SF6ldbmuWdbUUdcxO/5DX7vGSmcc1dzIn6n2hRstlMBOT4ExJdmFfIVFf9AkY25KVdnbakCzSSvd
4IESknVi29eG2I/doqY7Pmdc3KVv1OjXJIsa7kb882My80Y+3iTp4vBXmqnP0mBn7CQWf5SRNyUG
IwZHwj6DNtjFoNUvLLNako3VRi2EF7elMVprG9KaFHMimbLtn6fABD+8RW4r/Re5MLpzOCeqfWxQ
oEToL7a9HqrFrZ09pG62qZNoNUcJq0oOv5bY1SnJrMY70EbqyHsDAZ6+v8mueYfyoh3fSoq7671Z
2Q6bdKRii67tayvv0tInTrJG0ctPEx6C12OOc905VHk3yiOzcsDKtlxyC91qstrgdek91m1VFxD/
A63Xtepr1YM9/GpGT9vnpZQsZV23sVpsb9CVCZ5NtUxvG0CxuDp0U8bPZm6vOgRRodO9TXa35N++
71jHGuV0N9EY5EWpz97gzPk7TT8DroLrwj8p3QeC/eJ2TjlfbyhbJCHX56mggmDx5uoxDwJjOKVp
7H01lpMsoVFTsx1lfUHh7QD+ebxHd7A/XYKO4x+I8nH6m1qPcjw7Y9Emt9ifpH3MiTIodvhmMKTb
iWPUlGy6lhYiueYqrKOmu6qK25QgrXNiB/E9u/B9qKalykVlJcVpRCI3TCmlHVILT7V1GazuYSya
FBGhRNcM6wXDpS36AiOSYuJgx3twce8o26vep7wlXxyXbhNla0FhapwWF2aG+Y9bmwU3Yo6tDU9n
v6PXcOWXTACg7ObqjpL6dGfjJGZHrV3OXKNhramn9uh43tV5KAhSx60bymFpjlrX6wuQ9dTCI4XL
wR9acvg9Xv+FHhU4Buy8z5U1+/uOwOIGfzy5UN+9+L65qRopD6KBN2lZ/bTTvfxullwfqKL1tpIb
5JYIZbMj1J/s1DB/r7ge9p7NSm6McwxG5OteWzVX98HM2kLJ1Dp0nqPeqimN3+kRA7rN3xUXsPYr
yhz7ghggMGP7Whm7MGQahYvUJ2VLf4B7gGpvR3ishyXsy9HmgUZqN0nTJl4YOyR7TbkaX0HsffKY
9PezgxtMDET0UEzHc8fNjFsp1hBOq6KLUjGu90td5CEnX3NqvdbdU+VtfFFzfeun8xC2Rl6G5SqM
u9izUwKvbX5ScumetDfWUIAw8pmcYp3a+336Z6ycESAWdWI4cBzS7kHm4ifkXkoQ4CWnT2AzzVcT
QD+Zj9gKdUgZjDy23bVkOK3KJ4wryzm2/PY8DKo7VoXL8FOyuaJF29ylJklTip14SdZxc8JtmPFm
czpBMs/Mbq3BfpqHIAHbcy3jQLHfUoFZRW1PKRKdlckbP94ulMk4vJuIGNvMmO3z3LnNn6rGrh0v
vdw0AuUUK/09UOhnu6FNE7nTOBRD/MdZyNROQaY3TMYh/+SMW3dXj3uZmctLEc9ru0sD58NlxCXq
583HqhIsph2zGCYACvyow8Hwvd/XBdu9mHmty6B3zx4vzn1jTS9ypoN50ZggpnwUp2KWOOXKtv5u
AxvDWT/UJ3stiiMixROAgmWbTvyL4+JIO/q8pypSeOkl/aiOMW1pVHwGyIaI4LA7+rFqsobYzYgI
272dHWvHpjFldAm9Ih+YFf3AwfWQF1lIwmcYQ596erosKjX8rKU/hhUwtqgFL88rxHpTuSu54xRu
aLCwJLsXzHhNxIQ9YVjGP6pNAbL94yr3v3f9v9lX9NL/O/gR9RMNkFX2L6GP6//lr8u+sP9OCiug
BYrSMW64VzrrX5d9qC8EQbjNU6omgVde6xn/O/NhIBEAlLRBnnuu5FlwiQj9d+jDsOXfySQS5bEc
yzOvtTv/yWWfeAdX7L+u5sfv//M3UoDX5MiVNR/gUqW27t+ip+TnhN3MsbFJzGRP3fUvZzYwgFd4
l5Z956KJ+64voyC5gppHVd01sIFvJtX+F3dnshs5k2XpV+kXYILzsHX67HINISmkiA0hKUI0DkbS
jDROT1+fZxe6KhuoRS67kcCPBGKS5O40u+ee8x32UATjfs9kGr4soW90PQiC+NMr5Z6wxz+Mxgop
CMQSWzUDvtdSvMVhQWi8+IyRH/dB6Z+bwS42XhbvGHm5RwQv/FvBoaU60l303oT0UJiGri3XvBtN
xi73wnSJhdj6szvv3FG+eCazU2/W/k9phWonmAAh3TBY2LuMq7g5cKkfxEsp3ewPZaBQxAufGN/z
TFIWSczhtgCnq0YFwMWPtL2WG9sKMEDJyVb3eRPJlFXM8GgFRF546s/SPeBuwBzDpl/lP93Wa1iH
WT0+xEKRSNwNk3DGP75Spt+wFsEppYscMI7HUG5tRnhAsM7Y7It+CwXeubbCUXes3C2+1zqsxjeD
OJfsuASEB7CW8N67LrebnQvrGc9SZ/InwaLgKrhz1Nx98Q4hF0w8MVAgJYTpLH+hzESZe29uzAHO
OM/41o7z2ypy/ulmI1R7BMTrVDsH/u0nHjQrRj3c/Plie5vJtvojZIX8jrfObqoAWC8dZdNWq5OT
ZRsK2Nw+Oypc9tOUbZqy2OZGHP2CUI+IOs4rFfmXBExDd+Ps2eVl0NWLwkVC6FRzCx66fTGu61Pk
VOw3rOJtDRJxhUVUHnTB3YnLCfPidmDj2aVqEdp5i2H9SAz+0iWaMkiSchwVCQet1fgeJvd//2n2
8P9aQO0mnv3Pz6nfhfz8+Jz+/utz6v+Ikp4HT5haoYipGtHPvcWr//dz6iZX0ukD5Itqssin/Oi/
nlNO8I+Q+s0bwhOi4o01/N+eU+4/iDQ7SJnkDn2mRu/feU5Bd/i/nlNwV8kkoZeSobNd3Gj8+n+L
FANciReM6AC02zAwx6U12dA8511D+8YVHmNp0YzGDv5aZn24V47XwjVx9MvctAk+Nhbct+QbTFgS
ZsQZpvaUzLbGQIIBqBk6qCqF7fxYovgtSNhM9O586ElXHVSMtzfKWKnGsWKXbhEgaUQ+knfA3GaS
AAi6326jjmxNO8V7Y+afbC2iVGe2sJ7iMm+h1wAEoVPVX5ovzyYhwTv7dtM0HS5lAiolX/6x47c8
d36cG8aqNr64LRsXN8OR2mQt3tw8aPHkooPUtkPcyO/efWf4pAn3QkrgiZeUsifDpwMvOG4EwwgY
+9l44R99JEy1x9n1FOn4XnnAx7xCmEu05GWEylg10NgEHItvj+YwEFbEi6oNkByY/6gXp9Ze++Gs
7Sq8K4wTfCi8WZsSfSudbf+5YQt2mpZqOoCFYWie4mTXyKbeCxpZELIcdtGBifYovc1eT0BaKNfA
ckfh4H5exy8ZD9NT5y4dm5kcc7gsk/vQn8It+1izs1n6bKo+ezUN+wnc54ScsJyEPIxwW9Wif1yT
oTsNljefID30DyglPJn7kaZRXHBkiSqVOt6Qn8rbvUlhTnuBIdW0m25shi84nOue7I3zvkJnvyyh
8H5jFrIOstTyKPj5nWI8z7yABdMmnHqekd3QdNvB56lIIbG7taPgzgwTIfRKrjNuJb2vHHGTtJkg
j11idwIKUEeNAwGPIQ0IOLwAxcbgOLT9GcgAHTOxsI6QnnCdos2yw++qS3xTEu0h8A95bfgZhi4n
V9DX0Vcbz+17TLfAsYpRMNYOf5c/e+VLOUYzjlru91WIwICW2Z4phsFpmLEkh/CLcZbv+j4mTEDG
wocJM3VDIm+0DmtvhOPfTa1tXUI8Ev1W5j3rK3oonUOm6/ZjmabxsNDMdIDjrYm1r1N49FRsc/kt
kX+mRPtpnWQs4eihObkCb1+5xqwRaehNNgJpKmPQJjg/el9itD6dJTlEzZJh/u0n62dSOw0O92RG
GGiTj7bp1avlC/+ZN87KOyWqtn1QzU/s/oP93EPQEtHQfzH7WmcbvfqHrlYrDXTx1kg/OgRNAG/E
jvvUFjOD3jqKuwm9Ou0z6e0Rch0Y0Z7eB7lt7WaqbIaNbfdCbipPRN9qUuqQJI1/icrlCUcgdR1o
Jk9NMB/G2XrQRpAtkO2RSnl5P+vw3A1S37HwOQ6Tap4jbFAH3gb3cAuey6T5aF3NKK5ISYUDLT/M
rfzAxt+Lm1jXtc3Bc/ifawAKCwCePgi11OjAXvXMViJqN17h3KM9vUfYaFhOO+Xea2xzRJM9jpH8
qDLX3rtN69zPdU2W0lq/PG2Nn9NYP1QZJtO2PXQL+H42S1t2GQ9iXV9l0iPiVE9UMHxMbv6+jNFr
JjXRAkvu46GhP4KS1T7sd3S9HQJGE/ZO+aW1g3fE1q/IzVCv1JTt5jr/zFz1ENur+F1QDQcgo44Q
6WbxNwu7H4mI7vtWqgssuTeKIvbgtgj5Epnsw+JCZOoUCuvdGqfo0fUtuGyFehvpYgqJjnZeL9K2
E48iUmevi6x909hnFOQOkJ9zF1JNhscX5I/X7a0ivymcHo+LKEpV3/nP2Dv7Q10uPBojZy1eZhUE
352v6r0V5c+en7HkCZdLXPPzE9C4Nl2T3OcDIbilgfQSrcG6YTkSYDiZw01DdfJuNXRpyz8+tXp7
TxU65ZlxjRcanTIrqc9L2Lpn6bv3SS6YVy1wdSO8uqOugzu8U+R51vqrTOa/GJ0OAZQIlknimpTq
XJQ4fmffojwqEF+kmc70R73EY3MMbYZo4c87XLVXr0W7FxNnyqCjvxmNERi7wyf4TC+yxrTGJ2MT
jS6aqsXnyRTlAyiu/jgLWj0i4T5NrrdjUn+sQTt8VzmiS1AN4V4MtL62JKLKgtOzDHFtRPwFLDfk
DUzUMkbT7ZOvg7PDh0u7Y8CkjRBKj8oaXcp5BNAp1ldbRt1Gw+/ntG3wZjVD/ywUBowFQ6HpnXGX
lXFNmKevfyQWL5qn+bOp27KyZkczHBxKqb5incwbOpqIDteV/rOCJ9qyuBoOiWupA/VXcQTbcBLl
ZaI+KCHCE/IGX+lsRwwbkmnvRkl2j5EKg3Z2yzGkqp7qTzOMlMkp/rvVNr2JJLLMOB2xfOK8icIn
IyBsWSahwufGGzMJ2iUplwYrY5/h0VcjU0rJ+OBWd3IoItLwhC+rhH1YGECC5sUO7stbs5XFB85q
1IqLnq6PELs3oOl5/lA42yluGTx7Z2vkXczxihaxcOnc+UweOrK2Y9GP84sMOQbPcLUqtXNlOBDt
CmdjdY9zWRAeQ0OXHel4bCdyXzYe2mJWHHPmE6rFPgIjdqg2IKtaDBcWfufql63IXIrRzukV8d/m
0gwnfjCPNoC3iCgRRDSTCnYR0z8tbeRY/GqbkCXluc0JkHbzaKd+4VzsevnsxuUuDLBZZ7P91JVL
m4oufHScgmonQuWkWqDgr6Pie4RT1GaV/I5tIr1RW1Sb0GnmLS+hzeZuTdgpLNO8pVXqowwXBsws
ZAPTMvGoeUcZG5ijxn0hi8hnM/QsniptvQ8m63Np5/IhbHt9YE/03rY0cZqe5mtU9zy1biGApQ1f
C7VcRZ0Nx0R5Nw2c/F5t6YTAPj3lWc271K9YL03Vsm6zYBlPVVx4R1nQrpTa+Ci3lZ9P18rCouKQ
zcdxqqvDuJChtPvml3dLcwNLAHsIaLUAOTYN2V3rxySBND2rcWCVPycl1wumteF5pF0nEkrtoftY
d8s4fCtZ7ZXiS7F5S6I5jyeuYeHvsneYt0t/IFWsyYHRQMbWExtbRPp/iFF25rdqydS+nqp8d6sE
SItlIPYVvgc+qSQ7X8oXKfnA65YocSxIFuEa4BCEKvppVFacAWtSARQCQcWKpscPVertELkhl5uB
DY9su2bZhcJtsLGPxDVYjRPTh9S1Sn4AbWvCI/x8K9ohv1kY3Ka5YiNOdMBST47iNg1DsQZSSEat
W/WlHWaPvTNedz1SMaDqJa2GpVArdT7tHO+nWchl7+bmHabdYnYAYj29lSK25DWmf5vAg+05+YlM
rv1kl7ArU+nD3tlLey1oUMsXz/nde/Z8UjQo9DUD9yLbn6LsS7SBQVbinsiZXZDU8pfob9fkE5YX
T1CrfU7qaBoOquqnP+1AetDaog+XCbY8Ah5vNivn79nJPXY1yAAWfD0xMguj9NbwH+kUSrYeP5Xh
xaLG8NLYtlCf3RAbOteJGTnHtVhFiUnMWovXjmvtuQvNnFYWT7LN7OHIP2al16er3fvnemBKgdaY
OZceo2awIwcwZb+JF4aXwmajnG9qwjr6fsKA0F8IUIkXmK207TVDset9yHHYZMeCVXlRO5tFe7E+
usD42lMuE8n3avyCA7+lw3qz8k98xKSf1QjzC4Ecv35YIaSvXdlzO5aZex+Ey8hM4lp6PHngvV6I
KASfSSlzm3PPickPryGbDW9RmMvrdenpjTD+ejOP0IrhPpYj9i4U/pL31zR3OCoH0fS/m8UCytpi
hGfWh0vhHxdTdO77lPdWdKbvCiFnatzCbD1MNFWPJl3q7piDKbZ+VKz3p1TOKu5/NEXILsiJ8AEy
3i2FvcfVjcTPp8tGXA3NBAwPCuaAMZxDjdCPmxfWthm1sg5N2zYNh/+Qh9eIYi/vPDvUie1ypxig
dFhVyP2XZ4b+w2Z84twR1sSOrZ6Du8rLSLPoLMl/Avd2Pob41unIwla/xkW9yC2HgpyOmc5+2IOD
RL4uUTFfp2Dticy1q/Mn9mizOdjzYqPFAgVlWNmoxSyXlXLfe2vg+CNSDfrx3A649W3sGSVAYR2P
P61+AA1alnBBH201dRyzcmEw9kpSTfXQ9WTqkKM2C76dnRmzd9KE4Y/CruSpqGVA8ovTRlPUxRwL
7VyPc7UNm5L0Y7nM1FjeBjvXNad49ezHSNnVo2vrMa0nTJUoTZmMKD931a9kyhwWJ77/KxPilYmJ
96cDAmFDgD1jhcPHLjVOIt+nMSwfnILwZmrT0cLlSg/jNnbCjC33MtsfYKD9ZWvHiE99Fw3JUXEL
f2PWG+imVHNEGgYGjE3mdDEXKv9CHNG92ifZPLhpqJyMnGCmh+SMD6JhHRiO1Qvhl4+hcsMr3h+9
VxlleCb271d3NLuaF6DJzRULwMRuo3widpGKGFfsWUagGphi8UkQfvheVNmjNLVVsl86bBqTFzo7
pSjXGtl+tay7Y/Nh+XBm/n0F6v/T5vUbP+1/1qmeWzOI//Vs/nw0/yJV3f7Uf0rqwT8SH2saRssI
jlWQIGL9p1Tl/cMPAOiBPqMyAPMwHrn/lNRpvrp1DCW249CICwLrvxR1/lB8KwPh/ebjvuN//45Q
5dC/8i9KFXo9XwMOMih7N+kfif9flSpKQMIWPennCNFp565+rO+sLO4vtqrXB26cJGyEYRvrJxNH
rehPRRa7h0W0AUe8dJ+srh7OiQdMfgTTsYGIsXLVro9KBMQgQVRII4FPKP8ElIaUKMwyMYG/KYGR
HoFAhkcTBTLNAutvjvsQh+xqkzucHwYpn7gwn6rCgoNUEV6oVmoC5PDt6vytLrqH3InusfbSDqvZ
AThWRupMBfvcCqpHDwn9ZWhK29pknTdfsOOUziH2q4VxqrDaDz+uwNJG3URy1mlL7kggTdA2nvAV
4Z4fqpe6cViGRR73VK0bzlUf09Q02OuvBoPgQ+moMsB+e9srt7cAQ9QXwS7Iwcu5k4xLFo2h+wMe
KDaTEOINUFK6ByY9HuNK65MA0v9U6TD48LBAHddAD0eZjOWra/qbKDRlMSmvzu23vG5i59qI2LIO
vku6dM5ytd1fre9REVCtOTbEqXkIbqKDGaJ3VhAz7tumuCtUcU9F6nn1s0dW5vcx36PIg1OkzQ+g
ms9OS5I7GB+z0rkr2+4pjsbnJhHPc8OaVRULdCMmpEhOL/aII7mYKmvDG9cE+8lKlj9olVe0SQpQ
6mIwTFIx5IbVI1CeSYuQpPnbiQJe9pSc3ZZ7Hjduq+sCC68mpYXfQ8H39AvoE6jtZiQ/b63J+jZb
TlngggYf3qdyBf/UYTKObNNiRiqigmTBDLTkaI3VvF2nKJh/tQwuONKbuZZOe2wyfKfplBWVeu+1
tt/qsQ2KO845Of3wp3jKf05OOZM4nONktfbARINq35dOnYEhb3yZTku/YksQIyNfInwd9ng2qWOx
WJBw9dpFiaDznC6G+C+JOI7WzJO42CwsZC/C0e5Lz7H0Mnakecc1no+L9GOROnjN6QXpoPVq1zzH
s0l2jKj5JQ6a9oHAZtUxh9TRgR3KSJSHZfq9WWLr3MRd9xO4jv9eV03+JCNIF1s2DLxrqFEMpvO6
RgvFrdOC8z2SI44ieusyVK7ArYydBs0igFcQVKZwpWtBeXdKWBwGXaW3ASx6fPy0+GD4zMvyQAqy
PcY4xDGbcWjfNiIjCgMp0k3hFA6wginZgpKWDncYsZ6ZIMy1kCp8rKy5rgDGTPVzFktDWnPNYDuy
koEUWznOfnIGgppe4rw2tEfPxxDb2m9+U7ZlGHJ/G78OLjN3A242+Eezoq5ADVreh09K7mfrSf3k
E3r+q9y5esEzUu9n8mX8uAx5BXviU7IZeJ0ekZ4Bv9j2QveokD3G09ZtDmO0dPdLlZenBAXnPId2
+z4yQB7AEyXfUUAwbxy69kvQtrDHX9HtFhDXKZ6XcssXtlwmtG6gHH67Z98pDs3KVWZYAu8gonU+
IpwjQ5tamC3GIP9RYn1J8eD3lAGMw103GbXFkTLes9YHSiW69bmncZuZuoie8oJ4QZIEMbT5ph4B
WcENCUYCFItkTJzk4h9tU9kgo1fU8sRat43E9l9EUNISlojbuiHXhsjSMWtAONjAtw63do8Zt5/w
+bksBj/VGlsPHc+jLfMYOvWYC8o1eRumvR/zblknSTBS5FF4VuXkPSYlj6kJKvQBoFuS+qqlYXS4
QUJcDoWsXR8wQfzMEhtXj5OdygD4h+XkuzV2vsAZtelIx8BhQq/nCUeqoar+LsoSRxpJ0MpwqBE9
H+/yrr44q7/v3SDisdLau2Gh05mS7InkBPczQq/NFUP2YaKYZp9QdMr8GuQ7IvnueVRlmOYYCnDZ
zGTl/CIzqcTEaXCWpos150Rnajay67Ew0TfwGiJKOXMWhabECBy/OyrX307C934Y4zg7Pyi/Y3Q4
N7cfXey42zYgoINQA94+49clmGe2DQkuBphhhxVkG6GqCupf8JI0Jltpls261B77pyEZUf5pC9hA
Hm5e+ThteJWQWVR/bSvrxsmTT/bAE1Z4gA0ytX5YMdGuDDDgltUXOZvpDegWyZzwJczEKaqIby2Y
o3h5DWRD/KdnVDb/Uo9i2WGnM7syV384lh+J97mXtgOx4Wr3sVg7cwzcfxI64gcHE9o+jhB1g7ib
diGQ/LHFyZYvcH9kA56usq7a9b9aHVCQ3peg32Zrn5cjCDa3PQm/vM9y2aRs314zYjQbv9Bf0zT8
zSkruJA5q3hzWSgy9h4M6hPQxKtNYp5znye91N2wWbjK77Kl/E1NypUxYQuH304b5X/1CSfZLB4r
mEgsp862aGleHnnHdbX5sVrxOSRGUwyYoDNqwPdZNt8YPfo4Q5vyehbZWYqN+Hc3g75ZEhzYxM5T
8Fz+VtrW45gPz95AXZfp9IT9sqWROsNNHGUNejVsmxuOfdNCZlLRjX0RNS89rw4tJAI2lKjTIahe
8UPTSLLm7I8XGJIFKsaw5hYLn5zkZczCJSytlqQmazhyvF7HARlam6Avm/MYarTVmseLcqk1R0ok
uQkpyevil7lLOBZqcGuJ2bGfGVM6Ph7g4v1Boj6xjz94Y7jsJq2SXWIKuY+0+xOU3CMvxicLGY4g
PzwmliK45rm7MSyuk0ZGmIrmDx24v2po/FURP7vUFJCVpE0A9DqzKJei97wcHsKB0vl20r8CqnHe
MNdH+IEDdVSlA6olGfpDU9fT28q25zqRWr73GJKwFgOuC0eLYaSYv290/a3o4HJW2FrTfun2JV5D
zkwIm+06wd4t8+rF8RUVSqwstqvRLzDk7hpaybcYDLp9WNBvTF8S4kugzYnvH5Iato50MPWZcN/e
sHchxLB6qUd69aoTkFa1Ha8b14Es7hieLORIGYrdjGebmzW/HZgHO0saIvXuBzDG4kBEqzn1EGTQ
rEI6QZYKKd7TFOZkzl82dYiRbG4WL1vSJYm+R4z5qx2gqwBP5hvJiHjjxXBeGuyN3BQimFfcFsnk
xnekCMOtptUWokdHEFDF2TbIjXVPm31zNXYCfa0wcOPU4+i48zUDKnAhUsdEHzmPDhiHHe0b5S+b
3oO9MyncJXVVP5Q0+90znk8AfeY3WkVRuGJgXz3PYzypekq+2ZpArGoiG0VR6rx/p00nSO1EqB/A
HJ4T7Fg7f3Vhp/Eze0Yi4Um10NCyNaIqtzRWLy+4A8mDe5E7PBphBMZ936Ojm+soKkfDeZkOAwbn
WBbJVz94Bn+hA/LMkEHN3OILS539XHYL+lat7jPHih5XpXgMZoRaZYZZv6qttA7rPJ0X/4LYw/g6
dw96BFrUlTNpzJkUf1mTj2xX7xpON5bqeCUwgZljvfNuVXEND0l8oeVzz9okJXRfsv3JCg7BcrwE
3F0A7yHvkth+dPVybEDqSRFVRx21yVnUkIJqNdWnAqcjYkT5uhT1kfThJ9fYW5nPQtxw6V4hO7BH
00igPixT3CWAAJAux+q3im9ab7Di1B487ojGg4I8j9k5S274ncF0p9DGHmlnfnHrhlQtVdd1UMUU
eAd0z+zoBim6b79wnfUghzWa38e4cqO0QstFFvdbe+6fSQQ0xX4lV+Og8cs5NGQh88i+5roLgj+S
2TA497lCK+cWNyFBAmHH9IiiOk88Hl3Nb9eII3YewG0de38fSFVeMpw5H9kaRQxjLHzbgwQDqhBv
x9hPK7I34W6ew+naSELXRIjq4tY8EzhVdIzapYEEZ7Hamiue7X0cfoYGXM8hJG9AXxWB9mq6Fe7F
DdMfeWkL2+ziUTpytXOt5KnFcFVE20hrlpQ+3BOOdKvzvMG9r5jICt4VPOKSQydl7Ah2OUvukBN3
Pd8/roDSalw8bt+be1Dt1Nr3FUzuiAeUabHbxzIRSSpUWdoaShgcluvSJ15dk+Pt+/Allw6td9wK
uvAvFY7zp4xkdS2boqHpHv85p9NSu3J8mTh55r0XQOvCIVbHPweKy1jPZ5U6cK7M77ji4w9nUDp7
www77pYoyxkF1+9ijfPtuHIPHnrn1fjVQ+ut77PPG7tvIpCbxtC1lHfMlVqd1YTzMWCZGyrOSG5D
3aaJI0o1KuJlkg21aoZ347JQ1xWnCBCZIe36cUtcwdnIIXrzbW5ziQ6m+3lc20Pd0OBGNiXe2a6d
HZYqguU53npU4J5Eo3MUlePtaOv4u4ZDf4JcQztJbQY6yxxFWUnWvni3rtCAAZ6+Go4rH0pSVa/t
0XLW/FAm0U9e4kcvB1jhiiOVlAQ5yvBVtMLfy2z60PN8If6C0zpyHpbGf5esiw5096gtwfhl65aG
f5FAQ+WwVSqIYCzk6LFGrMSoQMSC6A13Fvi+YPSfUCjPtafeV0teHNm/e1H5I67XO+WFj75Zb/GY
dqddxMN4LX7WbcemL86yczsOftp06PZBJL9BnTxBuB/BbLJVqBEN2C/Y7J27gHKR8XUuanMeC6im
s+Ix3LK8gnSQCne5rXuSDaO8TjEOlUfLTuQRhpTZjtCzNtUyPLhVNG48yZE/uyUb9X7+YM60d4u2
vu1a7smHWQu3i/hs7Jg7qhk0iaPSgERjIsRAnyY5ThP0oZPO5e9RNXfrAFCXJrjnGHJqii1RXSav
OhWl0sit4jHo9HqoQxec4QTomK+TNTxVfJ1IfhS13idRLrYIvL/1EHzQhzQfc68CDsp6mKmopOgk
7Bl/qqtAfd9WAg4OVozfdsT5tdgVzr8KslANIeSpy7Axt1UHF0NDtia885k06ocPDMWz0dD5upqd
z89sx6oaV49FkXqtJWwGrCGp3cyfdrd8RFjet02Ek8CS0EQVLGFv7fCRy+y+XPUxHMPLSt0ID7lI
HyIwGXdLG3HGiCXgAtJDwZTjG3VR+HUyWFZiNkOaUCCyGXBoppbIv30XwK83t2+eu9xPhr9cr8Sz
AaKIS+nh/ma5gitmPsgASEUd6e6mVnFfIEROcOt7HBXLa9qB+ALJhjj9H2R2qBhQUbyF9wkM8oA7
yPhRWsW76QDyUAN0ISaxIvbjibCwXRWivPIavd8qWjda1fHW6BDk42hAxCiZHyY9NVtPwibgS94F
IABS+n4Yh0pwJjMsZCFoVCosb9jNmMHQiuzqSNZkTJdCECibS0CrWnZHpKH+5LnOQ6uZeTvSDhj2
8x/eqN76IWf4sIlMmaFYjqRbaMn2B7i1SbuBqY85nnoIRJzxl+vJgxvBmZ68Ne2Ac6WkHMxT6GEs
rRvoljBgz7WZAVkuTTqO64fPM2nb5stAqsqsuyyrGZKjej15y8zdpwrt8w3yg+GxhIgVWgcwSeW1
iQtQaDP0llv7CgOZCNY3y3PhxtQYkmKLWssohFWBOYW0EExKfooEOv3lOnbePk6AnaIFnceRokwX
3+0M59NasocMpEA6xeLOtqZfpTJvFiJQFkM8ZAkMXC1YuJxADAjFAX1wk03WFfqceLBbgSEEbOSY
HdvbKOgOx2zhsOf9u9cuDYOWNgvehxyDeu8ylPafJddoCgjWG3X0AeLoiY/TrkJJ2FJKckz65sF4
CFRJvrXBi3SuTA17Mhc96k8wk6Bf6mDvld8VN3dj2MVQIAVFkN2OPxzoeD5ZcXfGPbGBC/get5hd
O+tYTe0FSulrTMwli4bnIKFcis72X1WQPRMa5i3BumyzYGlhSbHWZ493YNbPe+QSRdik2BkaFrZj
HWbX2pNYoYGCUS00Y23KfuJFPK0+gf4kbDCdlaGbrt70hAVgZZbKxIMI+MW8Nw8KucXxGgw5eXIZ
sTHint7xDz7bvncZbvVGbTJfk3m6dvZyXPF3tGxCyDQArUlWVnfUQikfsYpUWZqt/cPADRnIIyCX
MOdxU4u3UQdnggnbZuYx0PfxNcdqtKW+7da4TrOMWzh/JJE/wmbNbqXKpKFqUgNRdiN5TaTA8B0w
/K/lT56i4IVsDDfTHzEmfDJm8JL0AT74mf4adQgFy9wR9fpDNu9lGUJ3yxrUeypc2PMOE7LlT3eY
s8ZzEdlv/LU5j6BbGLjbCriXTFogAd1WfXl5d2ClfhYS7kwc64PXIkKX/rTr4mBbAtFAFUaiIWr3
YWgK4IkkL2Otf3vVOl2whz60MFQ3PtfXQxLI8jDDQY+8hQtVsJe6+Uga/RJX0aVzxU5SpLeD+w2C
GbWXNedrXgdyr2SDtIYrPTWEE4u4eVhif5f0rsNwjFE0Gv52PeiO1bic52HOiDZiBizuVqfFWoZD
ZJgQMsb43h1GFmdRaX6AkhupNTP04OlDW+auPLLu5Uo2hPRled3sjC9ub0RPuyRNMkc+7ESurHWp
7S/a3UoCbHQ9HeuQwQrNseR2JkAXdjLsEyI2thgfDSySA5Xhw97v/CGiVbJG7MGCzvaKyi4x3eoS
C31SIzk/wc8865Ld3Ab6jwGMjjPO78ItUUV/eqwm7mBbj34uiD61h1cQbfzWkpe4oXR+t1b1iR6R
hxefci/9Og/kizY5v9TTQuhNrAhjYkMGJzf4ir+aiO7W9Sfe55lRWj57MwWytjewjajMok5jEGXB
keIMZBw/btxn+HT6PI9Tc7jVEi4H+H32vQIxGB7icsASyu2RpghGtKm6YH6v9AeJH9CmLaYFvS/z
Jp8PBusA1ioebgCZazrYqmV8abuBgZhsJ3k6HOqEwFDyVvtKED58yttWLEdEbz+hq3uqUVAb7UkU
Cliz6PV7EgXwm+rFw5CK4ZfwT2t3EXo+eekHzGsw6PBkmhwobN9f4ADk/wR8+vpeN7Zb76rJH/It
LzuRtpIxEB+vkQ52QuDgBPsWlUOu64F3nAZZxNMlGpAfo4YMgbMoqtxGAOBq9UqiFQ7NynPpFJu6
onh3Q6sh/z8SfShZFixX7B96o9zAqgij+TQIxpFrEY7KC1CzQeNATYsMZOUhiAIDGJMp/qGiWwBR
K4bpVRLg7W/A8Th7nYM+/g1EswNi3jiltxOdEJh2MEGD2WyGaBuu/kKh6gqU3NEa2YdxxSX64bB9
GGZ6Y+OStEYJlf1gS84bOVpyi++iwkCyNtsMnMtjgZPg6HrxVQQ9L5vDp/HsuMv4VEd9dTDlyvJ1
zNuz8r0rTYYVxDM2WiElqTqD8Zf163AEfBlcnJqyHrg+b2q6fRytdT2PFWblGvrgnmWXTlvguc84
Qg8JnY+H/2DvzHYkR9Ls/CqDuRYb3IykCRoB8n2Jfc3MGyK25L6b0Ug+vT6vaqmzSq3u6UsBqosC
EpkRHuFOGv/lnO8EukC2hZVlpZuJTNBE74oQYS8sovkwegi74gTAka66ezwR7FRkZG8db0DXktFE
1WGUb+uu1hygiWKnAlCL1noNzUd89taiX5xhSdC+itw6tdJwNfVheV+yll6TdtIfPDM8MygejpMN
fnd9WXmC2obG5HWT2cS5JR7dwBnOFfDTrQn7y6CmHk+EwGUH6br3CBIObg9Ciu13trId/dAk0ZWr
1WnsNaklVtkyqMO/B6iZstKbXtLR//Lc1NyoNMGd7GXmurSA9WfNvCXdLgc7CDOTTSmI+xw+YuN1
GPfhE/P2scBp+24PKWnV4EJZS1PDHJhMt8U/Tc51VDO7AU0ExiM6uHQDkGVLubvE8T4gv1T32l7O
gdYMExQFDPhSoJ3L3G2D1ipJxTTJga3T8DIQl7JL3CR9Am11XS3iIzIxZjffnEomjrtyGgn2Jd/m
I2Z3sCUlgkm7QDEaEke5HnJmx3gCPGQt43z0amc+VqMMr4Laz+5Qv1kbMSfqmI3lq4bCeMi44NkL
Drz/HTYoW7c8PnKvXQcuaNs2lKCFkEWtCULwkKNZPMNTrIEbFKC/ZU0CAuRDv2GfZt9XGNy3fYEj
j+GTtfPz0ux9J7S26OtuK86YVZ/G8gfZh9m5LUjD0YrNSmGxdrUI2KELKkPYPNO8kehz6J2rfTcM
26Qc6EaWKViLwnByRFXXnzrypm/GGFSurd1bPSwlYOGUosBrv0eoRfsApEqVsI/zDHXgEPUZpZ8N
rNgtU5BBCwzsxcXyMAdwp4hToB2ebOIE2OtsHPpbQIaFB29kTgPWaLKCTlC/pN6UU51aKVuz8MHu
NMDOiCBm+JE/OpRwZ3C0INx9t/3ukp2yDQdKhyZNX+IimVcT2SmQJ+ZmlcZkMaKNTavLdoP1J6vO
O3g0GJp8UT9RnntPjJmCLc1i8kys6/1UZB9Z5ZCJPNbPlVM8o6usD01Z/yhgWd17ZVhehcBiLj30
siP+VJ9pWUAhqHi5Tm1wwAUzRkBn0JhlATbrYjahzy3bhxEE3QYUYA9dQuJZEmaOX5eEnrUqqvDE
Pqy/r6dhIcQzL95q9smrxgUhBztkGbeBrNyVmkSxRxqzdvCDrwK7nXZRh7/dB45KIU+1AaQzecOv
/1CWiiGSbYlj3op4R5zHZ1Xa+qot/Z+FYSERW3FzB0ysWCdZupsYC1S+078k/VBtlgSyahG2PQSV
YeAEqeUxr8k/iCA3MEwzZ3z/ICQQ6TPCc4JtrChbDWrv4+A7WxGOt2UyDfdOL69GInI3l5EZDWrx
yiApOYveFCh9lPdYZWBM06bLiIkdH5IqONU8SDeC0gOL+JxuOhj+WwLlrVVr2z/LhB0/KOfnfl6u
2yg7Qvn48pDSrRTwlB3ovOZbhmhvNQcxrN1OV/sgj4KbTs13A9jidp0U5CmVY/AEgVkdfd8Wd4gA
yg0VHLJYibx7JYWGz14b7whiBymxm4PUn6+h3ITHUnDzA5cMvrFW5GXs3D2nVnXVW5x/gL3UVTwW
KKyblO1ygHEOY9Ab2gU4z2EweQfVWcsV8055Z1kOpNAW5HngWM710PnJDiV5fpx0fjErR0F0HyVM
kqGHmRduPEU6jGsut/G3tjV3dlO/cDU8pwMujGgO33OG6hskRaiRe4+ytm+9tU6qN3eGB8y0vrqh
YtpEnDy8CZz+EAGifWza+KB4LG+dGKab5SO4BTpcvas5fcGq9AVChgjfcH61vQKoA8le7t5tgumQ
RhBSy6iRrLfiZ7jEl6poPGS833twG8ERk9FICSQTkmcHjSkvHT/x3iiAx4xoJn7SazdLF6aJU0Cn
TWvD+QnKOMMsdR8uebKnrJsA9RIDEizJNhtFBoeFLbdI65pt4RDHe0qJ8Mjt462dzBWHxQ26K5KP
38aqTI7k3XbPlgILG6czISTLcsgDuvplqNv95JLJuviVvzNsKk7JHHgcb0QC5CANV4Xw5m2Dphky
ddbcYJs8h1O+SSMCG3TzNET6uXL9YhsxHb5GyJtfixSFuhmyEwpljzoM8HuU6w9ft2yUcnSrw8Ra
bFFwmLqB5Sci3+Tswl/DIPDWwwt9rI28MhlbHCJayMu9BB2RMDUWhDbIjLSZ2YhzTEgQ7n3aWO4Y
h5AUQiHENRwTIlxwDLHUyovt/xeJqfliS47+oZdx17/VH39wMl7+/e/qMPkX4UOWhJVGVCzmRA+f
4O/qMEtgxQ5xVZPnilOR+wFh1l/lYcIhZc+2+fyEAz8ABtv/NjL6zl88TMdB5LP9xSCJcuxfgKv9
URt2EYb5CBU599ja8KfoTy7GohNoQi/gAlIRpuIwOfnyQpSJRPRaDVcF4hL7dyXhx/Rfk6/m70HW
/qBG4zUQw7mOxy46DGzemouv8hffpF1ZrRqaSy9XE6TkpQI/0WLg1K9JzutbEJfZ8k/ijB3e/V89
5ZfXFJHjI91AiidF+CcFXNMJQGP2ZclI79uv8nGuYu4ylM7Ygoh8ANcYYisKyL0pszL5pv2GRSop
gD8nry/fkbRCR0s8b3qVYAui3S+Cwr/zjvzJScpPh9Udxz06Pd8LvegSg/jLO+KhXo9V4rF6xyJC
DcItCjh4GYJb4TQWOqGSnWotmllv/vELO5ff+xevPReP63MNOb7LlYbr/vK+/fLKmQ5CwKpWs5qR
azUXT7aHvc9DwNc2tP7HjDIRm1jg9rc6aXvn3GW4UNbEq1jOGqH/Zbjfoe1+YHekrNU/+ekw8v75
p0NM6UDh4ybh7uAe+PWn8ye/qQwKolUbNxNB9J4T3PXM3/EFFWjVWDZl4cHqrajeYAebMafCovzZ
RD7XUgHr+Adr4ou8/CJ2SIcssTZzYOGm+Wc/poSM8MsPCh8xICzTtVnHOZHw7Att4dcftIqyQE6C
NyMXsTjSEfZbfpv8XBRYTkO7/2zKHKuEL/sX+mz/vavzpGfYGKrbHn3wFfty8T1QKawSB/vwvTWF
uObmkpk+BlpiersxEd+8zOrSTZulDjiXUThv+gI/o+xikyOLuUj3XSJxsaHMVsudmYGp3vsyc94R
8lywgyDCGXUAya+LuyV3a0assvG8+1xWl3l9rzwmAVUT5S7tWdqgsFFJzzK2dFhY36WBYbieQCql
fATsOmwUh1siiAyC4/wYAkZx+KCm6D20NADzPuus4ahLC6LfLKp6r8Y2L9YxZFL8yw6qzDVdaLO2
FtX0x14zxbqdQXbNZEwT8bCymTDSKPdiytcBLoh+WyszvSVhGlQrEnG4GYLUYdDF/nsBVL8gH+XA
4Tsu7Wyr1WiPzGDiFv1qP8zJhiYXDWoeDtm1j7ijvwb9jmfTtSf+j6yNNRkCezwlaKtZrdo9i4WN
apa423dyYorULC4KWOBr+bSfLdt+TwIRwxoDspJuEkEMRFm2DByESboT0eCOv1Okk5ZP46CGczQY
j9SYIs3nW22Di8M23pUvNI1DtJGJjD7LeUH8LcgwXJN6Ok3IMZbw3Z57YEhhi0sN8FA53QW+4pwm
GUGcrVExLiyt1BUrxuccaW0T2R9Rn8JiQfoRX5NCd8k1bSGvVnA1/K0l6ojQTcmUWxt1kaEl+ugv
FlQzkBb22qipRp7EPOh+QUr+SWiPYf7MaLynFILSVjnOvZCu6k/saYxaObmQ05P2xwYpvndxBuGS
gaLFEulOJFN9Gfyo+tXiZBkPMZvnx1a0hK0Ja4yAn1fw7CIQh/NqhL+NKJccGWwm0C5xzrTt3iqU
cwKY8VZVVjWtAqsp3hb8kO5HGzDdGOwi/5xzIdD4BwVHVc+egqZC1902qy7ukyU44ylePp1S20g8
Ebh4zIE/ROPm1wwK7adQ2RX9hgR9i5QTpLUiePFGxaI6JoEeXtGnkNaDhWyFdKDaNJOfrlPgOjuh
Rn7/eXJnPvgo2SZD2uHWtZoRBRvxyUztwGuu/VY5uwkGXErHm3OOG2IbFuKP4RIRzPnq1ClhXQ4R
Ft66GfP+0Auh0VzwnGApEn4FKsmfrNyXPzsLSOFa8fVIXoayYn6I4nwF0IVKsgdPOhf4EP3aa7fY
OtrHHPMquAsU0q9FY9NY4dVItqZzyetw+LjdFWiqhB1twrqoYntOJpiZlxPcdiLllly8Z9MMPAuw
CZ4GFEeXweCxA99LVk6A2qm1RXNuhcup0nQB841GFbmCPFWLfldqv93NePG/mkj21ySsLFvttARr
1k2cngwdGwmSjS5+NgMVKpmTRb6eU2uUq8JYxd3UJ5HcT2EjNkPWLw920WbsMCL/XCRgzyciANLr
WWGPPLNiK9bOWBKWoxUziQF7yLbFRS8JHOTJxbLstpBWyFNNKfOt9UIuVjJ8vGt3SKH74zW6i2on
2+cFuQ4IWdSwHVmN3DMRVKwoBu8QQmpe+7oRL51s2dlmc0afluKi2sneHWlFXLfZ6S6PDjnyymKt
jY+rTZP6gspeqKsmKX1mP/a8z+ElIwKwiO9Jy1o/8uQv4c9k3nXuEBBRVVMc3ytnMenGkxFrMrap
3QOjbNkfGOHpezBwUAxt5ApEUkgM7Sxs0u04T8udVTMxE7bB2x7ZJWdZOpA/S0f4w0sGH90QXMHd
wvqYp0+CrPe+0E1l3Vdc6e0xM3KRBx7IqOzZBRISaoYpxR1o2MYx1LsZQrdgyBaY7ejaZpMjsl27
Ra431iDYN5fibozMESzwU4OB4KrAmMhmTcF6dvdd6HxU5fLQ2vJrcNoHpwEoU7jvc5Lc9jDAmSDe
ZZbyj6Ifulvf62lOEREAAdVAGETqPJZtcI02KtsNOH3FVJrTVBESI8BCMj1nGO3Hxtk63M3PsZHT
joFzsCPXJj+MGI8gtLnekSdduLGSLP+KWyfd+lbS7bkGw20RGPU++t10HnkJ7E1c4VtWePSckde9
NDnwjI2yL8G2yzTs7D5iGCE8VWenXuCSWvelbM+XjGCkMTZTzr65aP/8Qr/l3bJzptrOroOqwIbn
WCmpNpnpSziYbhEnb5aYNObfOLIeSXtMdpzPaYIaIPAotdgmi0NM0nJ0baJCRFs4NsMT+aD1q5u3
iIiJeYIk3+n4gaCyZeMnHvMMLkKWxJL06FNVDywWJiWuxi5edohmpmFPqWHoKyeRgt4w001hcskY
T2rTX7EOx9o9kraAOAdp+EZ2Y4eL0/HHgxP14qYLOsp39OKsG5qmIt5unkJ27bZaloc85j3nGBQe
s6a0Et87HaYS03CarhdiL8gHw6sI8pw66pl7trvCDo9voMZEPa36sb7g26r2DgKJ2OUeMWwMT5Py
M0qUd3mPQoQXDrHDXjsLbCFoGMCcxLYEOl8Rwzx7oHr2EfaTe+JDIHLksvjZkorz3OkW2inpJogC
0yRBxOwXMDDCcECgUbjPU+BF31LXR0LYETVSr3OV+eS2ZV7Mk2OczZ7tYHfwWXygVk3kpgafcNtU
VZ0eeJqUt2SPTN+1W7UPfi56LK12dD/y19eecF7HKB9OYeG7141XJi/ujH5Pp65yfgjawLMMAnkg
pMn5mcOxfE40XPa+ifUH76z4rpzYZv+SccXw68U4UXvXUuusFP1rgGYbFzOmjO1s6XKDl+19chvA
APRy68LT7WFwi35eweDETSFDqoDSx5F80Enp/GgLbInIeeXJ6RhirKKRn7MwBBHuCn8knLpoyOFs
0onPe5rITRrGPZGqMJWwGWyZCWWveUjlt7RBdLIrhm7rsJ34JLX05p1vCQjN4DzMFRPTM0CE8VTF
pEHGC17G2Dbh+2xrMk5abjcda8ZoDHP8aCHKiLPL3DQOcaSwJx40YMNlPSfeeDQTCoPOaqM7I5Tz
VKSiPlfK6W7msJ3v5rbyFS1TLXds1+tt7BCluODEhb1V/KA1JSdUmule8tTYR2gTYqjU/nILCxni
RpsbxqIeHRE9Y/cJFzS+IoTNOfe9NTx79OqHfPa7E1JZAFEgqe6wI56TfLgNl7i+amdtuxsagFMS
Wsc674tvQdyYNwFC5FlT7OzLMri3i2xPEUdcZNoMe99CAY8tp7zqNXDk1obukjoBiQSdo9GdVOFG
LAwWW1OaXYNfcgcQRm2xPdEwYtZ+8gw9ekPg2h4aJ2pwaGRMxgrSaOYWHXILWCRR+kZexG8mqNKz
G5ZE1HdAVxxvGm6ZtWKrCpCbA3yczzOK1lM7GuuJksvZ9KK2zrANCOyTfNx87l2fb7o0hdTT++7L
nHTlHqPJcjZ1TeSTFu/s5CrqEI1nVhIvUxXZuC9i76vz+0buNB4v8AB+fGbACds7HVhwprN7a1Vz
8wSErL6uajsgyyUhoXRKPappVP6rRRcGTXuqznMbBmR1zfOhCFEftpaez5VfD0/siH9Kwo8+KyML
iAwTipjUZaoYZq5hK2LiPfTYcl/i+qTcT2uJz7S5IjPmc46beEftXZ9JWoNY4YL7VB7JjzhrSR8H
eMa5Mww34YS5qSnBXSw2yqTUY7UZkPDLFU2njq+UjxjHyeAXy72OlPsU+ml+mCBT4I7vUkqQupPX
Omd2X+t+YTvUcR1AndjZnLsfksrwK+yRxurR4TkTx+6R6aV17UdBsZ9xcTxjLqF3Uqo0Z9ZpepuO
5Qu4SM5cBFrIk9ECjuyZX51GbSxADSfVyIjUMi+gtXJGHv0l2AcaF5Nc4aMWl6rY3mbdtFzFLUAq
NuaPfCYTlgUUc3EaDzstzQssCbSTKFGOWITvBt9Ztp7FQxpU5EzSS7gn65S810xVWPhbLpERGPnG
dtkERxURFwiLOY4K2hiMt/ZTlgE2sCiljhH1BQ1d7X2UgV3tKm0ePNWi7OlHmb7aGak5mGd2lht9
BZC9TnzazhbAd3WUZJfLVs/bvlM3czmh9k8h2dlEjDxSry2HArAeKj+XZ+mUsYYUbBiB8eDBiWWo
txLf/360oDvYBNRsEm7vA6OveEdx/L1CpbYHNea9ogOT16R0UFk1KeGZ9UIgiME7PBTyncy2R3ds
IVLEaAjb1tFrh63vDn3xweIGghTvA+YtovzzN2U9tkHeAoJWpmNk+pU3LzV57WWFJS0swsd4btvd
qMJKr4IKpj2VT3yAefgtE+myG9Bq0owJpEs8wIitGdmDkwQZ4I2eAvAklWZ/x4Jp5CPsFpYwfkjX
5He0CJdlstnYZf0eq+a1nKbosyOH/swXVrchao/giDZMXPtJC/cl7Xv/W8Ia9RSMzXhj4Y56Y53Q
36HenwaEVnN3sAkWQfATMKaP+vZ6DAL/rYSQd0daY85u3PKxmNTenT9U/tpuaC+Mk9n3NJTiFEdF
vW9r3Z48DDqIx6zUOdYw709WHZlrhducEO2yv+mg616ryiBt05b3qIhhYLThmx+9PzrvlVHssAFp
9fCVDKLKAqb+QRY1Uv+BiddRgJTgf3QCg9eZbUdZ99yGi/0ZW/6CwyKaP0lJHPZGRNMO8bhBm5Q6
5Zk4B+hWlmb4j2S+3ko2ZpwKQJEV6Uq4A3mqTUiq2YB5z6HrGb3FsUTRuSj5Cm7IydZhZYuv0RpY
Y+i46+6HtsxfPJxEEWHao76PQ2s+TT3i0rIo+o+4m+QBC90FHmKaU1KLTysrkefOclhbcLifKNsf
SzYbVx0+dPwY3nJvsBa/pgg+0EFM+mCjvXm/iKy/WuK6mQsElFm92jeljbgO1cwV2lRqJHJ90EJ2
0b0dkmGXc9EcZG6zn78sH6Y2H9e1Vu6+mRPrwTVEnmE1R8Ws73XjOh/lMCWkDTeASEbz3bFlCQ3I
sZHLNpPVvl/w1faeEwlxAwYRtaFLEqDCYeUfKpAx36ZedBuDPeqcBDkIBN7wdqXt5BrJDvqNElAN
NLA8OJEDYzyyjCsGOVSx/i6OSq53AnlICvL86KBwSsUPqICLAnWEVNZuQZ28b905+AKDsmw7x+TX
bdI8koY8YfxTkw+9EtNa7QDRCpEMNow1bseiFPEWGolxLjGNzsmB7Ul1rhc32vYcLD4MhmJKXzqm
Txhyg9Z+d2QbzLu4NPqHpPAqdiOenX2sNN6EAtwWUiDHvx+LnvESWDRmZ7Pvkwu9SlpyR1DSzHmR
HbweKe+OCR7VcTWXQXRGbhHD4yX7NDrIOpbqWC8MXK4ARTBKa6wYPKjTCcCmPZAG2D0RXZZjymTP
k4/QgMZIfcdxWhdvnSJ6YYVVJQMhykUrvqHeGpwbVNhl8JMJXNGiRwNNMdO/5orDE4Orr+Md8YS0
fEXQt84t2F5kBpUeh/xCrC4+R8ernlwaAikkfi3Jozo+h74pXyCOlS90T6QeArTxf+B3DfQ+qyOx
EJXSuJjFRZtiRzb+DXS3kvY8d4lA73BlVXgxs+Uadcs0HCF8kxvfqXi46904rk8hEpIOJ5ULlsav
q6u6bNHlyCi9lJtNOdX7Okox3FgjKFIRhyx5NTNiLq1sQnuKXOinJI6p3zjwa8UzYEdV4grtOdNT
xy1BbBAnxbY2QvC/HcyFIqos32tuHHuqiXQKe7zEC4PJ4uB1ARuE3oWptK6Xhc91qCT7E+wr0924
jNzeQRL440Oaucq9Jc+Sfx5SdtbrglHeU9xyee6c0Z6JRgBt3W+LRTlqvSSpTxRs3DPGS8eeYgIo
CQt+gnjQK6DvxjLjWtN1kIPdWSNx168sPMxhhLkqHoKGtBisJ4TmeUTU9jw3uK0eMf2yc0Qndp0k
LCDWnp4qUI0Zq6f1wAVxoVrbXbjGr8WaPdR+vqycqEhtuC75ZeksSZZaLTjQ9aZEJNOuFRUYdKbM
hPeLl/motqI4C44Ee+BeqFvP4M3FJ1cvdadWVYCwZB3kysbtTtHGxCmvgbmnfkiVvAQYjoNx5gEy
+tkUHBewSkCc3IozY2raT3zZDipbGu7vhlyJu4sY7fMSLfUSuDiUh7Edbv3BRujnNiGplWJBM5XX
1WT22kOKcxBB7AzHtAym6Nj0PXPatPcbMv8wzF4NHUialLLqznU9sPW4KMoXj/r9dXan5UY2IRpw
oFYS1xiEx2dhk8u5hgQW8mzWafi2dEYCGsC9yDiijgJCtcKxes1ICaKgr4Yw+znKkZG9k4a6OAwG
E96K+XONZwBYkLxKeN4iDO3TdoXHc4aVyHn3No5SKKiEccQVPwskvlPI1YfA35x6fDzfCPhCNpp4
6sZhMbxnzsAlQ+5gSEQ79SPxgUosxXmZC8S4TZtk0abxkqrcZH7FrZwvFYv5Cr3HXYmywL0TXVh5
57msS0i2AaL1IyxMtubW2IU8uOOEkJOQaTwEcaeC6FYPjOqjGR/vShVDuSY2WQD4UV51sgOqxC29
Ghe3yan3N4HQNhC+S9mZ2ZV59OHteASKaO4Km8ade05X1nEeRo56U4aUFDOCt4h0CcnVorIARUUA
Kwy2So9Ota+KmyFS0r31WKC6DCQcSqt2DhDdW2gouTW5K0eMmhZtoPvb9Q5pOP2aitwlR5M27wa+
tett2pEtJ8oEwPST7psfpKMhLupMQLBDPKjykXlu9AYTvYCK2KHQy1uvfHEpOjHxow15WWxmAQiw
JsIKE2xGTBen8Tbi9sNfUofTqzMDccL4znDlaGemprEeLH5CmBpYYNKmJKQlx+9AZLuX2Dd+X4v3
eGTwXKmOG1Qnio8udZDLYpkQF0/sSNnNK0pc3GgBaibdM+a0IkJlmOQd4hJ2mHML7Mf3b3zZ8auh
KLP3RvWgsVAmBFs79BJvk3WtBQtndGJ1tF13MPvaabxpj/0R6v7Qp2xXxguwAetAOSPyHVty0kt+
HVRKhBmTmFm53W0tJWceD2G9Yc4xxTsanKq+0rkxV4O/AMjoQnRd3wK/aj6I6xXDhse4O58F/dF0
P6R1QnlaGbdbw2OYzabHMfls8Es3665q2HPMRBaPD79tsebKqaojfC3fwzuTOu/NYOTNmEf9vBsm
IkHp3l1i8WY8cY9FDnLwcDk8twE3WwgCSMsX8nzDjH40Ug8yY25yjPBrNNtMJl+DxCTjNQk1XZOh
ekxHxkWrRUXqRYiYaCtisfAkNgX2knXT8agDNomOPO5c2e5AkMu9gLcHn4Apf30YoeZP+xQTJKK2
ur6KHbeOz0Ukq+BTh2iEcOapLrnpA8XNK/DnqSt7GjvuQAYl7nkowpwcHEAP/aV/9sojfLt42XS9
hciPDKb+Z99YKOStxSpeWq+zoRdMhRt/d5dg6eTKRdZ89AanV2+YTIsFyvalOogcE0ZbUaCf2UbM
KLpHP87nlKdgsW0dTMlknkQp2bEGtH8dDMx9xrjjmcESJUuPgJcz2kvT6kKtq5Anxbu/QFIl8ND0
lYYGOOQDosPMfV700oTboZPetLObIRHrqBNa3GoL4FJVJ9kmGu1zUTvug07qYtczGnwN4Wt8JJkd
X4ulcWh/hTjDKl9ecTPjJm+G4SFMsKq1M24ckQRsc1QQHQrKpdvOzUiFah1QVDXexyuKOV7JbW2Q
DrEIH2HtqA/UcwmXj8zCvZ2m3R177PLLafvxJ8LYKeOuwphPSFb3QIB5Ls9GV9E5aLugJ7rAwBuw
gORDjIjn15C0p8OQt1vlSpXhslrCH5Mv4++DHcpni9J3gyGqPoRF2m1yKxFfVVZF+Hu80L0e51wd
0Q3at2AJBEGjaBfck4lnB/9a0/abrMmxrIxCHGir8DIxKmneAfEGHODaWNMOMDoaK92lb97iY1wr
JyYAkZHnwPOnk0C9sUYtJk9zChMkmYoQLEXrboNZYb2eKtKHNv4kIIvGPCT3oOaXxzSzAps9Vm37
K1R9YEQXfzqUTAjfXAX3lOjA4pY7qLU2BDhRVCLx1h/GkyVzQ1ZRLL3H/Er5LkaTgjFKx1o6q+Uq
odPdjbKTBTop3DkL81ZQI+3AahWwfY0bqx0x4kIceVxEmf5kl81h54x0bGllY0BkpIxEDTYRgPwx
VaDEyKkFf4x90SiYrBuiY9NVV2qyfLiU1/mYxcdZkv6ZR5H+HixOuYHf01+5C1YTpylZjjnxq4DL
wrNHxBYeR0g5Yrvkpn+djfMzIgXoptXjcyiIzrBGokpnJlpX7E/n26lNyU+z/D57aBT6yBCfSoMf
knVfHw/ipCZEEuAh9RNpSNHbXJrmChG5uGOYyoW/QOTd2QLTANZ7rg2ZZO6qx1sNOKIpMRjJxo2P
ZYj5Bg+8ZXZh0AbNRlZ2l75XHm45Fm/raOwRXVp5Bp53MQP6L15w40cmBwdAd7wuJvEIpq26QknS
rNhYR8j62SSC0leopUsafTyWMyajVpjmGqaFPNIgly9sHKoNbgiXIVudsqePoVCufSPJPahxHWJd
5ylmAEQ9mzYKb7Iln79LgABbGbFkyhnQv9aOZZjoKh6pWdMzsPAKG+2oNgyyVn1VnoXFkxxvMAl6
iY3ny1jtTyt0x4OoW2h3F4nQ+r+kxiFmu4A2uoDbx9+Hm2nL207avMh6arYkbk6kwZZHUqtwnUbE
mvxjdccftTlIOyIPRTs0Lid0BcCui37qF4VMz3lp1y1WmCHvOKkjzxPnJdbjhxEu+zb4sre5Qb/8
T5Q5f5Rl/fayAj0J0i8bOhdQ5j++bI2RUSwzwM2+tkJU0+Xsx5uSmTdHKtlbSESx9PyT13Tsi9zn
b3IgXhW7QBC5IUJN20bb/yfBTT8EUlXkDvIQ8i/TzByk0zGzObxWKIhUv0sno5+mWLHEJf8IGXsW
5QeW/nR8YxEsaoulyH6fywEXiLIym+YVvXX7KlwlrGNgMTEvGczkjXhn3UwN3Qo//1kV5Yw5cIxQ
qQiyuJhB5476APzACkiTYwIas5F1RYpXU9/njDUsALqLdzM6rX6O6HLBL8K89O6bPnCQASFcVYdU
V5D1VG7mGY1lHBLtpgTruZzGqHuXs39RkFgk0a8CbjpGZdJ2nmSm2aB2ubKIap9hYSlj4NqGwbiA
NaqDh8nLS24teoV3MxmedekUMYOltNp5FsXlukt8D0l5YuEIYf4Xw1xClgItIiU75Rhh/083YCnn
Y1Da9GyTEEw/EPm0J6cIOvYm9Nev4DM7ApAhFn1VmCupNQjLDvdsrLLvQVm7Yp/lY6S2fuzMH2U0
ZVgc+0mjBR6nwQa8djHZdekSbFTLJJpGs5k4ApiOWWs793R3LCvVFnQzF9ysDPv+LJeCx0y0GKga
U9QjeEnCZi42bSvJak6trN4nFUnEqybwvGqbB0pjtjBpyViA9HKOb2QzAg6O7k++U9qo9ad5ObZy
tqf9b/fkv5Tt89Sgb6j+2+VrPpqWtPokVb/JIP/2p/8crnD/1RCP+zX8+Vv94TsP//23v0bguHlT
b3/4A7KjTM33+qufH74GXf7+U/z1X/5n//Lfvn77Lk9z+/Uf//7R6FpdvlsCG+9X5iDnzy+H1+Un
+evXXX6B//h3GHX/9vRmsvL/+Jq/cgr9v1B5RFxs+Kt+AxX+LyUqYRtOwH8Qh9iCu77Ljf9XIarr
/oWpoY08kcUgcX/u3xI1XOcvfB/+EsWiH8jQDf8VIapzUTn+evhQ5ggXF7xE/cR3DP+kC/XRR7ss
/rxVKcfBeY/5N5fFQCH7n3HrpczjSBZlXIYIBFFQuxYJyIVkBZ6U3SneKnLwdnmFeubhX7/a/l/L
XgldRlUegBjSkgPHxTyNZPH/zrj8H+/z1x8Co/7u1/9+Fbl8p9/1y+7/ZO9MlhxHsiz7KyW1Rwig
gGJY9IYERzMaafOwgdjkmGdAMXx9HURkZod7pUR39K5beuGbCHcjjVSoPn3v3nOd3zgcORrRPgpH
lzpL4590S/2PBcV5z0IzmAT8S77s/WaiAHF0JpgeE/VF2fw35MvGLwelCRXEMFDOYr10iZx2fpFe
jqEMqBy6N/j4Fdd7Gpt1s26bUOeyRtELQMQq7aI6RFgAFnVYczRrrIAxAtGqce8I3Qy58ZqNQrv3
VrYlQ3dgSmnj+A0FGLrBWqdb9fn//pLiS/yrJbT/fm++/uPQZu/F138sf06fflm8Z//8b+2fN6Xf
f9Yfy8kxSR3jSsJaxVDJqmXr+WN5OeI36Vom/5PsLd0iMvVfy0uT4jfPwT/iOks2+O+ZY//KI5Ns
ZujtdTYlqjdWoPV3Ftiif/+fu5KLIpvrCqIIROPLUnZ+KcRoUQ4BIg7tgJIh3+JdQhbkqDctLZrN
EGTljqHi41D2j3/68C5/vMCfk8itn3dDXlfy4JIeSLGgU3q6fPh/rjvhXaGJ8JjeqrRtLpXeUqHQ
Hi2fKYfy96yItLsS0uOGYOSuO3Q49NQaEQl3H2Wnm6goVbmxKuMq6W0ZrnUeoqs4KjJj22RQEQl0
gyCCxLD6NvveqtZ9NSYnmNfqBwMO/WGao/qHlvQ7K5sJIgKfNm045fuTjZTmE2vAY8OdDWMNvEE8
O7HQXiatiC+Yl3YYbmCL2CYjTOxIHVmyOomWq0gL9DNd2uSPT+pvFQP/eyf9/22bOGL9v9iyf4TR
OxLl7mcsMf/mH8+V9RsQ4WX9msw0FnjSP58rW/9NGlgOwBK7/zzR/7Ftm+5vPDg2giMXLL3DmmsX
+vH/+E/Bru2wCl26qeYf/+vvbNoAP396rJbkQU57dzE0moZwDOcXy0NPflwrNbQ3RjEk15rpfk8R
fUl9Hq6tGHsnap9j3SXRMShVeASy+Zpaib51FawzMWFBa5ryhLeM3gYweokd3eDaglQwRZIW0Jhd
hPPepZf9Qm1SQGVX6BqG7JImslUbeAWyxjndIIZN8YOMaSk+ZVtZzZeUzXjFom+158oTZfhMEzp/
YSSvTp3lfDi90d9mBV2JleGRnwvCJh/yta2nm7AnO762PV9ZHd0VXQtdcvEgyxsMRrlEnpALedwH
BmLrwKK7OAA9N3bBVgKk7csq83ke+2PlSkWHLzOOdDr6NUPJcc1d6gKCVKeThfJOj+sbrhbZSqvN
qyjo36aG9kBPyku1MsaY+lvl160s4mw1MyhiclMmfiEae2cXc7oyjGITteaVEfXJLgNk0G4VKmFU
+ToypbXmFUa+gfZfPrW4UeBZ+i1d8rURcqlZKQs2pT6b+bUBxI8cgRxjb84wpg4z+5x3iIr03PjR
a9OJRN/hPqzzG67/bXhT5cOUsxk4zRPigpW0uuTU8iOZpsx2ahyQBPC6ZM9HIJcwIOCPiKjbJ2XJ
NUGy1bBtRAQzZ4y6SPjkligSQlr5pDUNGOEhDGe0jDoisTHBIygENp2SzXl4miYjukeO1l010fBU
xwO+cbu38q1R6cm2163qSvKxXfSkOvT1jG6oupQMwDcTZAI/E8yqwsZmZNe+pyi0yXttyR/C3UyF
k7bEiqE+UN7Q4VU3aLy60jgXTt8DjxHlQIIFS0bRppLRJWQQgdkgNYfhUEXZ9Oi0hmH7U1zdtDQB
AzJ2ynCYoy2Q/8XwjhU42JAukHGxw74K3oj7V5IgkADMc2i6lAZBxECrus1yBFrHKjJi2Cjm0m/D
eOzA/k1Mt1kjMYNPSeAT/m/0PvZMmoxgPrVrtfDQA/5782CjrGMMomuM+op4ADluDGmis7b0+R5p
L/1ubRx0AiH7B4P26jnpFTRcNo3yi8oLVS6NhVVnFNbZdLnFBkWxNirE9zNI3a5y9W0BC25FDsZb
rPIfwIh3lYHMoequUXr6OVIaG7/tNq2cDleqd+0YcfA0RCDuvQFmy+Ks8WMKf5ZQwdiJhymuiK6x
ywB9AxFY+bfgidqysCfiJtIEofk8p0dbomSM0qJA0T7TAHeQ2p5mMJwzJ5IGuqFUzG1xyGEo0rhT
06hKCjWv4xCkzRha9OigNR41oed3ReM496HSrzHiE7gcMIM+9o26Il4muSJ1s61RDXoZmrPeZq4R
20qa26G0HKYbJhlPMzDknRt3qiAKGdLoboSN9Q5pobN2puW1ZKe1IyBNhqEM1ESf3hLNxyC+bZHX
4NWnS9iSh3cRtDIxRdGF1HYd/ckPFRphunWaYbGDOESrr21vWluh5W4TLQ9/0J+z2ewmxOwwhVfz
kNq32hQiwK+BdHuDlbxkXt8HOxVHTLSi3ihWWpMQLuEG6bihCRjfDU52k6BXpYWaRifiNdK1hiPu
Ic2i4eigZt/prTB3ecyUPSGchoTPOi7SjTZ1zWHOSk/fI51/w2vSHr2pFleINTHgO2lIO9cas2TX
VYFErNTU5rCtJeoAWXfNuEI5vPh4iAzNBqJv8dEv4cbhls+UZRYzoioVWLN5LNWVhgGn2UKihss9
2GEzr2RmALDunfwmcazqBf8PGo+GqLG0j2g6hjFwstJ9MF0UULRjHzQbkQlMpDBfLxPHx9AS56zC
roNfZW8npD4CJ3N33KRf2F+bI2xnSDQLmUinUtuHU3VycnuBGjN4Y0gRQWpCqkA/JXB92Izdthnt
qV61UvgMW/trxgYN0YDDmchRxj9ATencT9YyZ8mFB+y1imP7lgR4pFLMjl8VweQMV6iXV7UQr6ZX
30I/yZBQVsMK8u4jC5yMHOXcUlsi4kCEYjcG6mxKulPgye9kSr+EA9CYQC0dLVIU6DcZchviA4EA
s1HkJcpvkTe9XA+1WezxXNxxRLnHuMi4FnHtPtV6lT8UucDeg5oOIaBeX1eGBz0T4S2nTtA4uKN7
Mb8vswyFSKtsDeYwFYJPJEgcuRB1jwNNPaxmNck+hlgAiEr5VdOgeteskNEqoXi2nwWztckBVTOU
Ha5LYZ70sboLOmPutkNrFeywsR0Ez3XBFcOPyQRIV4XtbQOt2GUoZ9a10MJ9hiCWIUps9G9oIIsH
JqvaIe5EcZ5rci1BBZr0qO0mbvB29B7cNrspHgIHJN+K0Qi7plekbXkLI3FcJRjc6cyHmLOPEcfY
+9QBs6QFaUbNzqI5fS8SvEJoapBLr4ToPxUCFiCjtYeG0rVr/WnuXdJ6CrvYTLjgniuafvUR7OqN
J6Eo23OLht9htk5wmH49LkFy5hBdQ5CjZSijBe2TMLpYoW7rXlPy2QxKfGG429YL8os99Yi8g0zP
Tl1KWNcVEgkw7zRir71aqFcnTBtxPbZiERAkl5ZbTIJJ0k+y4pM4BT9WCph8EKXk2Ap0HA9znOqY
rwzvGjXzIjagREw3Jv09VIoIttPESY6iNb0HBCYjkz7oDJyOWbFNOCqLSqG+rCPzDr8Tjg6WSVQz
Zsq9S6Tz5WzjgHIV5eqQfYQGcwfCFAxMiCCtG0TuVgvC1gVXVvqxl/N7pMJqCIjh+lQho7axTkBk
siBA68yTH8KOQKWsULdBonfA1s3OmQ5WRWXl8w3CSgG3WpVPeBeqkKwfbvxbD7zOu4gH/VShtcgZ
R3HTuolMV2/WQArQFRGAgSDWRYEIEVEQX7lPmhh1DhAPxjPELTLKomU+/EgMhzAIPKlPMU5Kf2Ip
7bVWF1ubAmVcadByzG0rS/usBA+ta6ZIXRLcd2XpHhkmdtu4VM9NFDXbysDyOrGZRkhKIcGAoSPx
emSl+emImDJjQMmDQtwRX1VZPY8glklTs/XR8IFVXFoD4nKJ1qgqZXAV5Hgu0JRokV+AFB53c9Vr
qAaYr8GgyKMOwFKMdECNNERI25jnAyyr+DjQbtfwXdT7rhfDlvZ8g4A3+85i0BlJaoqbWG9AxExq
qNfzFIIf1IpK3Oicoh/SMXDCzlmLBqkmQNFufcwCyW005ijdXXsKoY9aVzI1xI5vmaLdzK3TZEqU
t71234x6DGrVidsjcR7kryXNowjhy1DFRp8zeCwihGB2o7F6InmEcD3UAOZHLwLMDW5p/OCLJaQp
S2y0cdotVw5mpESnFy41ePDcVc4II8P03ura0BXDDZAMoRrc4ZGd2+2PXRSI4wSBZIMP2X2MOKKZ
c+hVi0UFSN+H0vT40Qyy/G2YByQnpdntApXBkwsrUztgrs3eI9T16w4XZ7QS+J4+5xJsFfGN8oc0
KWA2RVIfUw2/OW7zJq6gzcspu+5NqBarpA6hS3p05F/mUeVfmYli8ajmxIJONPSzd4CsqIHj0Iya
4CskOMTR9emDYUPHIScy5++5Av/zGnt9Cx8rG+3w5IpZQmSXFmiwEu6PuW9glG0Ug/oBqFZtFShR
wnrEgMx2tYoWA3aAqJ7UcKgd5r2dVGwajpEX3xAJyeKDpTaYgs6/WPLTvA6yFgpHpGJ5jcKP6EG1
1oIh8QVS449E5eqSRVjrCbik4Bs2IY8Y3sswxeV3T+tXVm+03iivrbo5sBEMebHy6qp/n4vOMPZ9
HE7pNZZBFMF5wjij18DeNDKtbyHKjV8poZKAyGqPKnQKLPnQEQ1JXdk7MOwqvHjCn8bplNeW1T5w
jNCmyAAXww5nKgwZJCuPXRjNCgX3aCCm7gmAGzeEObVfdaTDIB2G6uwN1c4xo/xRb6b2hTEejGut
jVwGXYqNPWmgT3NMtM25csp0QXHID7CCprNSXme9IqwpmJUNuLq3KcTwbpu31FMED1waQgExMUXe
O24fRprUw7fjDMqGEq7rNi0Bz5mvesnYxiQ4gKa4DAQVp6cpucmzBGRrRda9ttU5u1Dn63z1O51c
vjWKZ3hxYPWTcI+tmdx6MWPd3tZDguml6D1SFrQhXVzLoWG/jQrODHapOiMWoeqsp0DLbcyIyIEY
hQsSvlbStuUtob4cbRHiif46JqcZZvoCVo2aeHlQ8zz/0QTSzsDkJsYjBUxDe9ZSS5UUpvtCEf8b
5GH5MRJ0Xa+AterPtjZkXLMU9oxr3UrLS+pVMmPiFRQUcWa5LQzdBJ+WEAJyklzUAA51UN8Jbahs
/cXDA1+vKqPSTlkc2nv068FNQ6o7mtsoLh8LkEfxFuIWOLfA6D4YGerAUc3gR1vUiqzkyV4h8Cbf
vqpHitkMOs450wdVbUc8UuTfYF6P4GWEyY0+oiq/Q88K4tyQswkTS+rKD7DnuRvsvUVy6sHYgsvj
kGauCHQeNGfvcjkylTFZmwhHG6DYoLMC3KNT/zxWVXPnMWG2cSMPCIQVe8ALnUA9OCLmHFoqejcr
/Ui0FsglKU6ONlt3VqqOWainO6OiqFnZ9SguyltUFVMw9fj9JEUBUL8sHU8FmcgrYzY73TfaAv/W
jI386KlYSw+toevUvLgcfZjQYXhN7hXXn6EZTSwjaOPcyZ+bOLp3swl7x1jDFTnDpZuIcjZwhh40
pTsjLDjYhqdo5np2acMEmJXmJaKBkGwmn2HRDOUWkSkMNbHwoVvERa/YWpZxa6/ZV2Piig1x0FQ1
TZZot1OUtRxSrmZzEE53dsO1qncJ7ghIvaUSiq0buJb2gUZMe2myFPWlRuxnptnFi2P24TUViHvw
uK7cN4YZvcGbsqgZMhfzNHd0jlJzEeGpSBE66Jbksa5dAe8uFbmASWUAR8nzcmMLFHy6N81ngku4
948x0Dp8sB4uGh+/NvcH8AVELJuJ1e2FoRkTplUYWhGIMvOKXMMsR2evpXtUZg4xwoFSBretwmuQ
WoV2cXEBmnvgrkpbMn/tnLHwPnDq5ZiSqfPTNzXk1XVT89ydnUqTIBRjzfOWcIx+bwUgwc0h8Gli
gecv73WXr9bDRdAH+jPKSp5Jo35AV0v/RmsuheRH6dntoId7QOz84gjBzhjnu3uY0IBnHXmCnrCX
rouoOAifOiIPcHYfa5V/ULO+gym89drqrhHGd24k2Gt08PZJvikhZAsGxr7ldIcwmO+8JMOeyegA
mCmWIEfCBuZpBI53QfB36xr5q2ys+1jXzkNmSbzSpPXZOhh3OyrPORY1GjdXg8cia4z5XZblK94Q
3cfVAke1QhA3slWvMJt+QiQRX5mRcSnoMGl0Tfg+CmRHRXoN+YMOjUcbJXPGtexDDPhk6NIzEsuC
gf2UcpleGS0hUbmZ7PMqftDzpqYNQ9HJav8eSBxbGUrcRUn51LRciCQ2rsmueu7laFTCmF79QQNw
MO/1RCeSitWUDfLRK6qZaAXcgbwFx26s8DGdTfJoZxRJeX8TAI5DFzZ1K28ez7L29ozu7+jpnErQ
mkMB0Tah45FJ9i0o6Su5ZEHN6b6q9fYwkF+OaDrZIki7Agp5Y1LCBykqoNkm1imd7bWdQVS1yS4l
0EanMCjPulr49Xb3mo3mvE2bGNAkVpuDSEbeCWkN1FvYTugG4K4cNnnvIh3tukdvci6N4ZXnygyv
Sy5SOvvTanQIGXmsO/lD0PhH6mS5x0Fxyw1RT1xpaT3fGPZ4Q6klVqXj7IkOp40G0zaxg++wsCBr
B/O7aRuvBqqQzUAqVBlr8XWLv1KN5W4YAQt2k3VnZtgvdDlho9N7GEWs5kNbagWuXM4mu6JB5fSu
ueLaU12Jto4PoMtfvEjbVhVvkNN/Rd16jKhWIT1qA0E9Dg6f7KYx5Hiwo+SulHhQuEMGLL46vsa6
0pobc/nO0aWvAOd+kPForYTFPXCK+TTLbK58AoiClUAhf3Cs4mxoyf2cZzSQVDWdPXzwHxj3DnYY
PPXETsdlf8xBPu3MdDrTTKhXZmneYdVeY7mO9xjN4l1ecOOr8KMlhmVcR4bVrqZcmmu9nXvWmZrP
MKfBhDvVLi5z+PQ11Eud3Xudiby952WqDcR8uV3u03unMd7rRSBo2CBG0opcIELV9b2NPpRWszgV
YujPpAQGq75KHxo7v5NJ8Nq7EVpiTnCqDfoCevCd0YVJPR0nO4VpEMcdnyuR40nv3YJzLI5kBBRU
I1nUeBn36BZGKCPUNjIlQbo6Avc6OXeR+2YG9VVpyLfSUcMGqI631EVI0ryFJVmYry0YcliD843r
tCxYo70OCUt98yIFQtaKD3VmHXUcrJDO0s4DZOkMXCMBXAcYGa1I27eYm+WCJaZPWkgY1J9mIers
a6Gn7eYo9a7jyiCfq0TEXleRuG0i13yw52S+VkVIUHGlP3vcsjYRmqM18H3NJ0s4idZDOw37Icva
51Hy7RdqcjZO3DjbXnTTXRuQcmCSSMrjSZ5SP9H7R9zmfPQ5/QzCgjaqoiyKEhCEEE/qe6Jo8m2D
kGHtYsx1hiE9hEVtbJ0lfB1Q4l2QxEdsVA9uPt/CjnoIKfNXdV87V6rJJ8zI/T6jIEXTsaOaOxXm
CH6Tx8qP4gWT4E1AAxMg1NwdHmA01WvaTMQTAFm8qilS9i5pz/Qir3hw7VVKYw6STv2MGDc5pG2c
7/MuJHSH3AtfVU6+MeJ5b+bdySHUGBZlfO4T/ZEctL3eVpVv0T3Dg1nV3xqJJ/uwX/LluTv5bmNd
x0WLPCgayaToD4MzHts8D+7htk7XYZgYje+kJsgVLpCgQNqXShZ0DOfkRpgOTA1SPEwwkBtgG+l1
DHPoNa6zT5zichUgUFg5bvc4G0P0wCSIXNa6SreDC7c5GZsdTvKHxiHNikDGY0Nvs4rVElaRg1CI
saqD6fsItfADFbc/BFzoczl2ZFsNP1IekjJlwoYxqsy3SM+XLxY5mXZr0t7gRspPTYXiUerbcJuF
FrrIgegoLsVfyaC9OVN3yRoDbbhsD7GVfXHB4YDX9J2o833nRi+jG6yRmD6Gec0FOuwfbdDXr+Ec
mlvWHm/ebSGoeyo9ubrzMbuD/AISvYtG5y2Ii+eeD9Q1DN5zXYsdRr2DldqHMQ1OKpi/BWqzdV5j
OvWH2HQKX+CdOzAPy9dtj0ZPp11ubeM6LbeotQiZKQtkywzXAgwdZf9k6v1L0slu49bukxMkr9xO
fpgzeOYRS24tuhvqwmmtTJLawx6yIr0RH6BNteZn3rt2x4Un4KtrGqIFLDagPqmdS02MTF1aJ2W6
Hd0EwxLvWeIaCxAAGvc2dJEf0klHiEwfc2FSoZj3UX12K1xCOHpjKNNLu805DxG5WhXMApZoJK+Z
47ubsdN2NGAcAAJe+QJ20j4h9x6/pB6074YmX/S5HfCcNw7Jiz7dgfYsGUNpzBvhOfmM9rwbKq7C
3M9qsV8HVjPmuO/5CNYBXOOnsQ5pYSTJFn/kcFRhQXrE7DrzI2bMKcHEMmDnGkLiSPv1mJEkwcFH
QOVZ0VRA/SvlnAcuCUBll9ypuR7JRDaaPtlykxqiu1wTMlsjtmTHl8o9NmwdP1Ka9wSsDcm3sDt4
KB1O2vFRpkBy2RGcYu/WJu6SZkbx3BvDKNMTv50D4b+2YknCiqZjLuLKtYrSztzRNCNtnahJH3eQ
XAex+0akySkF0psDMlwSgXD741ODuQwAt5HlVhQpsejEeRJ5VbfVDXEYJ0yy2mfMWrsY4IBdk/ZO
AyV7Sw4znWY8TOWsH4uuDbbwN77Ybm4KKBVQz0D6YD5YOtKjr8qIVIqA4AvQpynSxU58SQH8hkfH
8seyLl9qbjarqR/OdQA8B9ZziebAc3eVmVfU36ywrtoKjyyiBVQjNdpLyBj0WUOMztVZ2Fw2zXKg
pjABvyZB5uDVUXNLNVCQPwAgOhPE0TjpvO3piobbyiKkmryM9CPRCksBxZAjXrFigVTY2dpFi/v7
7P7/ixj+Ew3BX4gY5u/m4z1OftYw8E/+0DBIHQ2Dvkh/LCiVHGH/0gZZ1m9olCWaHOQxrsBb8C9t
EHhMl7EIZGbkLkiLFtnQP1QMyBtMz6SyAtRnmsCT/pYy6BexNABLNGwG8gVAxgYSuF+UZ3OkR5y+
kb4BXB3vSeTTXunj5Td/+kD+jRDI+EWAvryMhfwI7bOJPIoj/mchUOEp8HsM+TZpAH1rYoi1sQtu
hwAGhmcYPF+DGKq9agR7FLLii52E1X5MjfTdHrPuRCswTHw4RTRCJAb5OetgVTRBffzr9/mzTgoZ
loBUytUNsCeiQNQdP7/NGLoomJlCbKRptSRoRQXxCxg9riByfYdRFpxil/FOh/Jk9dev/AvE8h8v
TUcRyzeyKWn+8tJFYgzx5KZiQ12X3Q1Z2z0DDABpYTILnHuHY5XI+vecUFAqU717LpOofbZgcJxy
u9kYmZoOf/2W/s3SAG9qsdR4U0AhF/XLn0wDSYQrUe+x502N6EkV0kg0zJw8//z7L+NJxi7L+lvW
/M8vU7dGl1ttN27KKG/ogdGBx1vdbP8PXoXnxaHVoxMezuP551+mtCGWWG4NEiqbPWK8Km3r6sHH
X7/Iv1nltsR0gA1dAvO3f9EDBTUUZMxC0yaLA/Nk2frkA4Ms70Rrhz6JuB13A9yIf/2iP4uQfpcO
LhokDB46jk/0gj//ZsJsA+IBAsGFcwCEVMaX2RUL1bkI3wTJZCtnSvMthIeK+gv021+/+n9bJOxf
FDWosPhUcWT+oiycZ84p7HFYslR2IczXudiB6u/++kXMBS/8JwEjvyQCRocfbyL4cmzE1T//kmFF
OVBGJLzWpTb5A4E0p8QOkyMNCCgz4NeS18CbuFYxzD01gxnuZpHjraK372d9++2JsXsj9YcxRq0z
IF5Zyhzewp67KX7z4SpKh+zINDPZpnGqxFKNbxyK5IVLPiW3hTFz1Qnm3n4NasKYUb/oiCDyFo8z
HoZ4o6RNS4aZnqLjGer9Y99M8QYYKSbIRma3S4d1DaTWfk3Tct4liecQUJ0lPxwIIw/0gKet6gfl
T3zN0zplU94kta2O0FWLU9aAzzanydxKkDTckrNvRlTVdy8TrhMjVS4Do2lDAnK5EdIIbvKxbGm2
kRNypQ+Zh1jYxiXeKXP+mi3oJDn/+hgxzXhsef5pcGgx9tgqxKAd8knleMAr47UHA4Q1oHhWDmT9
kpsKf2e0nOskj8t1hHVi1TvhMo/D9kpOsqDobdvKdxlxbL1sUs/wPqZlmO35Gsk5Nzq3ADrRLQld
oTFpiCTadlir3GJOW1nxvGmGvrybmPG9kMrpbrI6rlYicSSaGQDsrt0DAC0zOp1TVR+4ztETgAtJ
t0JLd00JNuBo8hWu7Xh8icqGCAGzsXayGsN9xSaOu083DnCC7QNCAQMDm6sOPbzyHae0c1dN+lvE
l3NBrrudZ9PzS1vrLgltATpAnb3p9FLtS4t0a4GBOFDB/dRrd2EPexujM+0nB9pDX27nuMU9DNnW
Uly1YUjQeQ0qa99oioCSMCXVaSQDJYKRwWRCwv9Ix2OSICPUanLGHTgmJm7GddWzgqoAmyn6CiTk
636In4mD8dtUv+pjwXWcfmFoyQsdu7uEgPfNHMYVE7vQu5BSQYilZolDURILXaY3RpHIjeOYam/p
4m1xPCXlZ2dm163WPxFT1ZCr3B0DvXiRFXwyMrSAhdqSyRxmYV8wHlsNERQpaQtGUymkSuyVst/E
RBNsMOwgtaIFKWcig0ioWZWWuC+l5YE2TvS912MITC2YQ+AWV8HU3boYFlekj7R4Ts2z7iYY8Abh
N7qFLccBz1uBsaQd1STtDQYhREOGd2ix8Pl9Iea7VhvFIYIycgma9GN0MdHGU69OIorUpkhDyPNW
r60WUQkecAeOar7EtIESZfxHmVy1at+WAAPqYV9bI3ZXnTT5uHgpFAFr5SjPyVzcagwrHj1mfxeB
F+hVIaw7cJc4M+zyLgUB5ut4wOJkENyzEY36kvWSQA/3V0gAQuG4K9L4K+jJQm8R+PlcKQkj0STc
sjl8LIV1DW0nI4eSD80z3lRMMoojpnfuNJMPQoiLcrU3WkPRGhOC3BgBjeO+Q8HGxWtuNoAqebQs
K/8M5bSjOXIV1hXUaG6MBvKXZ41JouYymuFKNvtZpu2twZlv2lH7xOUFVrDwsKiaiTmdJ4o+DFYT
EQq0wcl5YGl1XaBtR7v9wNDLk0c83eBFb6gHzmXZPJMMV59sJyNmNW95QJdNcJIHIZmeeemY7EA8
MYN3vF1qwEKobCJ9x+nWmLODUc8SCAxZXwq8A49Tdhn10l2LxJTsBwglIo8NvHV2bdMdCRb+SBJE
ak5vHmXYzxCipndVa8VqJgV9VfEVl1WP3gA8Q9pOr73n3PRcODf1QK6a3kDFsczC+oBF1fI+PAM3
YPRYtMnLRJbP/6KQQ7f/384qD2Uw5a5JBQA46JezKmsznS60U208jbQxELJDVWwF41seChl4zDDN
MYPyEsmmvkHriw5jgPvdHzxbNfGmYpZKn6rESLwduy66i2NyllbBaBrwn/Oy/BjoerwHGfX0FhFn
sRlUNzz0Q9n+CC06EmtD0zR932b1hG6o7ac3MK/RhxbPegjta1raZ0UY5Nuwl9XJQxj8blqG1m/G
wpafZChOl7jKuGUPuWYAW3Tc/IeTael7T08Hq1LpdrxwMle1j6sZhtwUOq22VaS+fbD8xLnT9Oai
y5AZjVAR02GAuPGlLHtiCWErMhQNwCWujFy0+TGGmSHXSPUZgLjuSBYLo570Bn2We8fEdk52bgua
7DAO4fhOMhMXcqe35/ehJ6KRA0jC2Y90M+g3ek2/0wecjh6M0Okan7AzoL0JKctwvhIY79BNC8pP
8mTqauspjcS5oSnY2Kygy8+ulWB9pkMGJaXN8QaTt5heuCabnC5SQd+qNXd0V2EmvGstjYgcZbpO
oGSFu4dWVKDLwa+7AWuw8HR1Z9olsbbI66wauQ3RGivuYMw9cj2itQotKz/FIlFITWyQfatOmGN3
NHVn8DaNOZA2k+sApOhNF3jkhyJJn4kGEUtkqoILqHUlU0xHJCANCblncuL2jLOvPGf0aMbKLtg7
doiwQeipQ2ext2AKp0ntEXnX9yQxegJOiY9Sq5rWNrHAXxI3boRSLayRzKmp9Hz6ffG31WZs9bnK
6LtVdIJW4KsKCoUot5yl/6cjndaHCsqMhax61SXIpvb8UW+0Z4R9FedjTZaV4Ni4sWf80teObNwA
YgawQ+OYkSYJ7K/QxyY4sCzK1FftSOCrFor4AABDzU+Q/7RlQlkHz1pL/wOpkO7JDXp465jYC6Bl
zIBA0uH2DColj6JmA2OtfyQjju25dILxflDkLvkRJwOhIXIQyC1YB7e1iMC84+TPYXSlEYFUlSSf
CRFQa2wIsAWoTi61PiLBshs29zoEMzXlLsnIE6L7e7uMu5fIMLRbG1HdCz8y7Nfw0dPPnovbez1l
jBGnWl5Y8kzhlAb3bj8JZyx9HY7omczpAj7+zNR3Da/LY+ZvW85rWAuJ/jEhNAXOj8MEnE0UfyxR
fUhqcoUcLu6Hka8LmslnGxOY4mtBjzCsNaOBHEZpNAbrVcm7OHQamzEySmPQK3iNtmznjo2MMUye
NcbwdG7jpgdeXc7q2kUF/K61JH35oy04zixE5aAj61Z7MgKXD2KqjFFtQN6SKl4iuaKrHJYCt6zs
0rNjLH77UBPI6yizr4vUqUzONjw/63roSL/JXe93l38YnBpPn5jtDB12+ywkEg9ga81SFw4a5M5J
1bmE6ARpJvZSuWu7nKmyFRDUgMjS9F5m3UmyK2RCoj8iLwMC0c821FDPLdHdpT20VIoU913S+nyc
mhKOnIGlt+XMLkwiHZFHPeVTgmZKlXkFl1JLZjawvoNk06Hmp602OQDtmZ+MWjPVV+NcajfDpBNi
5WXCPnqsjniDPtwaOPCRQh9HK0GSPY/hYmKORzaiiXU47AuI8BIAakPvvyr+i71z2W4bybLov9Qc
uYBAIABM+aZEShQlSrImWFZaxvv9xtf3hrK621a65ZU9rlmtstMgCSAi7r3n7CNhL/Sihpw9xt4d
cBkvQVzVSWiTGe8M4xh7SpdjlVQ6kgvi9iBeh8U31lcJe6qghFw1Rqk7eNBDeW9anR8QpmjWp6k3
pvAWJ41RbmOwUTd0/KRDcCl57QvYAtg99IyzKIKBWdRc0OV4cK1QPiS9ScBwl5dOSOTPgMjUssv+
VpVj9QphM2RK6Cvs8frYTHdUHNGz5wegfPLOMm+l9CAfGJPhvyoekX2KYILpjoPMGNU7wCBM6TUh
KfW8WKHkcAxiXEVVPaLxtn1eRjlkS2LI4ophTk8kt44Y+zXIC7iTQaVJyBSFqFfEv/poQrTBPWf5
ZJrLQpVkOU6uEoc+Kco7x9WCPwupFffdSBGz9Jys/urhGiAvyZEIk/SMNLohszoiWflmX7QhmMQS
vAn4CgbmxWUUYQOD3EjAcGU9H2M/Fr2NRilqLWtr1I33pygH+aYLBX/LNLXu1Di4210Yi/DVBILS
FTrIHhq3z84JSMx6gVuWN+sSAccTedsBqdB6iasNuweCasIgJ8itRqVeJqJJzqQZYJNPrJxWsRqd
kiY2GuICE7s7IaUdDbYmOwvp1PcGp8hk9FjHerOeui3Tt/iSUED0DM2Gwt/bNMpuMX1Hd5UeQJgT
6DXRMmU6o5siboGedkaLFtPnKDPtwSQnX8GrDxu/14kRhDfLxkTYCnJsOwwujE+IKQN/mTRr1hAA
CKIxjRRHqobRIm6Rpi7jyWGuMRW0khZ0WQAXjkH/IEKNLjl4/PyMVGx+sOa6hozcBxSO/blRrTkQ
Q5ump74Babya2FhtcAMatpBeUUKtwjBJXgMycsNlTlBru6rqqn6M8WrcmlEEXgTkJUJlJwu6cAFp
E7cF+ePJHTwdu17EwzzqdtFbUM8QasJSOgTja9HNIdOpPcVPDYCicTnYDTu6pnXw3LSuS8pthrAi
eIDJhdatjYIvgIQB+vqR1l2nNniw6153ypuYxsW5GjLgxgI8UUv5I8GqkhyQeJu0Q7C3bIYkL0mT
8Jx7tgsUT7Hj16Q3zyyLTaj6Bk2t1oJq1G38vYYooq8DWAbk8DgnnCeKpLBeERg9TRcSGEW2t8La
v7J7w/vSiZw8EpMNiXQ6NshxTecS8UtkMUJt26hRT7Bj4Klwd7KpR4IBLrKeENQhG7aretMYwnu2
GslOnTKbvEtaEr7WNgcI4hvSpslXoiQjYutwiNua8G+0NamW5RdUnKELY3Yc3WPR15OG+gTHLLQI
MUuNPPBAdWtN1gpH0xCy7Nd6sjH5P7ZTSp9nkwkGx2gxiV3AzBS82aFgI+xTl4eHYEMmonigMWd6
WoXE061l8oaUmwVEkPqHyl8kyNZ9Zia3EiNNu0ADSsDu530n4+9tJ9c1bamw4Dpzes+Hpiye2sEW
PiGk9ZyeKKTvooe3wpmAh9Ntk5fSeCis1DhEGMpwCjXVuk2LtkRw3vG6JG7t7Eu3G/ZVgcZ1YTF/
QhoA7M9cRwDFv0WhM/z1mf8zhPkXBIAfbt/fwBF7TlM/2bPnv/7XCEY6f+C+tmhSutxMKjLu81/2
bIYpmFyU5Benw+3Y1HL/7SK1/0AarxQji7/+kL7r//pIdTr8yiGGC+oaPZN/4s2mTftzwchJjsat
jn2c8z9MgY/AGrtprcTr9AweOUXasoJgs4Ocm3MKzZo9ivZkB9e7JuyQbiGV9FD1AThlHwuN7fbd
sNCHwArubKNM4wcdjEKzyp2sKrbQC0yxRM3ObFev66a4SRvdRWOV0TFFTwsCd+OWOFWvAlKu7Ssc
G2aAgKLGvfLSlqkczx5KO+ybWuQmVxERVPJRAsaZlyaiDOSiIaHa2QZJYHzRh5RozZxz17SB1Kcz
CFcEPh+xs5I1zoLflzgQUWotihZX0aIlvPLkABMlAwtOTLRwm0SDYVpgtLwEvEXwV1nx1EJ305y/
MyYN6wDawO+4fJCd4bgHlNVxJFFy2XVxUR6t1pbxXdnQpbwITyJUGcuyaXBx5GGOT8AmMrunhUA6
4iItFFxIAqToILQt/sxVTzfT3roYLR9A1WkeUkr22hVEmPZGg0Vbrr0WvxV91TFw+MzBeFvjfkxi
NlZOpFn01SlAJ5IF2Y0Q5GOqtrihkiMoWsu/keuhXSe1jJwlpTPJ8IbZ0dj0LB0cbInTHcsjCVFk
blihEWzqUlmkBxQA3LDDTrksEIBgO1uDuy0vsjRoexPn5h6RY4p6HxP6wtHS0Vr/OxjzVjw0BWFK
G7NxCmc5tok3rEuHupe+Zc1EHygmyVm253bH3jdlTA6QJF2BMwSPk+8TzYyMBlEiHTrfDNZJXekl
5/q6iPZWk/mXyh+0aVm4BhAd34RHRmhW59hLTau9c0AaUUuaiaO6teMmzjePClSszajIImKbzCY4
lGivESA2E3Hvpem9DfB/OYwjUF+XSOHJrXRR8cBKG0grksQR1WtppQTMl63zxdd1bWdyOk63xGmr
6opUnMHeIj7lERNUx+SUdpAyN0z7uUBqVj27LIc9guYHH17ioJVEnXsFQMSWfhSPWNm51abPEuc8
9so+mgiYyxlghizE9AuJaXWMUMIBea+xQKRBcov6P0KcCBP7C1GjRBMb2ZgLDMHU9cjZ07LZcqJw
gNxK5gGogz1hH0emseOKXJkq3RdpV3wVDCOjJZ2dBlYbbF90FTGs3xTr1JPCAwSrazCLC1bXtl56
VmHgH6Tbc4OJxCUoy0hQytdQtY7S8B3rji0wDhA8NhaFghON3lywoiRMxYg0ISaK/qtr+HgEaUHh
iwSvEM6vu6rvdZCeESyISrqEjPGQbTrRTOMyMlk9jn3b49iOcy+MVyma3RLNYy4vbmSLem06HKqg
lbhltWhrMzU3Va058artx+FPT+iBD7DWogXD0bk5ZWHbvOKRdr8VsoSAputdfyx5FBp+XSDP+OV8
2KVWN4kn5J8eqOlYjGDqcVp+UUiOrXlcoXioA6VOiR50+arnuOGDhMXriK6yqDn0JVHfLmGdtgDZ
+WaEwFSgH2BUBmW4SbRel5so4hMsXMDtAKyCZrqhonYjBH+ZMhcaTXZaTS7hXysLHTASdKkqlGQ5
sutFzlr+p0wAaC6JtyBlJcQxE5F07fc+vcg5xGwkPGxmR8TxTSJzm/tmisrbIAil8RYo8VpaWBQX
ZS/NZzsHowG1qhXXY29VxDlmZX2WsNWxqrPoYFKIxjRfmSlL4ZIWmyAlnTrqnKA8p8PkNOdar7uB
cEcSebaAAMh9sITN2SqHtbprPeD/9HSTErwGRx1jaU0ttLdEppz9hI9iMuNXMzlbmUawBBldg6Hj
GFsvzT7W9hCNzGUZEsosouA2Y6cKkZFS7AUhWefBpRhDc09Gx4J6KroxZzMpt4usiUa/A03T3wZ2
RI+FgrFI/Pg8KHmdUHSdYic7Jxxub0fiQTJHu86r4N5reAiqUFw3Y3Hyetw4Ya3JpXK6E4DjNR2d
KxVbHON7n5SRJet/vksDE1S8zlCnL4DU4/q/kpW+D/wpXOFIRqZt1o/scShmEu9sZ050ifHUF/g9
qGays9IDuNZt+41Oz5a+5KNuWXtvTkDH0cKFPHVrEL4bu9YrJqkHu0HEX9EiYxFBv9oprKZEZx+n
MvI20HG3sARfqZUuNREIS43g+BKjwxuNk83IYnJsbEe7GvD/TqtWT6NnMkIwJgYduWhd7e8VAkA0
g69G7OHCmkaHggYfoJksxoznHetFW+4C8t3iXhiLCg9Mqstrtj1WuVysutQXtyiYnI0Zpop6gny0
tewsH3314Ny5mRI7TOWKfYXoq8HSv9pUQUsE1TNrPC83fshMAnp/AzIGh0e4kPV4m4TpHemDB60b
ycjssSp9ayvrGGtpdD0BwL0jUxE9B/GrYJbjE3DPm6gN24e0y9XKSEdmD2N06aswO3LbUSPZuTp4
JDyTPgLq2smgYGkYk29jXd7hJgi3zFRHyNJxtRXgA3eajC9lmiSYFNh5wySAVhq112TbPCAbcZni
xOi1PHlfd4QCoKM37mhGOcveMu+GqnQpQfrsxRJkkTn4+E4evdT1xIx+mTVs1amobhrHrRLGJyEs
Thz3zX1H6/67ZY/5QeLE28ZdMG7GVlfHRhuQn1f1NxH55p5RxCofIUpDpowhWliCZnEwlG91btzS
d6E0zJjS7CAx5ffou+kVDCjS0hqD9+i24SnyyWLipUq6m7wkk4boGYp0tykYWob9KS5o+JpB8FAN
wRNNce3O4KgKKUdUa0DOT5AcyV/o/T/JQH/RzZIjDaYmea/5ev6gCLHaIE0wv9mGd4nmZLEk1QgY
0SXnl0kwTe0JVpFhx6Svfy/xlmWQ4O8ozJeEowTKUvmtJZxO0UcuOcjOqGHtnuYbux6oqpU1UvUa
kQfdX4/3Q0P0dGBzZg3zQ1z21k0yZbOFdTgi1OZtDiw32iKTNfcNiGLiKmtadtZdnmXTfiRMhQmx
jQBRJBv4asmpVT5aOjM5e/30PIrge9hq3R1e8/FBWHH04jelQeZSYGGeWoZWOYV8ecybW0YhdbaH
/mi1+ZoFVRgY1oPMe/X0sdBPwkCEexRG2znolhs4o99LP5+Yfot4lsj2Xtlwj1pZ1+eqQX1xhZu8
70CI0opIvnsl8yt7gZSSnh6QR4GAfsgxjGY3ZcX8Kt2Arujwq8QxPes/O2CEGCVzUgqIpONMgO/t
xpo0EO/kHzGdvIIP2DLRQPluWFg5nD6NoUSaTXlvhoM2fLHSWSC+7nF1FOaVGicyPLdBGuSGfKiY
1Iji5DDhGuKDn4d6hg9HYA6qT13sEm/31SuxQ6armrn1d90NbHo8OUVsuK4L1b9IPxpmYxdZPmJQ
GDGdTqph25qFOpOpxnFZr+JkowqnZyNX5APoN5WG3/wSZU7xbJqi0NeZCAz9iWhXqf0bYPqfqvZf
tBQ+kRZW6VsWfv2xrOXv/7uoVX/AqIQPTxCwktKa1YN/FbXS/ENKVBGuiYcKGaHFBPLfVS26Qlis
qP2A10nLgMn1P1UtpTCjMekAnEeoCAHW/SdVraHr/FM/anZ0Cl0DKYEkGdyGA4ZO8SfJFXbyZtTs
NlrjqQiRhszpK8ro1sUU2EsKax80hokGMLSbC/YwZytS9YJUchWF8TFgXaAl90gzeQ+O4skc1RWB
d9fQPFdxZeworHZ5Ue6gWaO5NQe5GSRoPD9LH3nfgmvQKUj/oY6krrc0q4o9yA2TF05QDTqUemMn
052nCm9Fto+4QmkIkMH/asQh2r+KzqcxtLNpKFoM9vAKn5dKiDHHUptbzlhm70un24WR466ntn7U
xtBfygIeDkuvOAWVQeYvKYJEGGx9lIvHUGbOWUVpe9dHU7TUWVnWWFONHRsTyGP0e6Rj5bdtfl97
+WUGP5n0re8EWJFFVkZ04tqhWwweo0rsDHvcr/km8ti1skq5l1ovbn2vsEAAxNCezQb3jV9spoFI
zrrTN0AGon1nt8BiUo50Rkadnmrhvgd4DH3DohRF2jOlw6ETtIVbIrtmGOomCXuKGBx1DFb89pp4
Pao851JLqlA7bSgcosswimqXmp1xJ+pWUZ9j6e2wXYtRw0fyJe/GblENLDb4gRa0ZuyVjl6mmeyn
QqvfTKo1zNWuWDKHlKuywLqAtwfj6dbqYZOkNIyNYHrxZswBe38AOYC0l8xq7wl3oCOe1aDph7y6
QHbMFpaGRc+h+nwmaohU31q/uA7akuBmbLqViutnENznSjG6MXDXV8o/qKYulhIXKlWvB0Mri5bN
CDFB9mG5wFvVPDJCcm9q5uwbjE0vSG76V5mLepdpyaWr7LOGRW8iBXo6pREe69wBToVWAtcyto25
HXoQzDNX8NL5HalemsmzD+zAoEAo4Nd+pp0ML3rL3GQbjwPbfkpmUM6c2KE8hmEQ33gkdhBgRJc8
bl8j/TGvoseK6Cm0UW33GmTMxCnMmgV9IbWQZe/dCtqqHApTbRNrfb2zh6B7JMfUvAKcNhK45Ueb
Ko7P2AFgEDuJfzIz6PgRzWrkcTFEatV7b2HCExN6wwUYq7kOIw6cJnKzJfo8xKj4UldONomd31fB
upDeeHYsBEC+njJDQMFiLAmnxWOGIuvaLYfyTxrl8bEzIANNIdCbLlp23t5GpHBMakLozCq5TCbz
W9avufjYBrbf3MEwK56zwRmIa9eTi91R8LLl8XDSZ1mOicODQiJ2RjQI4+r23FUOfSDfz1ajXaZ3
lhhfXRn3R0fm6RUqJUALRhSutaIBiGwlDfKVSs0tAJT5yUrP7PLIGYL9zhP1pQ2JSe59EVyR+pA9
xZZwT/X7MGVEygcUqRgBMVvtnwgu0h2uICrBKrKSIxSf6Y4VM1qFRkO7hQlLdCGR1riNs9LuVnQ6
GNykFHzzA6OGMxPj4bbJVH/NqSE72+9TH8wPTIBi6moc70zhSOBSQbUYonbaUh5bazQOPbbMgLWq
tj35wkArvGoL+uYL2M68SK0/McWHdAjU3KzMryHsrqfKLhJzg70xX9dOQ6L7GDFtxHO/E1rMUy+d
Id3XasBZk+W6uzaGOnhMW74M/hBj0dF9OahkxGBOPE26DKPQOkZO2Z8GZvV/1ia+1DAZ2v1khc1r
RLYpvfnG6zk4Z+5MrWeF0cr4VbZgTRu7wlU5aLTV1MxOwHquGAybabCZLEznaDBU95gZvKm1hb9z
6c/If1tO9sJMJwn8LCe1MOunaWWaFQGXLQISPGViD2V+uDOnQZ2HUq+uZWD1b6WL0gJQNAPysSrm
zmIGvYwkgH3/PjG0G1ASvHetzeg8+zaSnbLT0eMdKhObd2r0AggZA3QtiMpr2PB4LFmKbwSZGc80
FZO1Rrr7lvEytUzRW4wrtYiCXRBt87VEOSDQPCTdS9QzuRLCb3ZlbNR36El6XFJdsvVY4pai9P0l
ytRiE6gguej86+t2Mtq9snpUbUVMicm+iiTlfW46GhRoY9oQzACb4NBCCXtp3ietqRGGKyj45UVj
kgXtWyAgQ6XCP+4SWAmtQi8ydWgQ3Ry9WkMJlrojbl+VCWc/4o1cuojMiJ7EeW/RH9mCLM/n6siC
pxaiauSAHaxadBrAq6b6kBMesSi6QF3rud0+EWU13fmWHt+FpAOTHG5s/LGj6ExgueF5zTZDG8lV
XWgGbqfcfobGVb+OWhg9+KYzXpmtENdwHvnXEfPEZJT3xaZVFhRco/V59zFQ7UraPZu6KJKT5reg
8qauv4E1eLHA+uHft6xlYXsY9shuueNIZK8gqfc05iQt8pTVLim68hC3yAK9GMZg0E/2TicacUVL
T9s5gS02fpybLyNIkiVwPhgItFSBpINqcvzxu0yN9DCn5a7Nyr3ThrS7WMRPLOq63gxmvzby5oun
sW0XoxtwMzZelw179E/7yuzu/ZC4W7MMoEDoGH+d1wqgBtqCVezZK/Bfr/lgXw1pFOP3TVayqQVK
JWOF8zVfummEncyfjWWlAKJYCWeD3mcbdOrZ7+Cj5arzjnz4pWO1z/XstZZDu3LbWUlbiOStq6f4
nAkvemwGPOktM8ZnT9n8YFp2m44KKltkmEf6JDqyfxk+OUPnnkeMdJSOqG9y1btLMJc9gZKRfsUZ
4iwRaACpJ4zZMrdqyNaGrXVMxO3bVAabtHKWKKp1YllgwBFCuUmUdiaHzFsMpTwHmvwy6lrzbCHm
TpmOHSwEwDsMF7ui3dFoWTlWvZEYx/aJAyDApLeajX2yaYB4OOjH9oAPvmvUOAHjw2WZ4Y/S2zkn
JSCPi1p7qUgYkTQ1oPz1WJ4lVkVVEk1FO+ABUX+xszWSwKzYW8cjtJm0AE42lm8O723Tl+chvW/t
fudI9QWI0RpJ7g0GdFCOysc9M+JdtLat+23Ix3NVEWeN+pA5JYv+qgN9UFb9TeAUNy2HrjYEN9br
3almJyXkJ9n4qCTYW7dNiUveNIe1aoVN1JVjX4dJuol1uBc0FS6IQZjk2+N3vUZV0KmE6Wknh5WA
BsEJNcKYh3oIbunW6dQavm58hTxkBVCR4lbwh/190aFQRGZalDfSFJvCGr4Pary0pCatoG9NnI1Q
SDEfmt2eB2WlHigtumtZV7c7oRRJsaUgJyjEZMDepz3rDaHzEIbZbmp095naEvi1mlwg6NKPp52m
T9bZCe3rom57sCneXS4wNBJMq+vbprfGRSsBXYVGfutbTnZl1fxcWQEaJxxpa1VosohM2XOMY2Le
r8ToGPnaKJOHScuRzXn5eD8K/EC5IoO5CfxDQhh2j5hn6+rhd8L+mEGLTu2RiiPgStCZgllijjYY
9D0yNT357oBSBVnhEZRm2+KPVy8mIYauFpHO6Pr2tdWltGpiR8uf+gpSjz+k/R4VG54B2U0Y2Ftz
jmartlWVaUueXe+ie9BGu8S1b1tIZ8vIifOrikb2yhUDs/IQqEFRmhpK5Fxu/QRGT5kHt7ae48JN
GnEyYOEcTdvt3uhLlmcvs4Jnyfa2EY0+XSPPnOgNKXJRGGyxp2XD+ADzryzWooP6V5BTs0SfxoyG
odJyMD3JQRrWh+xxY9ZjLJey4jBaG8BUALBF3VsPUWsmqIF2KadTOZUoc9EaGDe5CwbGLoroCvWk
ASLS85ZFSbRa0+viCTxefBCJik4ZZyymIE1zUwCPWDcazvLCQn9i55G9EIzUnlkCnJeWhIVrPL4w
MW3ZXjsNP08vzHY5jvFXBhM0mtIZhmCX2s4npHthNd9SH3eo8loQz8ajU2TbKAjXttiOU/jEDOPK
mb7TKl5iPvsuCClbNAWwoVbgCm/TQ4UWkj7d0RMsxDF8qCj3iPakC6c5D03avXHarve5ERgLW/Zf
KumFmypqboP4NNI9NxTnqS4ft2k5+8HMMSa10ou6Ld2gDJXR5Ow9F7loXbGvdj2yNdWmHP/JbxNN
ecKq1phr352Star8fmfhR3jOkxBhczr5a+JJcDoM1qkKocUyv2Rbhh4LMC3XHjoviTw2BuV/00H/
rdu5ZRwTZptzCo8LKpjUJq14Su5Com9vQ617sND7m4tKI5F2UQmT6ZSYwwLThrGSl5TlK7pEUi8z
Wud5WJfPteZCxTNzjyTbegi3Sd1Wa4BS/ZtImXrUWUGosDn29QGXBXSRwvKOWhENG+Bh+WMR28lB
lPkl1qPmHmnGsCoNNGuLzB/qA3simwVG16u27qn/DGW+z8xcCvNR2iOjRtw4qHKk/jWsW91grYY+
VhoFlElHJ3+47J3vgyMxa7USf3yFHXkX22m9rWaZrAXDa1t5SXXIQoQVg1W0dMT6bG83Qf6oUd/S
lszt+6HwCGidum4Xd023bWisbqLQ83YlLMhX2J7+tZ/p1VnAkabxKI1r5D9BddVZabJVs8XEmM0m
8Ww7KXv1DEmD0HV69qZuAtqwkJ/NAn9nXbpR/0zDO0fWlE9oQWZri1nNNpfewI4Qz94XwrGxwaBN
Mm+C2RuDF3BkZY67p5qVYqNVeGiaqPM23ruxJu2yjsY+chyt4TCZFKFzyDl/UbH3RCeRYfUEsrmb
31Dji+bM9p18dvJokPDqZfWXwWf2+kB7Lq7G2f8TOKn+zfZQ+i/0BgKJmJ1C6WRhGmKUp910s5MI
e6Uc11iPvKt0SI5qtIs34BNvcvYgTRVN5Zg/RFyIQymcvUpo/KI15FcMTFMCTCicXU0Am7UHFIvR
93D2POkEn20ZXVlf0FmzGWhNcpclzL2EXofrlknpJRKziap9N1QFs7eK243NypsdV+67+cqdfVjp
uyWLln50p96NWqS6rekcYd4Cc0e/aXZ0MUDpr/OhsXbm7Pcq3q1f+bsNjB+qeQlE8RbrrTiVs2VM
EjZ4ZO6M3nM2lEXv3rIMZxIPAoYz5VjjCnnAV+FPXzrLOzG1YbHU8usmqVcj/v6/rAT/aXr+S9CR
/L+7nouvmZ98/fZWBz82Puf/5q/Opyv+wPqslC5sXLrYpuk8/tX5dJw/dOFwArOlbguh5sSpf3c+
Be1SAUPDtQzyGISatVz/reeBJU9OlOs4Fk1TnNj/pPH5Qcwze7Zd/nmOWQYtTzV/th+Npsze4D1p
brgj6k4S6ThGCDdMe6mmLNkSgCs3P/w0v7BWzxK0/412sKVNco1ukTjj2ISlOB/FQ5lpsKgwetsh
rB2W0qi9B9kF6Z75AFkITqCzOYP1+fyiHywu7xel62wY9JFpML+bmX+wBova6dsul4S0lpZ2qFEh
sPG/T82T+Dff74O9db4UTWSc2XjkZyvyLNH74VJZh72sUAKiEKDEgztJbYX4X0LZiIlbNCwoJY3N
fjD/r8DR+8vn3/TD5VGAGQSwkg+E2dn4exPbwrMGscqpdnHDybBPUDc0+aSdBMJX7H45Ay0OMPIG
JV/5ilus3n5+/Y9uIj6AMBFsS+60jfJffjDoxz0rTctEZue1802OB3Fpay18icGfrIIR0xxrdiCv
C4G8KinbLXgyC9PLIOipdU1t3NuqHbaO0fbP/Wgm/m80kh+e9/fPJ5CtuFJYJtLOD58vzC2SpRK9
3JVOgIwfQtCqtga1c5JuWDdzd/M3PwhjjR8f+PmCjkUuikUKFKMK68MLplWkmXZNW+/wlAKolgx5
jQXfTEGO83LqyLyMzhFsXVy03jp1RMOErbXHw5DPGqnPPw3pUD9/Gkuyx78vOEAUjL+FzbHo59Vs
WNohJ5a0PyrfzReAkmtG/gZUHrMKIuh7bv4ctsU3FWbNtp4z3VGOSfrBnhOcMYbrL7SUK8QUQ0Xg
PFh5+eg3bbGv5p4iHFbb4AzfGBRNvcMLR0x2eEizUtungdPTMqKFRGch9462keovn39Fc76DP6ww
zvwVscwY3OX5Pfz4BhZNY+TwZoHo0S823rUp5qpBZHdJKoXizy6Gx9wtOe2PreHe6AnUopIC5VAx
O92yBTd7cMv1a2dY2glKY3KfWMQpD1CdZkxYch/FRvHFwRu3t+s2+mYaSQOurhFfW/IS/cVAU00H
gN2Zj8xidQ7a2QRHLu1IwPDd5P7zrztPpf72bW0GZxxGQUHM4I0f1xut6z3qvCDZEf2K/L7FOFCP
lrb8/Cof3xp+UwMlpi7QnWJr/wg9cNDmtwOfi1zVyn/W5saZ19T7rpqsN2fGVH9+uQ/r9XwL0V47
xryQ0UKflbE/fikbi34wVVzORL90hBFwxQcbqHmH7jfLwS/eBzaGeYflkVG2mD/JD8t1OggEg+hD
d2j9/SOgwuESKT25n7SyvmrNMLlPjSA8f/71Pi7S89ebeQsodV2WoDnc68eLwh1x9aQhWrGhPfRK
i8+hYI1L3kSc9YYJMVWZjyNAwC9xM3ceKkv73Q391S/MPJVziSURa7nzDf/he2uoBiPaPJRkaL04
+uo5z02bYZ0SdFCOn3/fXzw93EnoG4xV8f2+x4n9cLHOjDCqxX61KzQ7uZdhz0ob9vY257SxCJKm
+fPz633Uwc/Pj8kxC24GI2J+4A8vRW7pUViiPdvpZTlNS8mgCPIvcep4exqkq8tJi6eTYTN2CbTI
Q2mUO+GB0SBdky4gXnOfMzs5Zl5Yv7aqal9TUUDHCnqPaIlQaQdPNsWXzz/0L++IUkoiQuVN+zh+
ZpgcK0HHbcdw1qLU52Ti2Ul27WKSffj8Ur966CnC56MjKUWwpX6++WRblnXJV+I4VHlHQ9TGsa2H
/koTpXMF3TW7DsxO7T6/6C++H5yMGYuBm1TZ1vyhfngIpl6WMcKobDfgbd7YZuYdqdLVLiMI+PD5
pX7xfhG9BKSFi5kclT/e/mAkqBTePNkufZBtUhVFh9ScnHUny/qubYxxD6G+YaDf5tahd1L/Nw/8
r74rVycQzTU5iX20VCMpt3sN1sMulXDDUnzp4DkL9xa8m/sbVNH8XT6s/yA6ITW51N323462HNDV
vFimO7SR9dWQQSSrFbBg6BGT+ehjSo9WDuOOK6387S39xe+MIgOUl83FeXI/PEelA63Y6lWxC0u9
25r0oc5ByYAAIQRC+gglID3RXgwIAauAdy8hX+L/sX6TZmXZFqIN42+3eqodeL6OVexkoONCoN+7
7xtPX9Mrukt9zbAQKCW/O9P94vayYlrIVsFd6fYsSvnxUZ55UXpZs3j6kXRvPDgZdOKwFmP9Ul60
+fxhnn/EDzcY1pDAZ+EgqKdK+/liBRWSA6eH2RFntZswrS5d/dtT6i8uIubCzLDR0wjYXj9fJGXa
ak1EvuwaH7fkAoy3S/iKT4Pl8y/zi19OgKxiacZj7roff7mEphbGItBZAzboxzhk7oRDFJduh/2g
+M2z8YtXQ7CXUknZLmX0x1KkyultYqYja4ZvvE0DNxQrV+dEO9GHvsZ9pp2I3oI73WsKTdP/NABO
f92en5IE/37TaFRZrjV/WYw6H3Z4LWKHaoasIsddaauqk69axK73+UV+sYybynJ5+InK/vse7mp6
aQ+6ne5KzeIxnDg0TLQxr/ymJxkKKePsLvR/d3j5xWbOuw74im/GVvWxgJpkgB0x8dIdsRryMWO2
e3IYkz04Zh7tIpX+7g2f+yYfXwDyKB3TleweLsfBn59N31JGmkwq30WmiVUfr71XLqJQQ1mZVvaF
hcHFSu26/WUqHO/kZr1LQBeJHt3Ct6Lye0Ew8n0fidpcVdlob9FSmBid++DVkiFn/9hqenPJsYDh
jFO6gIfhtOxyJNAPHFyKp89v2i/eAKhsc5QFe69ufNybTKXXjcyAt4gC7yb6bmWubDB2T0wvu9t/
fK15YWRjENwras+ffzlbYKYZRczhVmk+Hux+2kyVRlty7kX880tB+WN9YirNyX2+iT/s7iMSMTLr
xmT33vGodUQVOrknK+kF0W8OEnPn68MDQe9c0GZgxVcmp5ifr4U8Hj/E4PFyDT4VdaNM9NiGwj9W
JfpL1ghcnBJ85nTbJCObTzs66htW5uS+1voMBCfP2Wl0uunQ2EV6ASqNyo9bAuMo1/LXz38YMW8G
P6/fkjWIk7YOU1Aa6sNNKOVYW2NAQ4RGv39d9GbxNQFPcmB6EeAYDkP/tdWD6qGxcGPM2AQyvCqB
FMH+L+bOrDdyJbvWf+Wi32lwHgC3H5I5D5qHkl6IUklicA6SweDw6/1ldcPdp9vX134wcHEODo4g
VaqSSUbs2Hutb4kWqI+bxqhU1X3XKFRwZCk8NOWg1+Cs+iNpfOH9GNbTjhkSGoDEr06jnw3/j0Xb
+ucTNQdMdngKGo7W/1TOWHIxKFjDeo9gCprV0EQyzkkIWnmEf5wrlp8b0sroYCgxxmZqfcxlvhz+
6+uItfCPnRSaFtRz6JY9j+O9x0f/D4tqWDezzDDb7APFKDPOuzYVt4xGOxILconiyxhuA1an1aLG
lyAn/GGFBof4RmRG33bRvExdk7cx7Tj1OExGxsOQK3weDQqDuctjkAj+yVXlra47CGDwJ3oECsaI
iQLjSCL0iebNuuv1QyvSn/Usnv3gens50yGtol0WQY9uyZzATXyNmihOZo29nGxMMxpIUcJ40YqN
K+pbaXWgtfNdL+dnbIixjt5tYiaNEpVekd+jbz+NOOgPRBFiL2fCh7lLR8stiVdTvvZr/xDmeM6Z
BNBKmQ9L176QSYOEx4+lF557O8O83R0UAA4ntzdKtds8LQ+6r76GxNjA19+5fQ6iW2y8QL85ilgg
FKEezQtBkF5KRr3KjY3BzGhVFsZ+gSc/EXyAAxNnBvqHPtII03LlMB733gfgTQihoifXTNZFfeeQ
WFlwXFrKqUA30d9kykr39WKcZ088uF0EraCs3+q8RKoPwc5LPpygvZ9nN6bf/YOWxlra5jbwzoVK
PrPK4CKmT+2sD8K1b2SwbK32Nk3tEyL1twksfe+DdiPJatWNxQ7r52auMqhC4SZJE7RI86kzsHks
Gq6N8o6yBt/ePozy1JveD+1/uourV3bg3Ybofrv5020M1Iy0pmNf2kdfml/h8L3YDlNBlBskczK0
35XdlT/sHQIoZX7dn7IIMfzshC/Swtsf0eJdxu5CsE3A4bI4Wi3uJ0hpZPG2G92kT3brb7mLwSq5
jOWA8ZltUq8I0I7TAtE+CZy35eA/p9zOZZA/D11PtI9c+0kBsGJBEmL9gnCw9UjIW1tTchMQZrD0
/rMsMHkIEvxyEJylkbq7wMMD6jPqqvo3w7QJGiBvroMeh6HrxkF6u04SY+eShtmdRmSJTAPiiFgo
5PIH2j74XbwzRluUEmyztX9KIZ47UKXrZpxipLrHtitttHX5VkfPiFnx/riPeBY9CL/1JSLeG3jQ
hCjCIYYhyzYI394ImPnFLALCmThh5VqrktwI365OMHIuXgNyIK3GDWbKbMUy+Zwv7aM5VveEv/5a
gIUs1FyxSr4YSsayszaW4tn+lVnFyfWKtdT5S27+qK/qHh6TLJ9ge+mXqK/3RtR/oFtBxO22ILrF
dx/2h6SxVg6WV6H9s51066rjIkyQuHS3gazggt8MT8MM1W7Q+9RPDk1Bno7Rl90J3MO2dNTF9W2E
jQGOCu+p9DS4ZpJdUerxpLS8hr3LUb7A33io2RUxaZAzIkEjA1yxx2pVk1Ng0pM1B/GwcAFlW5xK
1hEAj+iD8xbastbyzZmFqnZlIxzoTRNtR6pmzPvbLpGXUnhvdk2GTnn17sA/qeVD5hYoQ/08XIP1
WVWps+l9Se5jDw0jCak9mFOsoqjA9uv7jyUWi7idm5uqkx8aDuNL2LeYJd1ta0Y/YS2dkXM8tMTx
0c30sZTFlXbHfa5S8st0sAOCfxVOnusZGEyqWIIw994CEMC0WLifOD6eGITeeIK/sEz3i7cf2pbc
y7po1gsDdurlVSbFvVl8Wk1O9pz+0UfXTIHpflZEHlTBD8wqMWGK8PiaX4QpdfsGeeXaCpYOu47w
Xr0lsA4zDisJ0eQkuw7b6+TVeMYVISlV36KGqKCrmTjCn1LdtYIFB/NZTvQUktI+aHGz42Efd7B/
mg9PkIOD+9XP1grjOo8+qI1hyYNjEhXBs4U268qpQnftNtHGaKd9Ylv9ZsLfo+BAkGyVlSC4SdFz
qFLyUn8F/fKwFPW3aeF7g9azbASI62wuogHhS4oJFvjeT9BSxoGcA+zqRRPclLaxbBqkiE8AeT4j
4hEvjowApuGhJDaPQdQzjyiSYKcU/sGOen1pQ2MZdoRwIvVgmb1NRVuilp1xNI51Yjy1zZz9mG2g
TWjXgRQLbzK+cYERXxEpFkMTKKw6e1kZPWXYnW9rJFiULm4NsDPsQKdIhXxfyd5bNgbJaOt8kGjm
k0CrC4JZFnh/SPTPqHUKc6uZRseTHN+JYfI+5oVfvlJeNb91yDIPfd6CcqMhVeyGxBGk83U+rsmx
zx9ooJS4H0r9Rhld/bImBXUfLgFq9FK+RKkmW8kboC3/zlYq7IIsznAUPys3eewDHviqrMjYcpfI
3doY4ojOwydx249VsMqnMurwKi6DXoH7AYRTZmWzFSa8pQmp5tpebDcOG7O5M9q6P2cc5l6JTSJJ
p0uyY4iM62A4NQG7lRte5qiCTFM3KnzzXYPk1f669hg+++mofwSSuCU0QuIIL/Az77RHpP3k7Cvk
JYgEw0d3an4GSlX7mkPBo9JF9+TlgbPvcfGjCmpgEDRdpW+qgWQuFOs43HvLZzvrWvuD7lV/T+Bd
i4ncLY5MdexD2vpX/bZlbBaammczERsiI5+WROfrAZfEkdEdhCOfzK91ndsESlqwVhp42JusT4h0
booJHl3uR5nYQsmft4nVYg0L85CYPcFkc5UqPQwbZU4ST3IA6yAOZ1MlMbisMuY8s7OUEX5MbVbQ
9SISF97sEhdTgsK1JmJKLiFMuaVMz8OCxDIIhL4IJIqE6WWlXqdX6iHawRkoHuSok+PaRlxngLcs
vFzvesyp2xGAwSwasIhwj1uHiiIQZol2jBfgLxd8C8trh25rN02Z9ZUhhvpOUi99BvXQfCy4buHZ
cOSjiN5Z0ZBuYZ7mt9OSyDMYBQGWslJZENP8amLPb/k6GJErIrMkTXiUN0FkmR+yy6Z9TQ7bcaRG
fujdMqUcMuyNLpH1zHJajqhDglXUeZyIRmlROyptf6G4Ao7GIG7dm5PaerX92psOA1OjbplLd5Na
0GYJcz4VSLwE7mzJ5WrARlKTtMEzcIbh1S3o+KVAEPUGkmVdgd4z9X5S9vwrJMUKwc3EwbYYzbZE
bYP4clXl7DwIu53b2QsBaHqVO93XSbS8wme19l492espGLS8yxz8IquhnYwPK5+RWZm4T3NCpF+k
YDeciGqI2457bY2gEHSUA9Y0htLj9LGuC7UTdZZvEorsvcu59ugRwf5keCAk4Wd5Dp54E/+fVzvC
wBgP2GlVVIm7TU1VsJv3hCusvLHV2ZajcXSe8JFvzQGZc4bJ88mTEaUSn3Nx4MOzWxLHpd6lRVV9
+vStHjXTgY++/p7GgmkzBOEvxlTOJkDSWYxn4qf0Ospd7753WHynIAligTQzLkszeGxx+p+UGsJV
QDYYWr5Rs5gLp01++iAVb5XM6+PYaHJjQXcBq/bM4Yc/VtPFqpQfe1qc8HqX+2rKzbi2nGLrdGzU
MyL+2Gq7dsdjO2zhIg6bZXF5r549QAPUxtaqfPfQzuq6g3CcfB8RlEB/ZlLziNYsKn6UBnTFIrDV
3nJHuPPDIKtVq+Yvz5DDxZhK9zBDGn7zOJXsGG7n97b0ul0fBvKxtD3ypAJDfM5uvbzIMS83bVvv
lG2X91BIXvqOgBrTGEcww9f6UNjTzOrVJFTB5HrzThM6rW9u6bqXIfRSspQGn+SUYpSrCZnowZsd
E9k44zzyURdi3yXZIaQV11AM4CsU52u1cNvOftccB+V5Nkpy04PTO+lrunyZ3i9ufnXV4Mqq4Gdw
c0Y4kEyQjk/2GJjbJHWmp64xwl0iQkAdHnoCVME3hqtBMGG4YuhZZyp8XILGn9fMtxJjVeIAfRLB
VN0Do5dtLG1DZLtRWTQq+sD5EmaXbt3S6c11PbcZUEQPzADQBWslBQCuZI7kAcYFJl8jL88uII+Z
yfMHweHRAfV8TlPb9fTOT0by5ITuyrOel/5TJK0QoMW8FI6t20rG4SOdOog4GPYm6iDAomX9XRqD
dSN94T3rqIaBoSydnnUJzoVSCNws4DI9rDGqSZ80NX+4xyeHGT5smoONohYnGdyBGUgPLGRf3MjZ
ud7aw3LqKt4mPl46ZeTEW5yQLPxbrvOzpyUUhxTm8Qz65JqFaxbwKOBrAn2sHkwK2Y3rCYk0R7bL
iQXrSzhRvVmoVk59nbZgmHX9U08pN3yQrmVj6INSUYQNp9XnlJqTM6cDclgF6YaR4ByHU5OvpeuQ
Qjp2r2ZH3Hi+DNaPrMeyoJLgxSIUKg6L1l4xUIBiIczAOWRTRBXb4Cuv6yjf+0sjNqke1RplsbHP
xjlaW1btnBNKBPjWDY49uogUnvZMxh37vsEQH9NFKx5RVFS7PO3EZVGoQPm2rrfYmpzbApbzg1OM
y40hZ1oXY6SYCV35aKTxPXZIMxRBQ1gZmwomymjO4YF7v3kVTmes1dglL1Pe9vfG2OSEFuNP3lbX
S9QHxUyvBPJbkPndPujGdOMUP9j9WMVrO7WeXKtY6ABB0V0xC6SJYKV1dkl7H+VmnR4JHPsZCrsD
A4F7w4btsbdA7sRohrEjGR3aTwqcb8Llmne91JxDRPc6kJz+FnTRB20FHQNY/OhJ9tyPhYetprPe
4b02dw7rwqZOq+UhKBSS0yTZ5raR3YthAWwk83TeYbvGB2jXC4BPf1wPyJEpQuixdpGqLqbfRxvX
V9CF2qo7hRG8XNGU0TZNxrjq8+7gcsi70I8CUBkQD5o4s4XXYElfQQimGHVoATjVUzkTc6ZhPB05
V0Kzc5P6HDnkwvIMqHWbuB8DHkFquwmXJh7vDcXmpiYe8C2rfQBQFI9rq/MTgtKXZt0uItwYOVhf
TIW0FfyKENxs6jc24YcUmt1lzgeMmJ16AXXLQcXxBlIlTQxxJgzI2LIyXCuWn0X0HRIcBIRqPcMw
WQg6MloiXQNLEgONkQ8icRpt6sHwL3mpRAzrSO90ZRg7XIJY9HQV4C6bqtsp9+QvWWMvCOrpcWiS
3xBicyuGrHodxlTvxonoH7sZn9pospn3S+/lmph+6dJ03PTFWFxSgibXJqYSt56PpSnNg12OONkH
VMECQPHeApezUhUYzNaQ/XHhkPeLzClzq/y8h4IKQCkawunZdWErc/1lHAD0OKL3GXBbOO8Zh9U1
vttlA0SHO9xKOrrDzb6r8oWcU7j5xDrSglBGVt9Eo5KbooOhDhvLvQ1J1j1Yovxl9Zl6UUnr7lnR
9REoEhMkHLkbl8Tcj5Gs9ZXf1gJJjFO80KsZfqKLbu4jGNw/bA0bvPXq3VCFzkmNSb9GNNitYFPq
o6GtOtpnNW3lxp3kZpZOz2dXXh2rQtffWLkztN6QmDFPiIGJY2buTbsTN5Ev2tiFPxCbBh0vQwzt
sZuppoVO9DawGnPNR1bGQhodJThQ2GgMdw7XlBaRFaLWw8nb9io2ssLbeDlO2yK0KT5xxhpz2W2r
sYCD1EfyYSpKeP0ZayEEhG4jEUphFGDt8TnDkO5eNRcfpuOmMEPOzFFW1FtLtRiz0Johnk4BKrgU
9uS85oW+zHiI7gJf+yfa9d129p2F+9Q/dpgr6zU4sebWyjzrtqYC3BtUdYewIIt9Vk4CgytNH0rO
TCt+wbhWYYj3hexfAZQp3JcGsZuTKel19K1J8OhyLpvsw5xN/6ZscbRgXb/RYNJW2lg+3VblcUCI
GIz5aGWPtv3dCGLNhrae7yF5l1ubbukPJ5uhhGGnI4l6GjDjmf7wnGi7PuMOmdfCq2+U1u+MhzGk
9+ZrXWA3MIamXA8knK9s6au4N3EZlBYmHxeA9b3UDfs281C03mQSlNKhrwcc7UgGaMbBvE12IMgE
T/tEUKCbRC+jBbCkzLNfhTcu57ZndEWE1hLERAQCg9Fq3nmLqD41tdVWIXA7WCAr78a8ARZps+YG
JsXKinYB1p2WjOp3VxfmaqxKYwPJv3o2+j45hb0fboGfAxeeLXzLKsHiNKUzmZD+B3zleT0sGXb0
TgQfRSubmHOTtY+E6z4NKMtXdeXLtUXvnHZLlTurzC8Dto98IUGBTwsY40I4QgZnP4rOVjHQlA5G
Ujj7Sd2UZFQ8V2RbsKE0yVpLpziOyKJo6MyYj4D7PuGe283N2B8iV+BoinT3Uw2QIM1uumlKHO6E
84KpGiJ576eV9wu40ovtjjXJiwHBcTP4zSWcsmNUJf42D7AJALfC6Dn5/XDukqZ/nAs1xkPF+TEe
y4nWpZyy4uQkc4HTUHwvJsP2AQ8G2T6+GS+zro5mwoiNXpictsoR9hav9bLOK7IcrBqwAhST2Caf
dJUOPV22fCj2tucu3xMV6dlIAmszLrg3Mkc9OkSUblEboJAEg7juraD5dBIIB05r9FQHPHmRCD3i
1pmV3+UoxRB3sjq+Bhm0Hs+Vx6EQ7Y1KR9rG5fQOpudLZHmwDToGCkCsZuzykbkDAFwdJywR7qqU
vv5i8GHVMSgF/ZxHs3gtw7z79NrvvAs4a3q4n+yEaQGttyoO7KV6S5sWBp/jD8dOj+4Rh4m+W8CZ
idVIgtTGTqJ+n+RWSLuTxO6dWVluPF3P8lKkDa08P3lIRxavJF3KfYaX45HdFT6BrJN1Dvc7TmQx
NUDl3WZbNoonqYDaj3UQYEzJuV2+J9U40VtTCZ0ocl3VkOGUJuzwiDvro8Myd+zGCDgU5poXhpTB
7VyDYF+J3Dx7AMTOYwMaDO1aE20BHRYmJ/RO4PjlhGEBiwVwuiLGmEhtd+4KQkvaBr2F587EcVtp
Z5KbYbRyXPf2TL+tRI3Rr5txwdzjjU+0jOttw9DyEBTFnfACZ9OklOBiYaDjzgVTnQLTqtksxQH5
KGDWNpQvS9XgvaGYJbGTAx64c/yD89ZXXTGtPGuw8F0T/7QZsuyBnhXDYZw/Ss6Ug0FQEM8QTf7a
8bEipoxktvya8SYJ+2SHtX64mZLSjG2xuBtIhLGFKBebJVF+Q/ZTY61dEX2q9syesi0et027+CSm
JySzLG00nEYnSsgCde9I1+7o0mCZ4+wkn03tQhA3Jxvk3pAZm2ZMplfm5FlcgWfbNKbffo9oHn7i
PczvcyhV9NxJngecLXbYx53LwCDzR+2Tj7dKqbSB4gHN/5Jpau2u3vlISjyZ0RXGjofgYJlFeQgM
65Q23ivcaDxFFb6crB2eG4u+eOkSpBLhG1t7rbtsqihUb9of/HA3J1fItws2H6Gq6+1GDMiPtE2L
dekM7c6R5XCZ0CcfJQadrbBdQZAsd+IKjgKd5Z5UebtM+k0Q9UzZwiy7MXRLTKCNldan4jsO3KUn
KoMGAEoQ7Xs3NeJO+e6xqhaTGlY5z7QUaDGHjX3qhN9fPD0Fd1GUMrsfI+7CJqQOH2hpb/2eR5bj
FDZncn/vlyTz76bZKUg1pKPjpd1wrcW8Uz9pIIhAm4afkAUApKgIsvhq4ho+msrJDNDgqf+ZIfDB
5tVnJHPbExtGx5BJUTcckyHtL2zWDO/CJABW5kumVljo94NdVIcrA8ReBS39ndbrkx9LIJpDHmjz
cEVpv1j0mLbFUuiISkIMLK164YiM6PG9SxCb55lUW8uMiPcKMElB7xuB9NVB/mqGTvdode41aaOj
5oYLuKTxxErWEFNtQMaP0oJZSZrD4UmbmdfufAhq6xmi8gVzckBwVzn9UgLzqA8Xa1fM14FU0izj
7WIY3X2TFPapTGr5lFtpQTVRz5wFmSRsWuHrU+GDNI/TXA1wC5aI+clSWNbnSC7EGVR49WFWfgMt
zJ/yOz0LOvJgRjL/XCngGquwbfIzlAaEXwXoS/Ikp8x+hdXVfvdDQbgF9v/6ZOchGzMmrtBYGVi6
7+oRyiIUryY9mwShtJcuqA07tkbP37etGXzOGWaKhXXxO52bNDxRh/l7y3HZVyfDEkk8RNY1Jqfo
6pP04a2sgfC1TwYM0peorNQvs5aSbiFpdKQAKOQyI0vV+9Cbek28NH/dISf6Oh2Q/hZEpbyQitl+
wx0y3/mQA2D0WdRtRttwiY4HcUpgR5hiwiUYFZaFY6AIhYEYbnuOdPTvC3ufCMd+lGXX38zEfVTs
jNlcAy9v3IvoK2QLo6l66iU8XM5aDFeHCPDG53oJ0c63TYVlw/3993IS7cWATM18S4HZvvXz5EUr
jGP8VypWPEgrvBMriG7JCE6AygqipMJIJPt5CqbnJiELaDdWc3TMu2VpV7Y/FO0lrQN8uMg+s/4x
Z3K8TxMTE3VQoZjJtBb9o85lYW3dKne3FYmcgowXp3xkVpkWBxztIoP+F3bO2mQaRhpDVTvA8iOX
zobNU58MuUP0U8+0lQ1BoJ+vZgvjb5hUpwBW+CPAfbWTQ0USqwoGLkg/91xSC+VpSvkvLXfLXZpb
W7QTVBZVj4qnYHQ1EN1FdyNOgqV8pKWR/qANzwk6MqS7HazRfG/6oD/SP88BDOXliznlugCo7sJk
MRoFg3VWv/pxUDfWPM1H34P7d4pQ/tzQkOXlwTDhqb6KV0IVcZ9yok8gpHBjxli10GRHg3wjqS25
RDkuXeiBKHVbne/DxEfRUwdz+mEZaX7GS9z3K409RG86n8YTiWockDYFTUsdS2QIhGpAZXwMKub6
cUbWTbUGv8LdmCYekpU+5H87J8nAZDjOCx0BkPJdJjsWi7KffjaR1z7lY61+Yb+0A1p0jvHTsFHo
A2Nun+hqGhzuZoCGWVg4AclcenzuTKd7xfgJ1d2qwxfODP5N4KSERpdFdGk6n/qA6DSfTb42GCj2
rFcoaKjHE+KcCGiW6bDNRY5wuPfs2JwM6krFQnrDcwBgdKI5W8T5UCJndyyC39a2TBgeDE6IZxEi
gflDEvAQwsxBDE4Hizur07n7EtKhrzFzO3wQbe4xlOjMkg8TNNZJZzg1nLmD1ovYjn2XZnB1m2F0
WLc6FJeojMq7SNVJubUS+qor0BbqF9CfhgZoBeYIMdssjmiFvRenrbgJGIW+lbbyP31H5GdBHBxt
yHlkeTAVAnhluEG1KjmZM1Ynch7qYm7y8JTNVbKYS9K61l7pRU8CDgS6nIg70JAtH0I9MDna9uBi
yMfIPYc0DPBmL6mOrGpPj2p8NkAM7U20brcOAwOoGug4ypEbl20huYjALx9nYgeeiigU/THz+uCT
w85YrRuteDYyhRuFgmAx8CsYDZWZQlm9o44Gk9QQbtHEC33EH+UMc+cAM8/uD3bgiAe2ohYIUlck
+cGfh3zfhUGKEoXno4pHRhzvouTWLphe3aBDUbvZa4ot4HhW3WJOfzCd4nIGlj3Xt2MfzhQdEEs3
JhOjfPtbwzSgRf7GtdoAQUk0y70P9gJSQH59vpXkoHMTXh0/9dwX26uu0eOQXZNfahUj6z2/hBeN
iFgtHRJYV2Nkd48KMzejqCRX2/y6MoMthgK+TNPZ9BI8+XUjH+qsnpgcWaRyUtSzAxU+36bjTOJ3
Xs8X3ww7rgEWkDvAQ433XpRdCVUpFz5NVPrq1w4VH9JUlWrXAChiV62qK7TXzv3yVqhJ71rVNgcT
3iOBdYZ5VIvgs2CTk37MB0yTO+h6Eg8n/rsWCzHurPBZclt6MHzW2eKwznlJwyJitobzwpHS3JU5
wh4vNcRDx/19C4s0uYw4FTdKeHoPV5hh2URNHUPe5SIR91GpU6CbniCluqbTWhthYhznyiznVdNw
w9kEnEAXn3H72zYz13VdQCBGXMD7EoxrUOAMS7jKCVQhwygIUfliyMLpoob2aZIWz+IV0XarJbGx
XAd/n7SRERdO1bXrsWuI9/F679gwT2BiH6IwtS3pPbnc3TtAslVKXdZ4P0s2FKpkLM97mY6XvEI0
dWYUypalfPwmtYsQnOIh30cTRvUhnzwUSh63imZCG8uQyQfCLvYLU8zjs2sqn7qxY5MiBxepuzOX
jxRaBsFvYcrNq/KIGaWQBInGY1CyYVId2ieO8cPt3GpM8lIgihB9j6MrnyxC+NTtQAQ6IRy4+H0U
E6DAJ9wwcjKOwzD2R1oTvBuP2Lk+pjVu7CdgFRkBHJo1XrP83w8cjjQt6qk3T3nEZ3ezJBYGGmOk
x7aZJiszLigPmpIzi2TSnpMi9xfx//+C43r31dz8rL76f72+9i9AX12WCvVv//qHr56ain//8Uf+
8Cf6f/v97fSruQYa/OELsjWJZ7kfvrr54asfyr+8+l9/8r/7zf/z9ftVnmb59ec//Wo45FxfLc2a
+u+91Q769f+QY/9TssJKDOqP4dbXn/8PL7aF0QtunBuEnoVJ4++82AhXTRvZkWO6PnaCv3mxibC2
WaRRcOLYglzJH+phK4g//+lq00YRyT8+ElPX5PV+X1Te9l9l4lwxLvLfvv572bjzW8z8N7WogS4e
4ywi539wx6RJnbj4/u29x1D+2PAUrzMnKiDEQgjaizDrjva1EO5q7nIQSQ4rjosrcF5lDoy/56wM
ixfD9F4FEYPsEZFUhNqoiXU26EWY08wNxD2eM12CYgo0TXLfsO5DupoSg3IZvU2WFO+j3fkPoYFl
iEgbFPwm9dhg0URrJIO1sfdAlXAISs8M271jzxjo4er2lGQgMblc1QZDwSI3VbhinuGCmrAmefS0
nb60oZ3Me6f2rlo9XyRoRuy221qunB/8zpuzO8OuMzs2iIslyq4LIom0ZM7JYfJnsuuHsi+Ysbhh
/VSQ+HgPS2O5Q5AyHp0I3WQCXz82XTKfnMWvL8KayncKyflIJEZ0pn+Z7f0JnA8rkxGDRekINIA+
/ZEMfQ3kGtB42y0j0Y+iufSimk5pVdI7sewd+VUuYlxPXNoAND+9VUZvK8dBYOO1k72H6HkVMXEk
MLyXDkzoqg2nJC4wn+5nz5upIvzMfyszo9kXaeqeKcrbU9VW/b0KvMe2xQ2RJKSwudiGdpE/s/eE
0XANSr3gUQdJr22aUfY837hFr49oLQhsJtniSYZBfbuAD1uw2aJicJh+wyHR7SsGZ+/YlpzaV9ao
CDBvjBRWnQxqsqXciUVAW6gdU/sZoTo9sAUWhN8Uy/3iREDHSU0iv4DJ67Sezbx/kIu0V9rSjEja
HkHf+ppEtWP+DsvSKF3uH7M9tbna0/2jQ9Myp5D5NdVDF+5JpKb7GjjI3NmOX0E869NsFe7VEJu+
kr2MkHRR0ZUA2JKMJFv6q1QKMRMtsXevJn1i7sJYVP5rfqX/E5fk7rGIE8iI6ipwVxzPUO4jGh2Z
3VUGFC3Dg45BIRkm45qpaYGOgUCKTyVqm00ZOuuBgV22mbPQ2kWdS0aP9N35kuT0sp2hcMvVMqC3
XBVzd00KbUcTamQ5UQmmIFHvENMnD9ni0Y5YPIskJuCVNPEW0Tq3wzyl3eaavN4cFE3skB5h7mRr
pgLjqRaVdWEmsbwEnhGEtGWJVNgPdHTOqEnNpyzyjWWX1eG48ZWks+MFpms9AKVhWLmacbBCW2lz
i6lEr22DP9mmsOUL1EWVACE/ymna1imCoDU0HePeJkmPBrcd7Ezn92M3tuZlNjwFQSqXhDkygOVN
NgMBmxbjDwIw1M6BMluRP1xAQxvd/GIMo4gDc6xPpeawum4MOIZ0v2XA3unCggMKFKIqQ5u46ZUw
nk3LIQJaMzZklGI+uF5jsyi1CE9E7Q7jyiHA8oBmxTuQaGF9B3OU3KdWUnXrWSr7STHyJLkXpJS1
Fhbnjk3iAS/naJl0ty3OA9JuEwuHpC+kjdoXX/KvAVvpwQ9Reqx6ZZR3IlfzcUCDrmkFjhB7pr4P
6NY7XnO72GQfNijNt0YNM2rlibQnWmZoDmz4Ph3sfCTHTeYlBx7Ko2lkHU6tdxXmDR2KaKyP8zwy
k3HCrlwpptTDCv+ue8fNNUMWQq+yArggc9rnndGuzC6P1i27S70qMy32vc7EyWkc+06VOfecDwyP
XNvGsWDmavs8M3lA2hoWTGllGI474gCCQ8Kg1l31Y1HeeIkVnE3dzlVcku916KPZXVep12yiSVCU
2e1QIRPoyaeITGUcLEN3dETxfJ6QTPRnOIEc/yhoZ55HrWuIqfND09twJYPs0Y+q6U2GfvsR6pGW
E9fe3utkGr9+b8j/o8LlP682/lCQ7P4vVcv/hyUJ2I3/qia5+Tl0w9+XML9//i81ieX7/xJx50Zm
RJfmL5XH+NWrP//p93dwO2BhNj3M/dfC4698GMP8Fw/D3hXf4ocYa03rynr4a1Vy/Sa9ehtGDEUA
rQ28sP+TuuS34f5vZck1SyyyOdhhFg5d3P/WP1gvfDskv4BG/x0OTHdti1yveuCXbTfvKbr3TsEw
T3kF8tkwxQPwxa3/BEdPr/+dujNbblvZtuyv1A/gBBI9XtmKpMRGFmXJLwhbltH3TQL4+hqg973X
ohxSnRP1UBVxHvbZ4W2CIJC5cq05xzSg9LnJJPiiXfwVdt6YYGwI8xa1GCEo87Z7UUbtx7//dN2F
LxXS8l/NdTn75gE7FK/Zl6Z6fW3uvhfXf/L/xafs48r3y1SU/i9iR17xK/6upDc/eYz+p/4Vuvov
qELYBcnVwhw5eXb/edY041+Ya/j98PJw8ptiv/4rW4w8MqpiHiScrajzpqr1nydN1/9FUYwryKYk
nZ7ef4/Cfm3ZBI9ku1wdB3lQAdAf3lq7zJjRB10r/xgp9cB8qEfjbqYVc0up7NFG5ze9z3GuchoG
qL4sMKkWDWo7mGi3Vk1EjIdCjfF9XMm7IgAxY0BQoAnv2sFa0VSohX+8xP8U8H8W7OLaGsUFc2YA
X8/7icVrekH/9L1VRYA5uqn8Y6iNykn31Wbea3G7SiqSeFF5PpW9oT8YmetCg/StfE0YoLL7+CKu
/XBgbHDScsf43+SRvLpp9CWCxrATmLKRZRy80da+U9+VGyMkWX0GnRLwatkEXz/+1HekHzYtE3YF
VIcJOMQ9ePvVSe1EcEAo5TGos9A6NICgn83U0vaDlgPYtEf7diwK/yGMU0iBapcL3Abofsk6sb04
XKV95pw0JB+I0mM/W2qMYv9NczyX6OK/RyzAiY9V8OrXST29Hog7So6NO2S30ujKWeDWNbIIrRtg
JZf4BWTTm3u9C2jgfXKDpr/9fxbNifXFcmnbmmXwrgHsuvJE1uz9jFzr7BiE1T5Si+DBiMEvtwDD
75SoDLeWlWATGUuOC4Ehqk1N75PVMoy2MY7BxSeXM/0eby5HV8ExWaYNmGk64l4ZEfEtoDBq8vBo
kJZezRARyBfamGLPHKpOme/65vfRUWoECCW9uByxydSHH259Jc+gsGTkiC1a4nTO6ue/1PsXiZLU
0l3O2Jbj2O/SF0ws02HfNs6B00O+sfp83DtSq58FvOh15lDDOK3LTjMaDWFMkbLNBdHbH9+iyyP7
9haBB8NmyBXwq9EKuHqko0YaY60Fxx4w0toy2+IsSiXfSEWxT3UmeI5N6KInn+Rt/EOByTy+RqY9
Yw3Ij0MQMGlDJzqluPrJ42AYXzyLQXlhBnU5RbOYO6VuzF1G6u2LJ4V96tGGzg3M1gyl+4eSEypR
CjlBf7x3LTqBksxW7JeLlq7pdHYhLiIjDhu1zfRDqZycziUmhp2njFBem7K9D0Y3f2Y4w6VGMkXD
XUSDWIwERYB6CYeD62fyE9zKtPlf3TXWbNeifWLxXKlXCwHp3nFF8yI6Qnaxbs1MjW/otnVPuPUE
KQhxtw9yaNoQObCr1LiwPv7V/vbxpskCCFvG0k0qnTdLMEilUTc4hR9hgitbtRTxQgSDueMphTiD
VlvBspCUK8ewX4qYyvvjjzfef76rUoexP+qaQ91/ZUfGju52ufSTozpUPBVdEGWANc1ptTNH+XKZ
GV0e6n5Qxb6y8SEIEneYC5SJyzTSsOwT5p9yTc6eiWwrKQLO6m0t9gR18aJiq+ZnxEiNbc2o83Kj
hL3YN6Uarn2kBWhH87Zr57rHO8Nx062+eEo/fB3bumh5aRJHoHBzUWOFZs9FKUiy91Ee8NEy7LEc
ZyM6inladWLfVh4shoyu3Bn9ndgrwpUv8dCau6D006eAc8e5cUdvS5Nq2AWXhZ0pjQ0huS6e07Dg
7//47r6/ubTWNO4RECjgFNdraGfWejaFdx0VtvjpCKfax0Lo/kYzQ3HDrGf4kakOfVnMcUtl8I1P
Hq7p4Xn7bLMi0foTJh0+0muu9tYUqCw4La8+kJRXPA8ukZ/0UVihQuT3z0ZWm59s5uKty5ldg/Ah
lkAqIAB1NCmnO/KHk74BidYmtDAO1De8xHHgVtskw5IbCsLHciUjwCokdjVUaQq0qK4XvRhWjDL6
+ce3XrzfMLgU9nX6pCQ7U2O8vRLkNo6vFE5/CJjzwN2v3RV2Q5UYDAiRQKnU8C6Jao+IzzS+bZjh
Y+Cjh8Gc2EaOR5t8HKPuCWfxJ1iDd0WiTqkJ+IJKR+UnuaY7pRI3DEWPerAtGa5F31VbXHDBEou3
9SzyAi26O4gZ4VjhJ0/D+5qHj8YJ71DvOJzGnKulTpit7+RGg/i1LuwzQxISC5ssz2Yc8+ULXhSx
N+rOPuqZDtPQSzBBKyaoX6WWOBADtVgMmZQ3EDTyG8e3sTx+/Ju9f114ZFiIwLSBG+WNefuTlWrt
BrLUjIOqy+bcNoA8s7JtvzUiqG4DAi4OROcFDKl54BcDOSI/Pv78S7179b5M90a3hcFlcJR4ewGq
BfBkECFlaO4qX+shLeehg+pIYPRY5VUTru1SoHSvGIczFxz8x873UENmrDRnN6/Uz7Z0Pu+j67na
0VunTLuYluGBcd6TT9yIcKNfn3znqXB69xm8txwCBOXe9UOBYCPi2OtoB+RDWO6dsWlhIff5JsMq
eNv6mNyAESgrEBPFcw+R+sYfu3JjY5TaMD5O2rkwRPMzz8J6iRPN/eShff+6gMiYimDH4mW2rtEc
vswn106SH0H7aLdGTO8OPApYO9yTapjMEpAPBIRjQgacHOufrGfvF1BXMF7F0GNNm+Q1/hKBTMkY
PiqPlZxChrCoNmdy3tQ97ERtbjeYVj/5yd8BY2B/maBXmeBQ8VPOTTfkjxU0iDE1kXDLjADR0rwN
fEOf1VGur/DNZMvLMsp5CLx4K5q7BJjEPCnN5lgh6scnlxbPY+amS63CdBTXbjMz+ikq1B7zuwY9
1Inar99Jr1h4fjg+Xk4tcd6qDx8/Vc71U2WYEFQ5zlkAgG0qm6sn19Y8uzBxnR/8Oixu3Uord6bB
xMSojS9Dg5288EV8Sycf3XCfjvELqp5zJUZ2KfrC5JZQaeKPM4gwDhU9pGvaI+GR1hHrTHqXR9lT
FFcUAR1WlG9qTzZ1X1Ft+LpTPjiBLl9jVwzHSwWQRxZTbysc73vq0J9u4pWrFAVjvyCFsP+WjhrZ
t63dbUjcpboN8UQycOcKnVK/QQaq3IiYGJhSdtYilRIiW4dayRMSZ2UurUWDG5FwCAVtehC66TqX
ZbZy3CFEE9ijzE7I0saMG8ThOsRWsUOKIY8OhA92mOIRAaF9GzVKtezMtv2SMtV1R/OgGagSOg8f
ZdZnyvcUc/ip9o10aUEOh+LfiHYdV4jYF0BV9gXS81+Bq2RnmzjZDSMILb7Dm5aftaxgvuvBB23a
aHxBhCOew9SzN7TeypXrUaxlpUko9se///V7Y2DAtBk2sozaAlrt1UJq0mkeIlGphzIzKcSQRJ+w
slO5GWa6dLuo/6SIv37cKDsoSWkjUm7avKpXLw28+NHtrEg/sJU250piVUTR26WztOpR6X785S79
wuslk/bTNGwFWKxdn0WZQQDedDoDH2pHRRUWdffYunqwc9K6f0k5ZM2t2gljmAl+fMOhs1saNhoC
6uizEwZOOzN97j5kegiOVg2nDJlEshmIyluPaZoQXYpB5JPN9Wo4eynN6JshO2BJ+8sZdYT3JXHJ
iwOqD0mAc6tM6ku/vM37nkvKXESRs6LC/GgjLH6wDeOnO5XEbSv0X4205BZiv7og9i6bWbWSPHS8
pOdPbu3UVbi6tXTOePimQ4nL1b5d/UYHOAY5tQS54rqI5lKPxJ5smWwFBqsluaNwN4Preg8JWTB7
cprkQxZjEENQhnkpfDVVo6v/kxvHekb5DPebWzg97H+syHwmHOxSaId6NM1dXTOw7oXNCopn7ktE
nbYbvLzfJBquI1tJMLU1zEkY6jnkFkT6F6Vp9VsGMBxLpCNfDHIH/pPbdml/YiXnFb+GSpm9qmvE
Kwj6WFLsy2JMjmbkfXUZqu3auu7naVSAv63TfIdv7L6oCuo9QHIbjufNAaHpJwjJd009djAqOZpr
xlSFX7eufIvwktiV4uAW0twZWVg8d9gHWQwDHB+DjTJK97mZnzw907Jy/fTYjgEzT50gb9dNPbcV
bVKhyT34mev/0NrYoveKZoBis14q2ihP0ZiZu8ot7JOujfnm9yHwP7gKh5mkyz1gPn/NzHJj2ftK
HxE/hzyBoR6c8jmOOxzoFvM/AFQ/1HL0vutZb+Ci599nbfMpyfz9raChLeidT01xKHtXD63NQMfW
e2080HkIdnic8juAGsYLabtibxM4fVv0yR7ceriQgPq/j7XhrD++EZejzNufg2sw2P0hBlPWXCOv
bIktiMpMPfQcPPRlb6kcs6cXF5Im66aXhlT5CSPgFdiVYG9gXP7SZ2X+muP6GBeWYRbPnh/Tlqhl
1ZzRw9cbpTO0k10W5s6cjq9+2OWbSlg1BiPJFBT/GhFZg59gvse/S/JVE1ImIAClDzb1ae0Rw9Vn
K4TQ329ANNxokk4hrBassasNL8m6MvZb+c8akeQDRym7CNfBaNqnwbYJy8sUc5H75feotZN7dnXn
hAPQ3LUKlWTum8Y6VBnCVpmGptJCgqUwgM2ZaC4TkzGUXxvytaqlvkcA/lTpHV2NfpQbIvjsY4gg
75GNsZtbMFcwP08t0r7X9UM5SodZqSuhe1lh2a3HwDB4FfrhfmDJAAZFnBmVAUpCMXVTyW+io63k
urmjgon3nQb32xqVXddEJQgpB0tm3Jj4AWX2VJKRfCycIFsOAlN37lbxCaGyz4MveLZiK/3ZQGG8
Z9+DN8JPtbHsUGzdYigfMIyCpWpKjYRanDIpKpu7gH1n7SYagCh0uY+I1ZQfRdqohFBO3QOd/8+J
VZsKvSLH+mmHmU42kV3eeYnTYxtTeFQ4lTmnTmb5xmGucCpd8mnTYlhVY+xtMUd8VUPlBNGVHCik
nugtijZ8yeEM3V4K525sKFPIxNnquAG2lV2HKGW0OcFwAfyCxt6Sit0vq1Er15rX9buR7OwNCVf2
KWo7YBduObxmdhDvQ+JU1mnmUWemidyVellveqy5X51MvmZjjIofgWYxUwYv2FSeM2Wzp9/TmIgY
zmTKqm0Q6DmRCA4IapTb1BsbImjbcLgxcvMokgiHSjHehjFYqJkEY7Yxp50lLfXuPo0adiCmUY+2
SModydQIEytyqGkBT3+IdM/slk6d+aUS8dbL2nRZ2ZGVzQwZ+ruqd5Pfe5VV9Iiapq5v1YwUchlv
MHGM5ialqD7GiH/XOqkNEi6G3Z/oKLfQw6bDYxho+ebSMy7bkttw+dH0khvpUcn9iGI0NHRjAC8R
2jFrAQhoM3658maQYo5Ua0cae45Vp0OMIewdvyn6GDPz5mxwFqcIvHJeRBBMonpkpxlD81Agqp0H
8Dlu0Rw7WwK0+3lTYJ6JNVS6CJLSeHfZjcDLQPuBD0APU8n0B46XxZ0YYjI0DUfZFkkOcEQaxj7U
cBAP9IJ/yLzMjxly5Q2cBrJ2+ixcdJkYVwMslYXd+c1as3PcJo3bKUs9rd27MnPvYfuOtxlxrDeV
NOJFqPSAIHiSZ6rmd/kcL7N4dnEhYKTAbbZoU6RKiwZx0BzrRnC2dZvewgArdCEgEs01pPNf6zLs
f8Fn3mAY8DYqKutdQLLyyigtYx7I9FHUtsZS6n2H0RDfN71tf5dt8OTVvliieUnXPjFMx6RMwO1V
mcRhz6oY8Jqd2Ybw9ZpcWJi1C9kn6ZyX8fvI4rwvoeszNO++6RXBlKQE5N1L5dQwTKYDR9SovJMK
BAmyCjr9uzRlfabs5UGb+qu/W/l9mfAQQpkcN+mQB9/jitVPieJhzvdkWNPZzlqUQTwfPQ5Qw1D5
tx62bJgj3ngm4iBbuiisV3ArPGDvan2MZDCsBiD0ByVtfDKXs2LfQZLZKaQBTOJYZchnjjGy6ZJh
OiyFnkYrn8jar06kensPdAVNG5vlJYzMfmk3wz2hZeVWqqjri6BkIWx6xhJgCWOAJ3LyOeomu0xd
ReUzgim+86VTcrl7yWBZx7GttkE0pi9eGeKoS80gWoN/RWHI+e9OEV3yYhDt8aSbtfyZ+n1+B2TG
OVhprnzR2nLY1lIzV1Vf6xvVruVGGHj4bcIKlmOYFqBibAtYhoJkyosKAkcqQhUx8p9tZ6AVnpBC
g5KLPs1lKRt6rTkXhZuhgAwT7SZIa0aWUWZzAujNLVuO9milrOqunj9ooXo39uyyY+YB4yuUxpxp
IZ7JNo9vdYWkwnQo8zVMthiLVMzTTL4ouaCDKB4NpaWPS06E5HtObLC2qW6JtH1KG6N4LRqPWZxd
aKDisk59zq3wPpPaAJsyJYsTMKXj6/4NSjdjVSWjc9fgtdjAKTFvnLiTc60jOzZx5OQubAgflNHC
rRxzqYnUuUuD9GhZMtp1bWOenKnadFubX+7S4a4jXxRzKkJ7rbHcItr7QsIRzYQRCkQWjq+ha493
HTGFv1uO0VQcAec11oTO2ug1iXZMOp0GH1RIOQ/sOMTBBqwMP4x6SwsMJ3js1utOzZW5VkY+e5sS
PDlOcWspJpYnWAg7VfpQ1GWuPqTMaddOUw4vhCNaCzozvr2IRsjYwBib+qygEVwbrYsHt/DET0Pt
669oVwmGqyJgSjp27rmrIOTP6mjYwjsFb1jZ6bobKmZqHrbPCrNmOoKIqFwj3ou+1Wf4WcpNy6hk
XXaqgs1fvuZWD/HH1Z1tzEhqqZec0afQUSLlVGuLLY+FTSMSzdE07z5R+manEdZ7SDA+LIXhlSZv
FW99yvJ/pkeTHPpq9BlOY4/7Jqykfri0Si/lXmnl4QmQWvo6ejrj/CwjcQUIxaxWLGuRm8TIoxYT
eyG5nJkW9RXG3NI+2MyfgZ8lqMlcOTwmg6KQxpvVS0Az1R5wTLjmWJNjfs+MOTxzx5iX3MhNi1QP
LKFe0/LhBf/qkRaDEs5y77rLDlmCdq2ZW24KXc8qJhAa4k1yUHjLxxYHtQ4MYA4KQx4iRIBbbP7k
WZa5ft9OzbPMVenWo1ajpwR5Miaze9U6AM7Zu7ycBM7Qcb8MurR2bVEoa8ogcVYVawNHEEcQ7SWH
8UJoo/7oIueUkdVHVTytv9K3rG9q0it8fQSjp14TvDMu3KrngrKCQwQutYAEJMk7RwITK4/ajfwb
KUtOlFMdmY1d8exW0yGrx9LCG2A57X2Ew/WZyBsqZXuon/za5wl0nbyYudZobOngBNswEtYLlJJm
X7lxy+2qnXGTNApY0DrXSMIb6/KHYZR8XMJslpbrKB8aJDYPfuEokDRCa1US/tzNHTFmm/wy4tXQ
NoJI0TWuR3TWYBzJ3LOU5QCUq91H2HbnYRj3+P/CQ+zpsAu7jo+bhTBdvzBgqn+qrdI9NUzKbnPa
as4C5jqdL7Uf7c2ly4NAVfuZ1R6ZqFS9OR5yvT7pbVG+QiBmEk2+X7KJjILzuGbLFnhGDdcRTmG4
wZy8CjNzvK24nGdWHuSenWXS0Mbwc1eOTgXIr1C/TeHS+py0drnrR+0Mfsi4H5PiOETm2U4s9zzo
vbNhHe0AlUguXqj4VsnlkGnObNRjtq5RaCwHCxQjzzqxuNQrOIitVFTzIteUReq1qL7t4t4kY2vD
3IbE+LoC/K9Y5nNgFxKaAhTLQO/kSrc9awdKaGtEJrwr/HRPjh18R79B5RaQSHYY7Bx7uVY6C79H
zBM3Q7k2gm5Avjl09jIy9OqldwpiRw3fGodFkynVjwKKIZSwpPH2GeLjbNH0uvGTZ8+bKFFYIe/y
ICZG2sLHfoOKHC+VVZh7PwiKX5lbWHKlDGHwtUxdI/qaDOq0A9D5JJSz16snBzemcgulqPOXfaSl
5S1AK+VbEHb2ohD1FDnUDwRhJs5EnQTQZ/sHaCrbQabtVnNkv5dgWldalJR3kae+liHcxkUUhckp
yRw2b/aB+Dsrok5eJorWdG6FLGZLqzURpDopeC1ZuPb3uqOWnydWjSstxn/0mPhYqSEbt/2hq2u3
PXodpEl3Rg+hjNdEYamPYkgy/j6np+tP9gCaZn0EwGXTiAc6Yp+6IfbmZecBnWQaZZ9GFYsAJGKG
z7/rh8Qqa9wEteUdilBvD5c59aVHWypeumTynW9Ki3OsNvRU0SlpDNFcSzteHS3NeXUufyxSceYs
wDlh4fIjzkB6IBAiXWqPYppKRSmnlMsfJXHcPiXTzNunW+4sXCPtVkalTY1GvTmCJ3AWFdiGPZsm
00eLplSahuVzGFXyhfVczi5HObZhPtGbTs1+WlAUOLn7VQWfoC6kRaglqVlJ8dzGA24Htw+tX3A1
APVeaskkmw4Emd9GO93KzZ2FY3cBwwO5W5aG+WMzHXgB5NKXRYOClCR0WOuMAab2zA1txixt7/DV
26n318SEXk8UsKbgpSrcZkmNEtsLWusnw0vqA07H5qyb4PcsmJozjMPa78vIi5q/UPGLyyppcNfk
pG0YC3yBM9+NHXhDo1iRIhTuyd/NUT7bGX1RoQRTB41vHvj42gMH2k2NY+8G9tOvtnOwHZf9sGE7
OMoSunMnKnwJASAFVgf7jFKUQiFs2aT4ijikye1TYi/ZKp0b3SYBtZXiJP6XOk+1O95ZID+u2/UQ
yRtxnzdtc+Zn5/5RbcbLqg/8ZROPvof3Oj2BBiUPSB91dVsEykq2ZnmXNnWyLzOFfyDm8dIJEdLk
MI45fKapsbdwR04Rjoj9n67ijKQUlgI3vq8GP7JQ5ebUXgjV9yL8sJ3pEcvq7kgvWN/1ip6skgHq
8e8fVpr1WfSC1qEdWzcpOzqnE3iX9KDM+xjh/eWnHSMVD74RY9sD5svZXtZN+gOvpvOly/R8Gcr0
q5IEHFcJrcK6GYl0aYjIekjVGADu1J6pRpXmR9z7yxxZ5B7jsT8bqRC+KGHDZss6yPPhe6G26mNO
DSmEc47bPMHwN3hiY9rZNrZXVrlpHPB7R9VJZZ1fbJDl1LEIMLJs6JQP217m50AJf9i6YR6wuTUQ
h2pjWExJI3PZae2trD17RjqjfmqHqnpxDc+5r4MSkoc13TADk+ErSTUFWniJmofAasRR0oiLvT94
zVKxxgDpcBTqLybMhhunr5sZQcBML4u07H8Iu43pa6mUiQMg8BXecgziPlHXRpDAZMAfsJROHx8g
vlc+UMHw26VB4ycKL4s3FFa5HEt7ePwtnLItaC5el+hn2lhfjQScOE5PM/6m1LGzqEHZDL8lRonv
ZD+T3vOOl8edeDfCwqktfMpd3u4YR/Wcboh+IkXuIZ7617BHiZvSRGlpRLHSELB8uiWlVFiN9JAm
XGmB2pph5lXufi9HQnMxguDAmfM+NvZMNuGYzxKUX9bUN16rkVbNey+H+SVgnQQUZafQGCjgTUVW
YsaokDHFyLE7XehNY8E5ghHCf1FS7EANCVe4NqYn3dPSb71Xd3Pq2uBwWd0M1BSwY8wvgJScfVdT
8kG44/x2OSLR6SiJGLET/JR6YZ6rqZy8HO/Yj2gWIqbjUIpu5uTksQ6fvo6821yNnZNEiXAeLwtx
BVDunHnBLmpAEc+DHpVTixpgayh9t1MZVu97zWgWfR/zr8ZyW+Zl98OE/LbUw1I9qmoVrPJEiZ/N
cKjABhpLAMLmnuaYcp+hgZpfOn2FjhSrERnJ3jxr6Z00i+o5wVI6F0j95knV9veXzrZL/t/OSiWH
mj5dydI0Ng1890N20UdNra1LQxL5Xf41IQtla9V+zkFsAGpSeP5SyacWUY1J9z6uo2yfoKs5dW7n
r5mxdvsWtcjasaeFtbDN77pmJzt12vgCsLr7wI2gSauR/MXoBipuhwlahXS3MnWVsrHzWIwAwFXb
PlXTI1zX/CZtgG+KQndf7HGgZ4O2FKJT+wNTcAuUM98LfRQLu8WZz9zCoyoSzkqp0TPakclDh7eI
63MmiBpj9WBvhkyQjb7mEWnwcc9rgyiyWdNglzZZpGB6BQ3uqthN2p/CiHxj2w4R36btI/nSmoxW
44vs8LLP237HHmWPUyPALlWeNctO+B2mAVDuht4cgoG9xBHqnwqW8DXdI5vmhTrcX54l1MNilbsG
TYO8y7Z661brjB7spsUbc+OUZrEpvTTauKVcwkdSb4XaBQ+gTL4P5IvfUtBQlJlRfKs2401sdBpo
RKM5J5MOwylsA1+0q63cKg3uBKeDGai74SHW3P7BM9R477oUBlamO2szasDVdGBncsPZ2xyqbzGB
az95nsLnDlnt7vLEf9z8/4vYiDkUiY5YQ4gSetcRh8Dm5EPeMG60m+SB5vlPZwzzbU2GCVN7M9tW
AOQhe1TpfRh0X7sOzIXQFEefh27mvf5W8JbotNaJJb3jx1f3XlXCcMiBxGlOkhL7ekTT9hXESDyY
B5XndR6jrokvMgPDCDQSLfI42rVtFuDuKyaE78cf/heZEUpLFQMqtlvUWLr2dqDoJWZmSRsIYeeH
oLXGKSvxIvqkS6UuRQjgRA3UR5klF95LoR/1Ig/Izk5yFB9puPr4eq6H9To6btWh72S79l9UimHl
yo5kDedQ2NRjs7RgbqFOR0aYr0xdDBbvjz/wLzeAOFlBIouqu66q2VdCL8pt8CwEnB0Ghb0roacY
z/pQdX9CZ1APZN8Z90oOtYAdyr0LQtFz2OHiZrJsKnJjLPfx4wu6jGfeTqq4IKaG03gXr4hmvP1F
NJy5QdaMymE06JHZXuC+VCP9XXDpctXU9a+kgxHg62Aj7LGHNyl9uP5O8cs1ZD4JzYFgDBY8hExR
yaqoK4/4lICKNwyds8ELf9PKNvxkvvYXHYLDU6TaJFEjIH6nslA7V0saR9MPTdbGy7EumhulDOgb
xZm6KKX3Dd1zc/SzyBtmBtlWS5JdlFvQwsm8zZn5Zu4I4AP5D0SmUIhjpRI3Jn073l32CydNnNPH
N1pMN/LtjeaS0WRC9XKgDF/rQ3MjzoKAsv9gx3Zya6tAJ7rAiNchlgYSRTgJNZLq2vEH87mHRrGK
fflMWjSn4umgQ08JjOEwBJ+9ku8H1lwXO4awccJwdVevJCYVwEtKZRxkUEeP0Ci8dWSE7RkYbrIg
CEE7wcReRFU/kdwsd2sz5oGngnDnTrSjtXWmQkhHMbrwdKt+IQygXnRekn0mPZn0D9f3j5OnxTUi
FrevtQiTuFb6SqgdIJxMO/VUtJDAUDyHlPkzrqyjEcksTq+S7xlU2IXURjqt0zzv41/y/aLhcKOm
d4VHUCc3/O0bQ83FpqMy8LwMdNWgG3/i9OVkpfvp3psmRh9/3nttKJ+HEA+TIcuUfolX+kOEIbUS
i1KXaAc99wg/rrMXxjHZOi8iA3GeY+4kkQgbWRUdQxiKgo8//S+7maMyRufpgAWEo+Hq64bk94xJ
xqvWe6LZy8aioz1Yzr6Fz0UeAsZ2Y4xvndQI532POi82S4huAWTCPEuVlz4vHhyZ+ifUSJ/dmb/8
EgJpCj/CpO61rg0MVR7kpipr6xCCKzxfBIIXnRkD4+K5hgDyidjkL78Ea46NqGPaL5B3vP3lBwpf
A6mleXDZO29MnRNeJ8L8S5rkjHFSXWGu1IIjxKwCv8C0Pxu2v5cI0TYVhNBNq8jkHX37+UoFeg4w
unmIFbPd4FAhnclJspfSG2rIveZCDJOEmBHvYzc62Z02OA8E2bTAGSdQWNV1n/i0/vZwcEE0WYmx
xu5qXe0eOm7FQi8s60DPzjpXUU4WiqtH/qpAUEQjw7KBsTFPCCpeEG/A+14SMiCCIEvBz1vFUjRB
+AOrt3zpx0nu8PHD+5cfjLvErUZUzaJxvbkBL4dsoNvOwRDx1POuDEZYbcppeRrSxiIGuDcVy5f1
qu9HRhMfX8Bf7FFsrr+RJbxC9NTf/mRNnxtuGLRkVHXRcF/7g0GrnzDzYYh3RNo3uxSm90rovXcT
9j3UP4u27SfPzV/2eAedBSuIoZFp904jheMht0h7CY8u9Gwk5RnzuL5Zd6PHOFQZxyenl86srGj7
MIw0+pUWnqATtBjeAz9aJFVcLmut/t76Ilv0bRb+jNAbHQCRwIjyRgnVzqZF+PGt+8u+hIli0pbw
uqChuXq0ElNykixwJ9XTGkfHyj61OBt3RmFNp5Jp7Nea/7VN/982uP+fuZT/P7LB69z+D8g8VZu9
hn9ak6c//48LXpj/4piD3pV9GbWVhkDoH2eyMP6lTuYyFGksDui6/9uZbP6LWgidmIsnnQWVo8h/
O5P5bzgiYI+nrWShpUZgfUXi+YjMc1HJ/1E2TEmntFNQyaIp58hx/RiNhaIGhpDpZgx7opb8s1LF
wxJuTz+z3OFRGg66jeg27jaFmsYbQlTCG9TJ+8GNvv1xy46/P/NPz/HVbvX7Sqj7JrPbVLNOBc4f
+3hbI7nzvDDdFLHcgB/hKdaM8NlEavrJq/PXL809JELqoom8lumWnKDVIG3TTaN6QDzw6Pbabe9Z
+g0HDrEq6J/jdJQJRjEoZRxOh6VVJdEKQXh4I1qSAj7+6leHzumrc8rgzKOCWpqcom+/OkGv+YAZ
LyGyTbpLn7BAwrvDZVUYm4DzICrWOFg0qvXJfs3z9WfJ+O5jrxZfxYoBGZZDspFlzvDVJMVGxLUO
DvKz6v4vv+2fX9C+2plbIIVJTGAMvhD5A73X2os6XF6j/TMJP/1W6ttSmKcY9gs14eVmTuLcq+/l
VW6l1jD+NkrigXfkQLGQjAQWJXCdojIfYQ6tU1f8qryNmStLHwYwns5lYzhP2lAH67Rf89quPKeA
vWwsXJH7G8LTkiYclmmaxfg+wUoambYo/HIBKidfSFXJ74WpiWObgYeuFeOHGQWI7GD45JF48vjx
+QWZYmniJgi6czwaTA/oEUZgE5lwtj0zj6pbCNNhvBt6zywQ3cmCZ0V54cwjMSKk0Jw9NB9tKXUv
f6yQUIBo6rJnrVb2cA/z7aAHDyrs3JUZdV/RQ86NIbSXlaZ9EbC6gZRytMt79w5o8LpOCaXwaD8D
WZEM5MhybJWVAzDnJkK4Pyv61JpXPi9iHbRnKwkmAAzhhcSPiC+uXuwMP4sPpHAsEYY7DAOaGoZs
OTMqckXoY6xIT3iFxfSzFOi4yjpZNwzDeL9GJK/BszPaq7FrV7kEhs3Guqj0fumEEKZl+iSy2phZ
Bl43dZ3XL5YmFQxnIaEYVZxv2hxQra/WpG3XcJdz7YZ14gkD9yGMtdc4IvGkMkESOECLAAQPc1kS
sAXiDL5P294UWQgpUOpnX/T/m73zWJIbWZPuq/wvgDYENLYQqbMqq7IUawMrQUJrjaefA3YvSHZP
0/pfz27mXrvMygQQiPjc/fiWG+VdCiLJaeuSPyx7JUuDLFdbzKPpY2wXyFM9dVo5oTcHT3x+Iir3
QiGYvB1anhckp8Rp2gxqk6Vdm2aFhcX1DcRXOmgwQftD2oUrSvKi0HLn4EkSTmngveO+sGfMdXKc
W09db1DpMSevSsk+AVI92Khi3hJsZ82hdMjjR8ccPZjgYEtFOUyWbrg8B084l981y7Cf02R81BfG
IbBNZ2fO9cxL6Kwqhh5kLomBypx2i7o6bYF+JeTzannyixq2c/0xJT5dOw6a3V0mZEolQBqZUeJ0
FJd5UtQd4B/SG1THx0gUOKaQ+hZrvA8k5W6K+grYrnm7GogsxAJHyyRPHjqAqog3SxffL4lw5yke
PWC2O1xjT0YoPyRBdWB1xrgpV07dI//ifWyOrbgqdrEPp88wUk6ZAjKRPV8GUr/XaSqir6N4l7XF
04dmbwXUkNLNOGevVUiKVEGop8YoFNeQBb0cNb/AuqpT14mny5nMl0msKwBNf3VwoJjCnbPeb/FR
wjK39ep5Ynm1ZJcEBBJYeYmLjSEcWTcOORV+6uQp0tlaGz/6rYqBpl9dkqnl004Ukj6w7sM45WgN
NXTxmJWAj30lstETSavT/tTXt2k1kBOcoCK86tb8pkVvVf8pzfi/x8UF+Ggmn50k+2gOoXjEiuvk
kzcRdJaVSyG3/J8TBp9qZ0TeGH4meGWa6Nu0UJAUb6ruMx4nYMsgn6Vjpwwbq2KSfl8waQhsygYA
O1ZwzXPdjWkFNLqbosHbI1Hr2QAaAcYXRc2GHLgv2S9R/5pNnokjZ1aaQ5BabvzMz2u30/2kFc5U
50483lTYY0mBEuvjXkGNRNinMWW/zFep9kpFPmprQ04a4HnVDozv6ACuaAmkBzrkFh7yTYke05cR
NQcfeo4NQqUVtN2CzPGsUNtYeXSrDIML3sk3Rtvrmt5ff8u8LDyy+JumozkANS7PZacmBdfzmNp1
4aTJRs2Vex0fUhNeK7P0Bwt7SFVtYZ15kxpt6nrYrDVCLc1QRfCSi8XvF3+xE18zOGdE+WHGMysA
AqdoKJUyHy3lLW6O2M497F/0scunLhK7Wm6e2Ge7+CbPSpR9aeDhFQZ9AfJppoZYlxdHMrD5mbEr
kRgrZL+nbKttpB0RRdrPwHXSLWDcw3qDp0pMnT5jZek32ki/C5778Up71rqmnAvaR8CfJMorZT5u
ngv+lbNSpvdJTB9M8zYWZBqogws/9NLa2EbjadR9JKVJPsz2SEJ6wxi4ZnAD0nur5PJaHq2rLMg2
BoX1z671zN6yweWCJbrtMR/aiUTejzBvN6WIX4sm1KBp4UeedbXdVBnZpCS0XsBqG27eUVKAbrhJ
hwH03bLmElVvgc2OHbN8ypvwG1ji80gT6YEpxHXSQvvIoASrXZbmh2qA0jc8zIH1TVWGSyM8UhNb
ScOpFUvNscQ0M3VA90cQHQQDvkIjJ5/UIJ/q41FLss9yaMQuTvo7GrxPjZqdREsrYCeH23/foWmy
8tNmad1UAJtaffymxuvvby3dTE/0LtZpbu1qvHLxXN8nCPu2KK5DTl1EGi3HtO8SPBSCkkx2KLrm
lZYsH21jrLdCi/PjPNVYgbqpuLVmCedfvR+ydiPalnclI1g7eZs7RWBkN6L2M1hqDaoxq48j9U8k
C9WHWjKeO3yRvs1zK6rPKrM25ZywL+gYOD5MHVUVCP7TTYDLf3FL5awhIs1S/E1QNXcx+iV/WzsT
6y9LddtIgx93pUsVKH9Ka+PwbiXF68MFvA0QyfA5VG36ivsRtsyNJKn4GWRYMyadQaLGm28/L0WK
ySbkdUpm2hnGJxDLLs1umPm74J2Wb15Z2XAVHKaPlE/XFyvnY7pZGJeobpIz3W7gsgaLNWRhQk5b
/PwezUn5HM/lZgSX37WUoKlmetfRuODNc/4y6oHCDW3RoMdqkkcTYzQsm4nF0hpS4CqPw7JiEd8V
Oj9FkuHdMavHUY00X5+bmR4OUx5JAsRptPJCWeGV+VYBzYwDhR6hZowaX48mC1iEHRwpn64d3bIl
KsRsKGB5WfPeHTLKX7PlNaF2Ew46/dbAMiUdQO7Iq0RpD0UvzxTziedSQW7sG/nQaJV0lpqF+9UK
CdlUJTBF+9NsQio+dGpHi7pK3EnhCJbMbEvyIi7pbJmtAxsvjdqwsnCtRgoh4rEis4SwNkGz2Zfl
sMtLtblts6HyajTYaaWm29UN6+BpWvTHeRGHQtb2qhKn9Ifnr0xsn5qoewGBoLntMq/V30a7pyy9
8EgY14Qf6t6jqlicZRzE+FOxwIHdbV4DRccwbQPb8IapwnjRzbChMnvsPyj0Ha6Faj9rOcS0Elar
U2kvITFmB/fJJe3EadIz3LLZ8LYYieBeq5LjVAKkNofgdgk7FyC/Py8qN1Sqb2UEbi9qsgE6RMhO
RIlqT6ImqGvN5ylr2GGow4uF8at4hS5CLeIylXXo5DQOH1q+sumAocAmY0ly5pALohYsUvSOPZRN
7ONOSjtmaZzwPtLW4I2mmHhfM0U9G0h716USErdCrdBMwx0j62+JfEjS1YL+kULOt30zCR/6rq/e
Crl706fqNirQkiUiiFgFwx3Vv51DQD/mW/XaXm9fi5H1wZ17nGgjrKKbRvTTszmJQ4cD8ZKKGRNi
LRavWqA+9z2w0ezIUKksSgpJqnlfDUV8KIJTP1sAmzkqSNpZSPoLnSMYj2eskU6rgQhVhrH2LO1V
6ZIGOrjBrqmffQkMq59pHXnwM/24hbu+0BZ720/sCtoFVyyPEQ/2nnZKCJ8H6r/OhmbScb+pMywm
tnrMefZt/Rt2OwrEGWsN2rvaYw+gLtWunwfxXrb85xNVMjk1y8VWmUq/oIZUrx+0dKToXjxX4MJV
+k3L6kpTjptm0d6OL2B+nDJUj+1SX4iCnKFAjtVzPRyNeXbpPsao82aNFxj1m8waNrZOHKSN39KO
p7+j9aX/gC1kOmyzt0stPdQ8sLgjTqEVBA69bF6ovMdLcSipp3NEpIXrm7FwGK1C3q6FU0eqm0yr
iSCxl10Zy0zyUm0jM563Ktm3iepaI2ek7KUfv+btUaWAxI+bjA46nDqsXIPcH0Ord9PC8GuSsMQM
d3pT2tt1T8U22gP0gWceLx9rJQVZpifl+bGLs52mPeXCJCuqbTAjOSsJU6qxla1V5wByOm9Zttn8
YLJE9MltUmlH6LdONjyALHxXra/9dEqKBANnrWXbaoiJnUbJTTOdpYBt2FSbvmFTBWcK6RIprbeA
KDtPLS/UkP7RMsi/VmajsmCOxOIIjzWFOGpN9OeE+f/mhb8hea+59v99Xui+5e/lZ/z248Rw/V/8
NTGUzT8AteLmAUMH6GElL/01MZSVP1SEcdtAmV9RhmxS/mIZMks0IPmgQEH0AdZkMID8i2Uo5D80
PDCmrUM4tInBm/9lYvhdFPhhYogSikxLGQWIGlMmzbtOlX6Y0+HsSWDND90ubZJwH5hGkawEelr1
MMnU1TBSe6OHFGGN2a5bjTNmUlp3La6P6xTQ3rP0Y3appVBZjTfth1Rn0g6PWk5/XMuAPc7aBM5U
o9+BneH5nYaHhTDtBnEi2//wo//DxHElif44AFu/yppFhhdJstzGk/PzVyFcRn1NHbW72h7iT7Vp
4ZWteUV1pE10RDTzcUenfimD3VL51i+lHhj+d1/Tdx/Qd/IVQ5fyxsrVnRY29AIoEKMA9Qo/xge3
bdQ43n1fc8lFNF/GVh4/rEmPt3+yJ6ZoupP7Mv6daP2rErZ+MYZNXCZuIYBL62b2h2vUN2UtJ2CS
d2T3ci/opvxNhsTmU7tQ7miHKfeBIjd4OXAAxmMbbRJgZwdsSQbwPuy/fRJiNP73X/vvPzZ5Y+4X
RGH8FKSgf/6bMrlPlIm45s5cP6Gx7cQLg6o9j/aobBajp46BzpTtf/5QyGkIJGhwdKH8OgrslL7v
TAn7w59e5q7C9BUv7Ehd0dXGJZ2LfieNuvU7LfIfvqxurPYhhswC2MmvI0iaH8Ji4XNraNhOqi9g
rKXykRQLd4dctq8Azu7+/asKrAc/3c8M73XB6cImWo8Aixb6iyZkVBlEziUbd1SzHnBUtI1rhaF8
wITffXI4UT/MJhBfxqAsN10hB9toUKqHptGiE7BEjhtEajnOAcjut2PfGlS6aASl4x6bCC5VbGpV
xSX2FmnBvTJEZeLqYTxdY0uuD7yOP1ojmuCBA0VnI516+kJNcE0VebZpW7l97m00+BFG0NRk8xaH
U4EjzVp8FUDha0ZEAX0vNN+y1HSaio1Nmmth66gtnH0s2C3DxXzQT5BLrAe5q4GIdai9jMRMqyWL
UlV+K+nqIcqX9f9XQxCFamnNsRcSH2YWppMEZj0DGK1nbzx1mq/iG/fqphk63JAR+ms2D+OrpKSt
7mELaTgd52Z9X4i8eBM0BVYOPyDhfLp6mZKVxRTf2gPTtKafulubXsoHCS/p2k4aHSV7ZMKboF7M
IUPCIJ8UPwGwcpix2RzlaOlnN0cLmdy4M5TPEiPhJijYPrQ0iiR+paz8/KB5TuXmhQynQr6PGRxN
QnGV39XWHD2T6+ofMnDnkHPVclfQTz3hUObJVaOGoiMGl3dDH40tB5eZiIPMr9AKsQ5EaY+jXLX4
SrlidSZen21po1FJOnH9adhTDlSZdLdtXASdk1tawB68TKi1XPQycKdUEBKkKumTU4v2EEg52Tr6
/7wWuyDYmYYausxIT4mp0fiL+zxhMizShzJMmMDbLWl0JaDJCziT+iq6WOFYycBl7RC39dD0l0a6
DIbcra7x5QzMb1sMpn4p0INJfg0E3LR6hIPWHgD2v8+pcVqy+hPKfLQhg3erqiy8YEFTf5BaYorj
UN5T05dvQp2CrHLR+Nam5fXKeFV1AICbimGtySuggRqfFg9MAsJrwn91EWpb76bGGs5FX02RQ2KA
nN3SWR6XOdqYuVZyNoqIkjHm09oNFUTznZYoGmP6frqUHKo2XKPuwYgA4/smF6N37LycYq4lz+Ci
2et42p6Dfdgb+MHpi3TrtlKYeKW0JuoK5cM6uvvVJEDyPiWMH/B8MyNspfG20VRG+dVEHXfFYbgP
q3mr4jEwtrYkkksRVOYGvEV8a4yNttWj4jMYSAwraRT4KSvE7cyp9LVQBmkzpAsZrQJtr6nkddw4
z1/NdiZR1qevsQ38XSsuXdDtATVSKmlqz7VcQ2KRnpTJmr3Jps494Dj/kGdNfUiKurvazcwkK8J9
waFsJ+e8kHZNZrJlrmY7+jpkYX3b9yYFSjoVqmeGVatp2WyqndqbMeHE0sXubjlFGx9mkqdOX6Wb
rCouiaBGXVgS7YhxvkxXHB90z9ctT08LiEmaF32jEAp6qQeb2hqDZ7OlCSHPOCNNgtbfJrdwZCth
J5FCG9XMaxROzc76bvJZ9Uo3n4uIZkwyaFFQcCDtLdvhAeKsKvfkOjUOYgl5vthpNPvQ9OiGJygX
y/NEVgFjcfw+TI18GXQrN3ZDq8r8q51+6MboiBJLrawgZ+BIcYhZCWz4zSCS7q6NMzylVhDeErZm
qhBOh6nQH2lVny5UYp0ULGi0b0nz7SjX00Ezi/dueNEkSr57oR1TwuB0HmllTKeV9NDmqkrhtWJs
LRrHfFPTdTfnZUtisbqtRmY65Fr0B7WaAtqsC8WlFv3GMkuuAET0jTKIfCt4a33MZZnfGmpfEJXU
IowgQYo1BbPZXLsQlIvkgRvX3ARs/nZWo4ec4UXd3aTWEpLFBYe3rUxCKbFKoZ1LaBY1WZSkPj1U
qs7BrpPcT3zFR7kKyhMhgnSnSYVNO3frKFZkHlnXyPgyfeUwWgjCdzOCQbp2oTdqHvlcyvK5DmTj
jv7Z3FfXWTKVUmbnUPbS3GuNTFdLihkoGnjo+8C3EopbxnJuT2LQim235NrNQi5x29IfW3bLcz73
D3Y3oATPxYGADW+hJe8rJAwSSh4y3F4NUWUSvY79pAWLZxRjx+UA09V25fiFd4lEIHGW9jZzBwdr
/nyWCmYvaqNcKg7WAS5CXNx3eSeZnW9h0r6x0iLc5oJYc9QXbp8Axkhama5cqaPVtea95Wa8PYvW
7AgRSFylqRrZskAcaP1QCsRHRuCUcGrc3luylN+zYX1kRq571HwH25CQxJ2y2FSTmeRLyIZbfmHR
zSw3Q7Uvlco+JUOdb6mHGTCOrK23kdHxnpFdU1XjA7WPT2Fe7EfS5cn8xU5GZIyCZVOlUhHziWcs
QVhACWFgXXXHcJ6+9QEOmVwC5IBkBcNbo5fbslxdlfr3nBYTt8vo5JjJHl3gNgb+3L+PVSDtObEO
ft8eNJtO5jqz3pWSNK061ONelWLjEBm1fmS5HY8VDhu/7ne1/i3IydeXRj085LxNvaRDlBhFGDAE
YCa0FKTca2VkGNSqd/IoGS+0X5QeUHHOJ5Euu1A3k5ssJWhap8SdJP6jdBpUB/Tq4sxzKMFpFsUu
Bi3rRpJ9Idr6Uq4c5Wh5s7IhOdbUbMUDp/A2Y7YAO9u6i7MejNdkY+1KlM4z7FIwaDCj8bWDBeNX
AR1mi2o+xmnz0JWdB8HhzVQGdiTL8lmNzZXCzPDOCmk1MhX9XNdl6w86jIxSMOezSuJdTQOSlAG7
W4uMf4AAHx2Kwt4tobmDZUuV94C0E+rU80XQdgBzIDrJWdBtgOG2bmBb6GGj8aSK9As/rkvPmvGU
yWrPNBeqBy0z7L8yxTXrOWFpHbuzFtDNyu7KbfNKd8kE3qeG/qjkk0yfOIk7Q5fKzSxPz52R1tQq
RretGDN3bIxmGxvVt4HYgw2qgprc6CAF1XGNg4X9gFTCJovuTa7TvqX2paXmJ7HiF1ku7hptIgWx
MPE1TVJ34RzmG3W0v3QMYEjkkZtGwHYXo/Tian6fjXITGea0MWX2nGP3bA3zWVOsg8aTvmW6Z56C
LDR2Sm50JDzni9l16clO1SElxWq/Jq19be22fpmywKtK80sjVc9JW5i7qGntOzLhW1Rg+mt18SSo
anFVBr/NEGuPJaXIXgS1cLPAKuURigqXqBvDWzLZaGI08MIfiKioNQy/pNX2KagZ8lWMpISePCwi
cBbEDG5s03SyVSEZK/uTOvkBgaihTlp5V2xJPhKhSml5LpStTU5NtsLlnOCsIHJeobMz/Q8PDZOy
nTGntyXH8eMwT9qdTtyCcrhkG83x1WZH7yydqd1XXPw9sGWINd2yJx50iYN3WAYjBMRhk5bkckIR
mTQhke6yLI4BulVwiy3xfCc1OGo5ZEQInsBdptB0R07MtiwxAFe7vSIXG16s52xqKY8T6qG3Yjge
1YfGpPUhDNgQjXSmX1L6Wtxq5e1PJQo8m+KWDuCaH8YLNZ7CeravPQcOvxiaeFfqSfxKZxnPb9N4
VbOQnC4aEWzr+dtkRxQtP3WcGUI92q58gtYFTGQDYRxulqi33Kpq2BZWm2KkQaO4CPJQjEziDTpx
c+iTiKrxqEucYZqMU2mcpjI1tqPEBkwhpcmNKfob6JJ00kzE7bRKZepL1G4rU0zg6pEIN6WdjW9a
0mr8VZ3qcmdLN5GBTinNAvz77LfsV5xiLOwrO4qRaaPh9aIBfGE3aEJjlZZfCqXNt8T1E0ch7pQ4
C5CufaIY1I4jb6cmVdy9qiZOPYknpg/uBNFTGbvc11uZcah6MKc4exFNfoxtjK2xyuPesocpZMJN
jd3vTbwFxSNl7bTjvgPj9LR6kV3evJoni/mmCqd83dDj/1BJ2hWztq9TtnDSNikzonhJdaF91Rkw
2x6a5WgM7ePUlNvR4DwoDY80Hx3xmxwG3eAdaUYPUoJBpMrXYrHSg9FmbQNZI7s7Yo1M1EhSMFww
6aW+XKL7nZ4oh2IzfFAqTZVJAqjHLOr8dsiRt+ZouGmT+2Bk2cM0AjbDk9CiFXsHw/qjlEePNkbO
SOp1tOunBRm7sw5JViRIkDGFl/dwlbx+eqs0vgjGOHTkia5PS1zbbGK3Nh8rUTMexRcjUGQopd/o
ofzE2tm4ozikicHl0Hedne85zJLcf6zNnJJ5I2Tra12C+HFIm4onWdsbfXOvQovS8mYv2QOl7A88
ZIpX589LY67mfPUt1KIbGsNL2pJ8q3o1JlnsLBWyg647Q5NuDe0yyeUO1kTz2YLrex7ywrgJwmCv
JcJyuyX1rDGprtKYXVn+kIqLaNH2ZhBaqU/SApRabM0cNroejn5v5sBvlJSFwWZmtaC89FFafYtz
1Hc4FWdaHTj4NPJGN2lYztrcW7SSMl8aOOVptGmRsvB7SEq9OIoScf6eJfWk24F5J7G0MQs3IptW
SdwAHQnLE0Dr6NPSYKEgakn7KOjC01wUXrAYObGzcpLc1sDOETGS9kxCMz7Nta0z5VPnlvnq0jHl
O1nWxltQcdZtWKe0ViGN6qMkiMFyKdSlGLdUIgfAkR7bpaXXM1c4rDRSyjA7M79gnY55nGerYo4v
hpcsU6G2BpJ9zaeX2tTsL3IZjQ+1wU4Bbi4zKK3p7ip1qNgXR91GTox0xVxleAsm2XLNVFP32Dzl
4whEyE364FaNRjaJhIfM+ybKAWCV7QlBSbvj0W88VUlt0tYSQBw96vYjjXVgJKpso5rRK9CD5ZqD
YNvPS7zcAffFahRh1H7Tg5nW0GWAesTRa5x9vZGUj5gBhG50zMxIvEgAaBn526jzmj7SiKJUxbjP
QSRdZbk3DgqQIz800plXBqp5a47hjscnxAvQnvNpDrFcieZiLsbsihSzEJEOVgzAlDdhrNlHgrPp
ThjTfgxqccKuT1SJvO5dLPFHahTTxQ6WxC52zHga3jpZ6HS8Ud4qDAKYnlRDga45f8Marl+xl9Ht
PET1MVDn8KTqoeHHetV/naGvfygVMfcRrZg9Hxo2tCpRaKfaClPYc0PRO400IwGFInmcNCU2XEXM
bAWUUlgvcYknib8flH6iwojh6FI9K+UiP8y5gAycNFF2oypSTpONkb/ZRYFBJ6bAflEl7RKTnDuE
JZs9PTfxSKSFKqm08OYxb+NgbFGEpGsFpOVotrbCwQP33I5c9SBvyloPUg96IhuPcubM1OfKvg8C
y8tyIuNNZ3rcj8NNoirPptqYbznnfMdSU+2rLFOMjestG8hcst/GEDcUe3YdVKQzAx1572U6642s
5W8UvjKGWUZsEvQEVGqKHV/m53iF4K/YLgVrtGIuHBPyarw25fii5/hXOr1YE9Nm6FjgHulNTlE5
y2p6jnHknVUrUTewFh6iaFY3JTrrc6B2B/Kj1CNm2hNJncbP0aLNQLPBBw39MZeXZJdVnN7Zr+v7
fib6uofRXG9MbUy2eja0O0NZ7oypBbxh5+JuSdqnnv4tsk/LfNfAJ0eDldL7gfPfZjC5KtAH7G1t
R+Y5C+cjAQQNWXEs9utx3NPnRbvlJp39yACP5kTSEl7sCDae4P0sz+bsYtrU37mKpQt14JUTeCRw
tJDHc0jZpzdSo6hb0YTJjVmzQ2XSOevURka14sH5B84xp+eo69qdGvfFpRky6R6KoPbMe6C+joUS
uLwyGFLPrUqB/DAqJdw8OcnxZ9BK8IlhF4CHIEtzqmw7veXsnroccrSv0yiPV61R20MI/xxoP+Hf
FAnf1eLa2klSI59kCo7vxzEwYbik6kbWdZ2DckCNLasshH2mfRuKQc/5sojckSf2awXpat3jbZPV
2xbK0z7Rlulz0fTO59yQsuUBpvYaB+z0hyIUB2mJ0qcUAN3j94n+d+ZavYCHG2leeO7CCLqR1jLY
oGbjBkxsT0VynZQeMwHga5osbeR5Hr4EUxofNW1eNpyXzp0FRrxfSLQZ1ZDHLpXEgZstuf5slcjy
2ihJl2CSsDWGA2XyZgCHi6aixBON3Z2ElM2Nz4UukUTzbvlovoewA6WfmYRM1nFMLf0CQ2OF5sS0
jYiK2U8XiHMdh8UxIjjKvCnRXikHzM7fuRTEBAnjfy9/ydMk2AgMSZhVRyAFK+2R7Oq8S0WlnJap
aEEiEMi6sZc1yr40OaPZRQky1rGl7B7tLs23GV2CrdMl8ogHAzMDrrrI/ipJHCHYfGXsPCO87702
fsxhUMLimIuFZ8y8j8IZ2UQyQADRmbTFhvM+oROHfxIzmb+qN/Usmk2oQvR0FIAN/qJH5jcBjdBP
RDUWXp3I5QWDV3quZrbC7BXS96nhSY7b3LqrWqHsCXMp76KWQ6o+he7PGkTM7/hsAIjm3bzGhb/3
oMgJDl856Pobsqia953U0vVxcCL/fpsQu35Us7w75XI3m24gyyWozzUskkUwkIK6L7a6WfAjMcgj
B0R7oq8FRb6JKyoHwJbT2rFw1H/sEx3MiwyzdsWqaeF5VLWcinFJu+Ytr9tt17cLlbkr09VSsmWr
g7rZ2W0G0ykZzY9uZl1werODqjcHq+uyS6DLSWZubuShMO8CYqqCMX9RfaHf1PKnRrXeTFsoNeSX
ttwGUYFzVc8HyI+oIzffK160iQm5F7ZCdST8tvueVgpXAtbtR5qYd4bBdIT3Ott5WutnqEyJ/Cfk
+P9U79+p3uiM/7vqfW3i/3d6K9KfZW/+J3/K3pb4gxiWSrkHvhSSYKtm9qfsbdp/6IpqYTkhXmmr
P+Rk7D/AKdPyozBUkQ2SbOhwf6ne+toHiPBmGsQzNRO73X9RvX+JSpBLJpuhr1kdUjI4xX8RvaEw
GDBdMemLZtDvAKLXx84QhPbaJB83P/wq/yBL/xKW+POzEPBJfGgI0/YvQmk8ZWkRM5/3SRhHeGak
4oy2le+CocJKlSjiNynAf/puKJUknCExU3P1i1ZpTjwKhVlNflu2oTeMGgPePM05FIIg+vev9kvQ
5ftXgzbMKBMfpU147WcNWItNqVWw8/uaHdgXIbXNO9pi/2COlL44dRYE52alQ9A21rSm/98/fO38
EXw06WT9l2sIT9Nu2TNPfqoXxU41gdlREiUXeGvj8kyOtr3ISmLtkyxIPv79o1fh9QfPxPfvTaJJ
RpMXxIS1X/R4JRTMiUxl8gMpyc9sRNOdCl34Nwq7+Fn/pVVDVzlm4PUg0CmvuNCff16TQgnQKB1g
6DXPUbJjPFljmTBLqJUrgzfLTzuLVh8jm9OLAYwTebOb8SIPDOH+8zcWCsI3JW/4KgBq//ynBJ3W
JdBcJr+WcHEws5bcMSrL39Dkv/8zv/ywhKd4+AXfHPvLLx8TKmhpicU1hQe3LBtenuK01FmMSxit
5BU3MWfbZWyLaNMhRsPnVK3wAZGj+10P4S+K//fffm3KYdVBIISU+PMXxvyBh6TjL7F7jqEWU8kn
de7nI6CghDH5wPaK5PT9f/+VVwuLQpaEu/rX4JjFFF8C6T/7cpBMfmiHX8Vs/9b7/PebF44Cjo01
I/j3D7HpxE6tTB/8seJYlK6mXdaj/48bBtXVYPVfkzh/y9E3vVZxkF5vGJUxXp+HiI+BkR3+8w+G
IYYoPUWD3J/WehV/MMYoAGOMQdSTP9HcAoyQCW6j5PZvVvB/uBeYHbHIWSbGE9pOfv6UxmRfrIkA
7buF4ylEOOAv7uPycaZo0NOnTtoaJvCnf/9u67/6y7OgQkzRhaayzMi/upnUlM1tDGDIr8c532i0
b7vhwJpDblP9zTr+TysNd4JGxwltWBhJ15Xoh98xYzyLYXpBrIGJazqQhNU3yypp5bGWBpCuIN5W
bCcx0G0jZeBw3U5KeqiFSi/r71Yp0t85ff7h22PQx5nPS5/b6NdHYUlmNQ6BuvkNs+4Dh+1iw8nG
PmAtiH5zef9h1eHyabzHIKvgDZJ/ub7dIA9tOTGVsQzZldQKwuL0EEvDQcjhSQeq7eiJ6edVdEyl
oP6vKytNAiY+P/IISKd/62UEyCNm5G+0alMPXQ4wOXICw/J/v5nWN/FPN5MhdDxa3EWqunb2/LKw
DsjxZgdW2V8kNQHRVs8OyQYZQBu8YNWS/H//OFgIf/tA3lmwX2goxfTC8/nzHUVT/bKAyCGfNZvw
rbIJBc2V2UlQyR0BinYjKoo+K6lkTICVjXYKkZmY62RsrMSyRpnuvrDlHtwobPDDgyKja5NXMvpT
hrZa7VB1yw8q/kjQ9NY8x5uMsbDl5Gmbqk4SdbQfdHqAKSeY1vNKHLc4z80yEDG2HKoEtlqimfRY
6lU9ubBM1LuIwFfimlYuP5mJBTwSCSt6QRyHxqzAJkq9PreicNNlFps2ziO98JmNUUrfNNJk40fW
rcQzizJWPWNQkuhSpFU5H5eiNCzOwUagksyjSsgZtST6EBgnOEfNyyRx2qJpDy+MGrs4J/orzobk
mlrBFDIcm/DJjJJp59diSGLcP/xBOTm9QtNDxMOBhaGy6hJBPhRMNrsWMK3b62N2C3E+7dAb0orU
2SoKWr1Rv/0PZ2e2HLeupelXqejr5gmOABlR3Rc5arRkWZasvGFItsx5AGfy6fujvbuOk1IoyxVR
NyfKW0iAwMLCWv+Q+ijqrvUiyvV1KRmoQAI9XPuOjJ9RIE+7FYZw42sdZHGxjvW0fvUN3YRZRajV
zzSK3OG5j3b1Vdx6lPwzvrWz1bBZ2czNbeqjiZtQxUlaKC+fzHYKiksF1ai4ouYISmol3NGL+LoK
1clPRVDZOn69TkXzxevMbk1vsMzWact1sZFOadA54+Qn553m1/q56Wv5AYVT5NLh6EFlK/PKewE8
ZMz6cmYitwXlvl1l+Tp9fNcwYZwM8rFpgFRjBin9eItqUuzedZ7q4gvZmNpnV0uEsSl8bMtXFn4d
3catST1mYALtqMRosLIZAGJ1O3TYqd3Q7vOeS+G16b4aGtidWupWPcLCTaRddImyJT9/bJt13hj+
tZ13o38J21P3kK5OtQvFIpfroo/teOfZjV9cYnihI7dI2GnB6vg2hguBVV1QmXfKlcVq3o8plIgL
FzDJSE85qZpL7HeRmQWSM9cD4PdsBoCREEeH0VyjOxrq2zwYzJuow9xvSBXmhhpwhJ/c/OMjwS7M
9xF+v7zDEd9eqdKXCl5Ga4ldmPgq2APFiDOoYEX0vcHDjOZxPjbPtFkcbBvmlHrl4/r6MyUCeJs6
LWlYiIG/MZQK7lsYhxQYZUhBkSaWEl8Ga6YcKdeNx42JvKzYVnYjh1s0tujkwgooDCjxVmtDCShL
lGVKBwFLKtJ13a51t0adW+/sLEN8fVaqbmyE4s8LFzY93Ewlesg2qdI+NWNatt9loMLsaz14nob6
dVt+LUUhhm9hkNefhw4SF20+a44VoRWxf0t/8neouOsphy+k5eGPBK41zXD93GoRC4xWJs2OK1AM
/qNVW2gwk85A1mq9wPxtGvpXpYb/ntrGDR3NL031+tpcP5f/OQ/wvSgh7gRh83+P/ycCEv+Mv3lu
no/+xyxa2Iyf29dqvHut25T/lD8UvBbzv/zv/j//4/XXXzlRTEDf4o87ZP77//x3n56z1//zvz69
9v9xeH1GrOrHnzD6X//V74KCZkjxLwMWJQ5naMyYYoYc/wOkFw7FBk4z0GBMFblF/gtIT9X8XyYP
CYQ1TEOaPBj5r/6pKWiO+S+uRKD0fEpgHCDw/6aosFC741adUzWkQfhbDrbqS5SwqQ/F2OVx85TK
waXRGIyPPc5NqzJnR2uiMb+JusmNjUjT7hptDHmHrVb43DeOG6ELkLRPf6zgO5WH4xxq/j3c+gj+
UUoR0tSNxRsmmkLMC+vIfjKyjmpsFKkL2OcpgE/TOZFfzNf5v/MLhkJwSP6qb6BlwniLBBIlx1HP
5BAfSn/voj6SYcUk4Gq3ajWSnVfFOo3SE1nru2Pi0uYxsJCIfxynGI3jjfngMiYCDatiH62ndbwN
Ntru41VcJMf/zO2PcdjHfybHjuy6vg2g8ze7YZPvgotgq86fgQBsyhMzWmRNb4eyj4dS0tBTK2Io
uULDYCXWlHNX+iZaf1ebM/SQV2J76svJeZn+/HSz0R1rKCXvXJTXlop4oDeEX8Wx+dJiPlHPJG3z
PIgru9yIXAA5lHpVBhsJVBtYUKmVa6weCgpLPP08YJckQGsxaMG0Lq0C4AgS5KW/5j4X1JtBsuIt
U+u8WAKzz8wZeJRi3RTO0DfaR8mNJWcw6NQX7ovb4By/qsthcABrgdHeTFGAPHRVOuLJpyh8NknK
yDBuvRIzUdCGe1ppnbUGjoldVUqDc6KNWrfmNh2k8b1EUzoHkVA3P2qsC+x1gAV7tR3cGPWFvPfj
+5JuvA9lPx0HGqq2ez+MwiCzwtTSPjPrsXyIdK2S4CYgHmxNHU/0wK1aXKxAfIGeK9vMWwckJx54
SuwdN0aTx7DK6HSQSWRGfIUxK5CuRrPbGdmkk2oCtSudVYZNKQ3hejSv+5h+xwolNzz7psw36zWG
d1W6CRDDvRt5tMUndtm8iRYffI6SvDhm3VYKAcebzAs9L3JgFL+ExtTsKyOfrrp21PYfH5tl8KEq
aPCgdHFJsymw2otTgwRAk5Soi76UknSuC/VZgzkp1l6FoMrHQ705ob/GIs5RpmFijrV4bGTIW1RR
nRovek8cZLAS2FvXGTl6ArWewiCHFvolGsLoXjSe/5qWMUYqrecmBzxkDHv78e95Z+rzW9IlFMr5
zbX4OTXS1YTlkanngdg5htbjBtWUZ9UopxMFkOMYOKsrcRHOckOzCaCp64tVDl0/Dsw2z56IkOku
iWoNwKmbYNcT8R7wfd4zYgBmpxfeFZYB2de/mek8/Dyw7vGlqfEbziLsT2PVwkDIrKcgLvNV7yGC
h5xruwWke+qVfrxrfw2FUjj5gEVNhNLYYqbQNt0wNkz7iQzcuu0R3Nm5HWJ/H0/o+Nn6e5R5y3KF
obNi2osrsw4s3qtNKZ4KFcbrSArEGfzGX/tA5HAVs7XHj8c7rqAzHmnHXI3j8uQNRZXp+CzCV4GY
3svm4JchniXmZKxbG6MNTPgA0rhO+M1SQ/NciWI6ca39Lo79Ow4wNjvGQtd7LgJSpVs2Chp4EqB2
HOu5Qz/0Be0MN9hrGFlNq6ipuvzK7rizkX8XLQi3vA1QnnVjwOUBuj6gz6bQUvtMUJ2l6Syzatfh
l/HCI0ZDPMBt0DUoHCMEjwhMipsz9vOXgV4fSqVlrLpVRoXnB/3GUYDpQpQCOKoW0hG1SR0Cg3i9
J4uLf+A35KPoaAcKNxepWRWQRweV2LFrWLQoxlDKdbiXtrRDwBVMVj88lH4aq30EFKFfiUrzP7F8
frKPQd+4kDRk6uHQJFH6UKldrKB400qeUGrGqZl3Sg9WCIPRH1gN5yXJTIZjdG51MzWkAL1BAZ5+
aV0hzb7vYRLqO6/F0mIjSQ4fBrt0v6IiyD+OWzPlEZHROgcAgClr51F72XC/G8OZI8ExrUfX9+zr
wuelsoqQ30BKqjDldN26+PqcWTk55m1YTlgLpxhai50fOd0NhwCjU18YaXKmYPgiDROZ1crqpzjc
R7WVOZw+HmRrFwkXfW2VSBtvBr3sgSQEte8haRBAEyzMNDduKfTRKnBj5Vd7WZf9QPlrMBp0+O0k
WGd8l3GT2X0fbEOoHj9rWeDoNItM12tbGdXWC/XAI8TQO6NSkKl+nbWuDuBPMxsAuQ6FnRXO7t5V
4tvBwyRQ1kmSDAnIMDcBnzhtAO4xIMrcT07QP2Qg3XmESdiieYDg+TbGFxOARu/AhGp8eCrdRMt7
Y9UzkANDLcAUaRurjRyoym4iQb971admGl4aZTDi6CN8WZ+nCNZ3m0mmCKu4lgdyMRZZ+NAquO7V
hNRKQpXdulBWrC77wU7g06R1gdd322s/wI7ig4ztUZKj7lR4X6fKRKsHl8h460N9CNYeLm7sZ60M
udEBQD6UDZ3plYMZKsIFmZncalSHge30HGyjrySllEiJfWDV04NA3qUA4YNO89o2hilfl/j97Fos
a3w8CWXkrTrsiLznMTPlQ+/D5RowqAFiK4seNRqaqeW6xkzjtsx1BIssh+yrpjVi77C4UjH0ckQJ
D+RwbvQjIeVyUY4JwpugzbWvTg0CdtXBJe2vckg2MbzBGnWPyOkhBbgwhtC6ARlzGWgVPBGJokWy
yzzZd2hB+QAqcePp7wORooXtNYN9nfW6+9Xza++ppDNWoo4mEsD1Hhs0AfkLqG3ytTtFT5CMqdHT
mwhpmXrd5JikxtiZvOL77f2EP2g81jjfDSvHqQLzvNIm/gOUGUR8FvRQWjaJ5sV3U5ICiazog342
+JMZ7qq0Wduc8sbaouRBlgeGQm3RJwxwQunt8sYJqvraHtA6YwFVS1qawjVDar13UB1x0ntNb8F1
WVCPtgSy7rMFIehJuX4mYdxU5mfUnqIH6BXtPeoWMBIV5gF3Wu3Gh7DpHaaCQQwYOlGEXzo+FpaD
qatzGHWqWY6TGFAQWtldu1oBsFHTerRIxi75Vc7rKrxOOrv+3vVDgUyj2+mQZRJHvpQQW8tVAQ0F
TBUkI5RYfLTKpez6jWqS0d9kk5ZeY8rRfInsDmYP/rj9rQ/uDvQY4iYDOsXgo0G/mPhkxpIvgYl0
/dkC6hZCC8FPCQw80gMgzrvgx+ikcUEszKWHlm1Lxh40ga7WLdHrVjmENNyBNP1bgEsGtM5Zf07L
EtHystRB9abouIyfqMIYLdpDEii8kcEPZgED88zpSTavvGyoyYtNIwabnkivvyBamRZNNXjVW1AC
mHr6KoYD2qVD6yB+VIhHMTjASfrA124UmUe0zayZy6Mls/FiH+XpU5KY9ldHOqhz1Ag1JQheGOO0
gWcJw8CHi77FJRZ6Rx17eGXFqQ0qcwRdydkbwKQjXZEVqPyFGszKegj6dRD7gL0jFVBYHdI87NAt
Qm8NGL0/EuCyGsdRUJTSWNsQfUKYJiGgZa7xHn2sscTwrTTjr2PM393mltR+pAbVL35cn+EdD8Yw
Q+qpb9lHhTs1G9ts8AvjyEY55gSirdfhBMFwpWc5cl+daFtrG5WpfmWVjXoacm0Cg+iM2XnfIocD
TrqqzF0aytI9t4qsI156lMJBnBls6pzaA/i1Wfx/NyBYgMJEAKdtNbSVF69iTSAhJbpR3NlaEnzP
8oG3FmkJpoBxCaA9GaL7xNFpsQWRX11RTYE1MqK2S+JHKTDYxeRjOPFUtaKIGyY14oha7H+mtlvf
WElaRBwrQ/6kSgI6XbN9eTAT/Em2MJim5y6w4Vr02Th8iZ2g++oOXalB+6rGdlOaKriRkS1+5GQQ
MIgDw8LdSgFLTMJafK8nf/qJXdm4czWfGIgZlyo3duOKbDPzAtUqCN3hXs/6wNi3geK159R4nazq
HkORrWlWaX9OOXo8m8zOPYyI5ZQrW0/6+xTrGCT0Yh8SEVGE5zEv0PG2F7nzPXCEgOICxzdHta6v
X+J2rFHoL0S20rooDbd90fkvAwA4lswZFJB8mXebPB9xYYvqKvgB+bP50WT82xWv9OQnafN4Cb+W
1kXxmbosFclCQQ7Z1bx7Huteo8psTjii7BtTDul66rTEWEERlddOFoXh1kESUq1iItNViznlTKNu
A40YgXjiCrCZdedmhfe9V4YBy7uVZwjm0NHCvKRmf0DNPSR2Hn3t8ZdNNhlGgnc1OuQKSxc8wTbc
l+GhCfPkKVa1YFcmQHDJleLvuDojJMVLGBfhvGnjWweL33KrpO4mu2LKeW0FYec9okTW3FrZMIRb
7sQY5vVgDZhq1f3VZEYPs7D8TZEH0UMNR8te9VD4qp0suDJXhm/ZB4XnWAdVAMD7Ltf79m4ERxlu
BpJOH4k9rYe35rtEg4Czgi+dMQzeblAVEmoWTnLXZusgBZPNCrlbNSQqILARqiIjgmCFv0n6SUAy
Vhd2rcxxm03BQJlnKONmy84dmjMsiMyzbIxh59nCv56EMfvSxWXzxVQzINEZHCJhBIYxAMu2mqAC
Hbqia7mojWywN2XWDQhvpmJ4tDmrCZyF2ZBMp+y8NuMxvrJST/+STI2BsZ+Ie3NdOmkErmMIRn0j
hiaAjlsF6c6vap4Kqkkz/wb1uOwZHzOhrzg1lovAFx2qlT75LEEI3Ht4AYIUUPTIeoR8oLSBxmz3
vmFl3dZs8R4ma9CAMKdd6z2G+LLfYunQXCd0FZA8crsakb9E68xDQEduU0S1EFcQyiX0Hl2FO38w
+/4+qWbzJ60ATbsy3CrFsI0cg0q7HZ/NsSUlIy4xQUEvqc8RjE2T+7hTczknaWCbtKYihOj9JPDu
KyunX/shdJ4d4Gj5ko9jetu0Ftj/mOv9HCtdujkWT6rPYhrq4QLqo/vVxxMpOB9VhthUO+WRDVjD
8jPkj8u49ONNKVtVf270fEbXlvi17TStoIiUAPHHDg7G4vcoaemSURGwbrLJTpq1WbVxfWbixHmD
LrgJY9okdGIyrVOzQeULcqthjzTHRq0Kw004iQE5omasb6mLAStHXTO5rOrR+IbLn/ddLwkJayMo
dHy4IWtBg6bhyfVaS29a92lmGSCwYacjipR010HocDX48PZnjaMpulEeqlAasnn9bgDeS6JeVeW4
ERSlanCThXbTNPo07BSKdzq3idv9cOM+TEkCeH9RqoKCfyYa2jm+lwreNWUNtY/ONN+hHO38YFRt
+OwHennu8ITD7rNT8Z0bYKKzSqaIkNnwfLlVHYL7q6ijR7+W3ihf6YzY5SrN8/iRh59/QyqDPtII
DfLMjqEhme2sOpgStYjFgaW/eEUwno2wt+4UR23rDAa5Ds4M4o5N4b6IRF7herrR8zt7YJetYhx2
vvKIhU/m91XXX3Iht89mbmKq6QBpp9Wp1e1KoP0abehGFQ8mIc2/Bm6cRNHa7jS6TH6IT+/G1Jvg
AThpVF11ZRYFW6ubJzaItA5REm3NG9q+srgMNUr0a7tGa1SjzufR8HLheCfgfC8CTbDJCEDFj7bK
uACw0nEUYb+PihXqXnFHQQ+btVUVOt1jSAHlBctbkHiSJywSF34wXoS1qh9EgVMruTGM6n1nFvl9
blC22oRhnGFyHlusapDU/ufMU8W9KOnTbWzXk5c1yghQXJoq+zxFevqFR2l2gFqjS7xBUu0x13PO
YRMk1QNv8/BBK8r84CCc+9Lraf/Q+Y1VrUoex1dlSpP6tnPbDi1PR2iVorRrtjeWIaZ7u+uyl5GD
Q3dzFM5TN0q8wz0/RAwzQikDYr/rBfVLMODTMQLv9S+ocfj6pa6ZVr9uhG1j5+zFyTd+RPWYaZ34
AmV7uHOCkUAkBRZViTVTvnI5etRMHakwH4tABSPD/DmrLYh5Qxa61casjEicz872+6zAWbUWzYia
V9EjGuvZ0/i96KIXHU2IYOOnFrZOFLvJEXJ32rQxEQXEPbKqq7GxahAHNVp6VYlq2joqAm/XGDoi
BfR15u4fPkb5pgyzkr1ajEh/QhgJeOaHVv2tpj5Em6EPCvtaRKEw9k1ihvQG3UCW2yROKLv1gzc8
wmJqta9m7Wb59cgKphuE7OrsMpy1yrZAvnEUg8zR3Uk0ZCg5Z6Kvz7vM6szHYAoNuFC0+qBsuD1K
ZNg5dD+jvLPsHaDyPNqhPwFvZgxrAAslsL3+HGNMn4Ifld3ZQ7r4aru0om4DFu0M6ZqyOg/6CLVk
vEXT5FKLerALYVXlF04B9fpMz4uebxBEXbILlYCjMxWDX5IsYUCGsiJ6KGeWGffOrjBjJ9qBBxqa
i2DACGfbKxyWyWoGPb8IlO0lh0nLVbWOM3uEsi6CKjqPXDW05/SpM3XpxagOfKH8gDVrhAZphUK6
lNMZn0T2O2SB+dj+1MzXW2yGt01jJfV68BQksUHPuvvSNKxvPJFgBylnSh9CXJ7I83QmtvNLXjlQ
UyCndxmVyU0CjhzKqm77/M0aVrwMh9TYePCOp3VK4jcnFkXxJYEm+tixo+I1AggxrRcoSJyEMirq
swjNO24F1CTVylCtrfZcjePX3DEo/A8UZT7HNC0x6tVK9WikNoJ/sJJleQnuZ35i4oqN8Wvqwy+t
k9z55qIg1eM46RSwDEfd2dJHgFH2v6n1mw7ESuupFaJ4LdG7ALiiR9aPj4uOb0qpYGZtna6PTfWR
1Vqg5vwsKSgvCvcpyiLjqogH45EqY3KiwPjuKGB/qMnqc5F6LrX+gSmbpkGNzTR6TxG+btsU/sa2
SI0TU3lTr52nQvsKKSqqqEjgHw+SpIIiEPXip6GVGDG5lg+lGPFQCaCAXAEU5cdL96Zey3ik4sC4
MQU1WcDj8QYZNY3bo+c+eVAhCrsvUUCKdEzWZb7zO/MhxE93pw14NH088NuJmg4NOvp0XIKobs09
hz9Ws+obOxJNkh882QDdGP3qUiORgZ0x+WhitM3nj8c77mHMhWmBoZgOKo7GIEjWZQ8jtoCL8y48
pB7y7HxIbSMJo5vSFae6nh8PZekLbJosHJilEKAPYaYVl2bBzSpCRLftUCtPmEu92ZOgBNgmJD4g
jNkzi52vdQ3pvQzyQ1PAGczoRd6MTt7e/+3aSaDDOj0Rh1EMd/GtqDY1/oCL1AFe2OzXXU08RsMX
1D79E+2K9+bz50iLMzYMynM8Pc8PaFc25xZ1zI3llT8/ns6brTdDK3QxdwtpUVhy8X1UryOw0/X5
ATO8ZFcVLhLVgameRlVbn3p30s4/Hu+XrtlRY8KVNKQxWqKlBJpgiXytkwqf9knVhxF+7VOglXhz
V5hAfcmqKN00Ii7P8iG499NmuNUxut9plaWoVBaV+DyJRqwcv0fywW70E922tzuV42dAZQFNwq3y
qw/5xyE0RkyloI/WB4cAva8NOmtt7WjnE6Cjj9fgnQ+L9xnHzyHx5f8WW6iiO8LNPKhD01fZWhZm
gkqb5Z8IKu/NB6oIxxy3Jirf86/4Yz6g5ssSfkhziFMP2fgp+wE+LVuHNMBPjLTAxvxqdNHcmW8c
Hf8bDuDxUAOPQxjLdX1Itc7fZi02DxTx8xueNQZmhn5/ptIpvK61pHtIK5TDRdOX15NRm6+zffSJ
OPALfrrYYhQQZtwDXTDC26LvNpT21Lo5vFvsYnA08JEtRvo2jAUG9ZMDGZmHlrn1TSXPsO91642o
69Lb4e4R3CJAZn8TfqPwOkZKDcX3zhvarUdxwac54o3nuTkLDCQiNwSloTY4K5WVXWsS+4zUyrQb
1+nLCcGYPP0KmRuHCq+iMLsercnGhNeTNxiJG9OJWPHOx4aQBYlqlhUEabs4xrJQ2EyERnuweOIf
yDHVdScMkOXKqTcf7953hkKm0gBJZ4G9wvr5+GPDCsvcZPKbQ+pksPZ0ctVM5o+xqvLdxyPNAfv4
O2Luyic0IE0wor7YVqXmBND38+lAW2U7acLdkoJCCTL6VxFH8VmCTvDHI76ZmweQzIPwNN8iMMgW
GceQxhoR0GBuUpfrwklxqKgifWXSMTr7+6HYo+48O5AUctFd71xTy1MVdAdguxjfREm/a0fbWLum
9E98sbfnk2nNyZokWSPAuYtQIEfKdn7ptgfbD6cbrSn8W6OelaoyE+l5fG+2pdLmvL95wlkp/aal
vCa0KASXidPUw8cTXzg6ES34NdIBNMIrEznXJWduTLMS9/OyO8S871adJ8XZgDv1jt4lDdvBcO8w
zsGOwqjEnexQdubF7TxUGEhQ+vD2sVnrTx//pPc++4yVmYluXAJL80VN1j1Fe6s7tK0eXdlZom/x
uVMX1JdP7bBfTf+jTY20L3wTmy0NKBFqy/HxyUXZw09vh4MmxRisaLF3aAXkHhJ5Uy3HG+xWefyg
LjE8uKhUpisrdfB8cApa8WmT9Z80WeFoVJsjdX3ZpSCxdFnnP3GZn2uJPOcvKKvxxqxYqBdBveLB
gOr9kMahfv/xss3b5s1UhITUBbVhvtSPp2IOnT+lKNYceoS79mPcIc/n+vmJcL4wZvy1X2bcjw6k
idfumzCQFrzExywfD7mB4r+mpPiEQHa5U1aZ3YWz8AzMOLkKM2V8knFU3U6tzYqNQ7MdazfYySZr
LwG7Ic9YZsOJY/wmf+JzwlEiZzfpqsCiO14Dw6ySJoLQchgMp12RQmRbZCqfkBDwb8OuL07E+feW
HBIZbCiYMyzNIsf16CzMDf3xQPuA9qOPHxAKQOWJwPvOpIDIUGsCvYIi7jLwYhLl65FZTgdN6HP1
M6r3xQiqv9An7dqsjf/BrEgfIHrZRF4ukPn3/JGqmK0G1AN5zUMvUKTSsL6lymwm27/erjj0WS5F
Kghl1tLyNCuDCAvNajyoceLjpJ32khVIdHw8ysLPed6uAkYMmFWQEYw1K4L/OZnBMXtXebFx8GOJ
TpVyhntXJD7VVZuuDpI3+r6p8LMzlEDRobb9Q0EBcyVqHFEiJ1cUnYASjNSsEP+IkKVyI7Jhz7hs
E7qPeR/nJ7bw2z1FlgjNloo6jGJQg8c/WGQOlGnNMA5lMjsUKYSH8tYOTxzjtzGWUVgcG18WiErO
IkOp8IRvhe8bhzj3sGXu9GwzVr7aoB5onZjQ2+0LcI4oa8/XDEdy/il/bKdYtxovNkvn4DoU20dp
44oqK3Ht2ahx0h63Nh9/8jd5CnuWoXTBgSEULKWcRyNsARbp3oF5G3uZOB12iLEQwaqalEF9PBr3
JRWibx8P+85FKjkwzBIaNjFoiYw0UXIxi6rRDgCjzDOiQqN9KpUY/Mti1qvRuiS4LrCVbj+7wGVr
msmh8803MxWjwad5h9qmOb028LubTuRRb7fU/MvmcsbsePeG6hv2iCh6puMfGvAjXzja4VfslZIT
o7yz7qhn89oXjkFd/Ffa88d39s0SwlATa4ekN5DQSk21EYExyw3j0fspElG0t3oUhz5e9ndGZWvx
Jbm+gSousa+GslDQVHRSSPG18wBl79cEpv9TnDbh3mhzZ5t4aXJCJf7tlgYYifmoziPdY7aL0wMX
fvJStI6eK7Lfcy8e6PimFYXyugj3MT6CDx9P8p0P6EHxA/2J6/2cEx0fIWViDR6rIX9mj5Eicq9d
R4DrTsSEt6N4XDBzMUA66EUsC3x0/pRZwbF6Fg7G47Fdb3TkKncfT2UZeHgAw1Q2OZyUEWe99eOp
0EAyS2BNzjM0qGsCk7iU4WStQqdw9h+PtJyOBdnT5AFBUk+SjdHv8Ui5RbG1JE99zhpXXTrgetdD
EPi/WUS/qTm3v/OrP71XF6YO/F2GYffx0iPMUcdbhDdMQsCIzf5QU9Rn5bat3CT6NHmTOew1Y7Bu
RlRSrmkRIOBuViL7pOnVeO4Vftpdek7nVGi20HKf+gYp/9ywtBXPnNwCARN6+8Ez4nKfRzrisxGi
RzFyAEb32Ztc76HSNYNkM6tSrJMqPT9VKlzu8V/zYm9zYgycuJfhLOuSoqWmzfL1xhaVvAIPpF5d
NIhLARUITgSP9z4WT6L/P9qSNAtA0vMRpMme2wZFTqtpnE0hkYX6eEu82Xzzt5qvIvIOe/YCOd4S
5BuNkdkSL6840dYo2rWIuapql/bd69+ORPY548RnvhMVbPN4pLDGDWwaVfgcpHw7pHN51JW8zSdI
B5u/HgqTEqhYMLhpMSzvuyxHxRYppAhLpcG8TIuejpJCNZsIL058pTdPV5JBuAywWLjNCX/LENHH
aVh3SNU9541WwBaBiQ9T3AXq25TQ8218/shoZjNLhMdfOysfNlZl9VfhGBbdKqa7cyK5eLtvjn/Q
4pBrAaK3tdSTZwyf6MwZGT6WqUl69/EavzeMPccrKrMGehHzLfTH3VYZbtZVSMhhaBjom8rL9FvX
6ouXj0eZazV/vuBYXfR75kt6TiB4/y5GgSbcoIldPOudPqwdfD+uKI0Ml0Djvccms3hnovCwncYS
WCuWRSf6EMurdB4eT/m5CKC7LrSJ4+EhuWYhWL3imV6YxCFpcPGjKnHtdGYjCAdAUoJa59+v7NGg
i/oVUscKNJ5bPDdJm+1F0Kt963bdiW3yJjljbhQfISAyL6KMWCytI7BvifyifEa1M/xWgDcAroZc
qTMihl2mIKNCA/UrLAkKTEmFJtYxDiWY0HsUBydiP6U155R59dsQKyTkIPkPW3LpNRPX4K9a06+e
cRBzrlJNOg+oExTgCVPjum0QZ/54f70zHrIaVCXRCbEQ11iEP5TOZRTzfHympjbdDGD2b5WSs/1f
rl+XdnRKzGPpqsLdKGho0JbhdgQDIBcDWqUqpAU69NmXleHs4gyri1VUNyCUms4Nv2tJ7z54k679
aFBNBh8wqTMMkfAb0Ho/w5GL3QrtfvTOHdJksYpE7+kbBWdLX7VF4uCoyj/eVch3Fit7cOVP0YDR
OLFs7xx+uiQUBokAqEot6+n24GioStf1s5e2SKphkXJZGL6/+/jjvB2FNyq4N5OMhQarsyjftFFP
LyCccMXLECIJtEgHQaDyv54Lo3gcAlO3KBS5i+OGkahobOB1z2KqUywLkmQD9Nj620MNYxitCJI8
GktwFBbfvSbkR5GVTM8ZT76dHk0+nk5VtP14xd6ES4uTzJ1H0JxfezNH+c+gPHMrKj302mf6HIh6
hKENq8RKY2PrB011jaipfg5qrk+3wPdxjJBeeiJjfnOg+AWAMmFKzTkSG/z4F2TTyHvH0rvnJtRs
dAd6jPcGZPcRdgdkMQPOP57xcYTm3qWRgp0qFmcUxOf61vF4Rt62qF6riW5d+QjusihXWJMOoKsd
68xxQIiEGICeImotRFt+D0vMmMW/bOdtVQ14StMiRjAdmtEq7jJZIBcQ9B1g2WQWlFlPUkYXUgYa
sFsr7PRzZOSRyLfiPD1FpTrO4H79FEcSTuZ2nY1i1OKUmBFYr9ymFtZMbgaEOp8wXKUgViLl8Vcd
yF9DMVee87BbdTobi6EasLNpXgkIHVBa9gXUE9A5oY8TN+pnH3/XRaD8NRavBHYzr0pPmCjuHW1l
CyOgtBpS/eCVEWrwzoTKWBH7gFtJzbto25tBdd/FQM825HueA/K3C6z1mKTqSrcmH8NcAGdnAPqg
kWCzoVuXmH6qm9zxfO3WC5LgAiyRdq8ZdMdxAjLde9dW9dePp3F8IH/PgrgCK9/6JRO1CC5jJKqB
9gnbUxg10kYu0vm2UTdrheLP3YS66xVUFvWSWXl3PcYyP/EWe2dzzECKuU5K9KHxdryK0VhrqUA0
99AZot7UGmiziIQJQkZVnIjW7w7F5Qb6nWD9Jr/vsL1ptEbpBzuCvd262nTu+WmFFDGEjY9XdT7U
/84Kf6/qr/MOCmamdy1W1UrN0cp1aRzwrUg2sKTL19rHn6LW3QrjboobjdK8i1AP478qc/wzMpxi
tJrQiCTuHK9nUcayK+B5HBA1qb7H3Bxb/rU9V0PD8wm3wVOt6/dWleqGNT8tKHS/aWEUeeikk8aR
g/G4gTnkXtQ9RhWhY1QnTvdx6J7nNlN4udRdpBto/yz3SofpShcp62DjEy0QL49wQPeU+obEIGym
KMzDx4+/44I6/XtIlDQosJDlS2EthoT12fhdNOkHN65w7+5cu1RbKFDhXe/V/SEfSoDOURIlnzvb
Kq+IufkVQlXxWvEXT0Sct5vK5LrSbYeGCc+45Q0NtLIj35vrv2AdIqBGMYnZhJD42qR+AS0yTu+j
agBnmZfm948X4jjT+bUOc9mMu3NWzXiDDJq0YgpEY1mHwA26ixQJ3I3uARH+eJS3ewlIC409CpIc
U91a1MwQ45hCuIbewdSUu9YHD0XiqnsOxiY5sZXejgRChT1L9Cadp5t4fEzMoe4bYl2MvC7aRkZs
Zzs059uNq0XNqXfM27Uj5dUNCcUVUVeygeOxQtrzqkVv+bn8f+ydyVbkSram3+XOdUt9M6iJ5D3g
DgTREBMtAgL1fWfS09enuFV5QIHjK3Nck8x1Is7BkMm0zWzv/X9/4OSPiaC0Rvukug4Cun/rPihu
FKRokBQV/Zs0YJAQG63s+VlOoydKE8/q6AXGteTSSeiDOYAxi4/irOimBjf//ZsL8iRVePt0VvqE
wXi8chr88rCKCrZqRHX08xf70RRQSdD4fukOJN68H4o+YwHoP8ie8kZkWxnk17oIdWX/+Sh/H7UM
OqOAxQFWm8G5i4+19RtAB3lTPvUi1a5r8jzUd+UBiYyBOfUkrEf6HS5xCD94NDi+9D6zf+ogShbn
O5R6gK2nedDB0DxLaPG+LxV99fmjffCuOJPPOAO+f/538WhWKEu4DcYVd4DU96KworFAktRNnvjx
hQPyn4Lr+80LOi4+sZTxOSQT+96/LJOOp66eOjLX8mzHnDut+WwHUnil+Yk4sdJxj+B836KkUgxg
CindsRGkNlC43mCH5o5rMD4SU51KYMQHqG1uitX3vcTpF8FMjqWfO2hT84BBap3MphPKwYhkwHum
NEQlal+r0dxOWKxKEsLya47mwXaFSI2vgpRD6VbEHsRb833IbS0NVQXNwD9wee4e8Wrid6QtovNq
xXIeaEjtX7ouIV+rJXFerhyV8sOeLkrp14QzgQ6spMQCW+4DPN500SMdtqvyuS5kHjOiGSiDpNYP
kxvWrXrVWCjIqR748YvVVyoamVwTt8OQkz8r/LoQsNEUlJJtPoJgE3FtSFctQiEZU8pEDtHuyAFG
60iMJU9NWvU5ID93D59evBYGWmdqMD5yd2Gl1ZMx4XuEe5Rs/8q1LkX5HUDuNXMbp/EMfDu5cauN
81WfxghR80nLUNqJCSMbFbUCUji6Q9p1Zs+0D3R49jeM+rJLmcwPjsEseovARsGWvN7yAJcKtWdZ
5PWTiQgO00g6Lq4SbfwdZUF5Wzqz1hhHg12kdPRkqDhyV2hhHmrd6DbwMMJVpbTJZuyMYq8T//dT
E9rrJifnEMitOHABRDNZpuoeFoJ+YRP44NMlpSxjQ2iQaOJk+H6hh4gBhRqN9VM+1CUXspoWabNQ
1v/2p0tSheZkkFc0OSw5En1awc0XTfpUdahPR2dwVuOEgRKaNeM/GIodVLMgc5D+txaHv0DXBmTj
GhEd6v8uMwNzpaSts4dINF5ISnwQa0F54R3L5Mlz/Hs/d76Ggq830uxJClUkp5Q32D2COr/qpQmv
2rr1nfsWj677f38y/9y26JchI7KMtpArwBNZfv7UGbW60jStoM4BLhOH3vDCYeTv0yZJXY6bLA8q
0nRzvH9CRctjR5hO/lRoGo6pUx95YRgmu0HvJFcb6njz+aN9cGU3ZSAxAJXnmixX5fcDSmWXDnqa
kkqm0reuKjLiSTxEq0btSZrJlv9dShNcIDkUHHRdi9bQDY0LG/Vf10HSBfCIWaaYqoOfX5yLtG4U
PnksXmuMiAg/R+1GM1r/mElKdJIt09/gS4XecTYKr0ZNXNjm/lpVXNuZAa5nLGCK0osjiW7FOHVM
mUI2XWl+sIh/Y89ebNDWxPuStq6dMwDK/Hze/35k9jrYXpQdOV+TzXs/7fmUOzH7oPoUNPhWV2h9
K7eUMwhTedHcYtOFwL3pshurqpu1PTX/nhCEozXPzNmBiWf0uUvr/fiDmYb03Wvqk45l3Wo0dHEd
T8alU+iflui3uzpnXNoFKWyxmGm8X3454Mg7GsQy44lMLD7BQR6xO6NYda6KMki7GWchpSuseJwf
eoPmDGJHANhE5npeeGGRtMdQss3H1pFgChRZjXoowxcN6GzUw2yth0G+BwNiX3WF1t30ue+vW0QZ
jaeCU8VEBp8/1D3+qzUmgGkh0d+UZpPhlcJq07wG28VwBTpH2aGSLk3o+D3ikUDrp0dJHdQQybeP
FFtU4fSsQZChbzZVMYE0AYN9tf0aNYGvOukOipW9V8a+kbeK2QOXydmQca/DRKV3ZQwlDddAklTR
N4QYfN3qoXENShlkNd2S5QkDWFV36zyXj1KHO4onYqEdAkPPnrGG0aGRsXC9LA8Rnk5FVrUuspT+
Z4MmDIdCHbyfLzJpvBQa5ljz/uWhqiHMglqf7xB/IHVvjuoiQPFbCaE/TbXvjyCG+sxLkkKH8E7o
2nMSoYlRGYro1m8Sp9+j5ET5WUkc8rwWn65oNQZqdAdl1PpWquRg3UFY+v04RP1RYU66Q5460oUP
i1bj5a+tI/Qg8Wfo3OWotSw2WJT8ypCUKFHxLUI0ZnRx/1jnSe24MNbjVZyTHkGUOhMHVK1yag/a
s/wAG7XAVFCk1LJ6CHQr0wp8fZu2ZXON22H7Kw1j6YvTzSaGIldBNyhaVxsuju3iCiZ9O3l5IUfW
tu962CKpb8fPCLTNye0qdBMuhurOr74d1F9misLVrWFgzAZYlvA3Ih0SGmGwJA9dEDOg2Qo1Rzrl
gAYyNtOEL7yH+WeJs7aB31lSSNmDOfRi3NILrSvrwfExGAM1a8QsOj9xvkDsykdSPjYwLj9s0y9w
xoThRfVQYHXVBTcx3eCdq2DV/ej4AoS+HWW+F5ZNcNNhYBC5ziihpJDrZLqzoi6RVkFSSrsOA0Kx
ho0S3wRyJ/xV6Bh54UbQetOVknTOD7PowBhALE7WUE7tX2lQTFihyXAGAVhJ2C6TY3/CiEo+CaMd
H8lPovjvZYOIlwDk/a0nHTIxArB/lyeZ3dMDViTOVZsWwc+iAZ3kxuoEkgcyBmfsJBzgjmDJ7Zp6
W99jQV46ntzUBX17aWc8J8OEs3ZeFka5RuspQQ2KovihSqtCvpFr3GNXUzf4xYFuCx8707wJfqd+
NkjfRonuYlw5laBaxVUrxpu0mlCfTzRjPIkS7uvRMRIpvkM37sc/zdI3JJrIqm5Av6pEUnOvyX5q
QxmIgyLedVMv+tBF34DH0xDKNEbQoCmZO4tKseRhdlt8jVHI4aOdSIm+ioNEbiick5RwiyztttTs
IWBwHfChA41m+dsy2xbv1Yn/RDHCcZghS82Dr5nNxiyTWttMvt9cZ5hnyqhlY5WbATXUA3c5MMpN
0PkQD8eeAwbOFU58HH0BdBg+hTJsizapQEh1cbcbtKZsvSGpyx5nDTvMPLmTxuQKg+/0N1kG83rU
YyNGUaVijUhHl3lDEq1+1rVGx1657cwreGcxkjyBPRfuSVBAQPXAvKJBJRLgduQsINTrQtmXY69R
1CRvPO1nn1/50OnxKK3Jz6jXViPAKmdSBcZV72gA3UMpqu4D0Uv5Pm+zMrnu8UaMTvWgWbT/k8nY
K11THJCR5lXkxdKUPoehbx3xSTaZZm2QSgQiGLG5SplZNzyhNm2kMSdQ+b1ZHUFnSq9dW9KUjfW3
BjlJZD4MhDT2bwYdLMhBFEoQ7OgjdnZKyOHIY7WnjSe3Gv6MiTZ06kYMIsqPemmmkdcofpOBzO8h
FFB+RPEfF3Zm7asQs9EdfWlQwXw5QAU7DXw8tPg34A8KfnG3sEX5bEFToDlRpeS3UXnFPxz0va2H
hXEPgU2NgvtebrPKrciMPlJP9o21IolkXOP/7O9bQB+WC+Ilfcaegf587CUneZWNNfFqSNR8rTr8
HqvSCaIrI+L3Azym4LsImD181prI0LbzxbGiZbs074IEtNgBRGZxRRUBDT/9TOh1gGUM2EulWCe6
qT5Zc4RU06+Wz2XbbUBHPUzsr69VBy/bBS4Y0H0No8YBJTZGP/3GBjaGnNcp3TKcRLS1OyX4LiYc
gV21txuTwNTCftf8lIt/nrb6TSeDsHTreoowAiZHgZG4Dk6Hm7hmyhsTijuLDxoqFtVNwrXBh4oV
cENVpwe6ezCcrvyq/TbqRflqN7n2kyAOQ6rQAh1y91j9KquWc5kpRTEzi6VksR3r0nri5U6lV7aW
YLcrwuRBKiMlww4861TahVugbBnmxMMq5Ck5v7eKstaiGiiqHoWzyWQY4edJigC2O5uKEq3yfiC5
qsA8mGnehbxukdqNrtU5KYTUjNryahpsbYtPMU7XVS37X9XChIZeCSn+ihbb+DqaLYZJpDIidd3C
EHok3xbYK1XgnjeIjJkwHJwma01qr4GoqV/iPDfR9Uf8V9A+8LIx8xavx0KKfhEzcBprHET/rqaR
O9ha/qQfpWwAR+CPI/QlzpCkVXAVBS/Io2IKHoH5IaXhF9bOHClIrHRfjtntNDmUwFuZre0OXaRv
sFLmfp4XxFd3LDP5UY9S5xvF4CyEuFh1Bkev2Nq1WmiwL5SK+hrGjZl6tZxEz0Uk2gzBf5xe6W06
dYCLCjx8Y1EM6gqilHismz4cOEEXVbwp8jGBtpkAhII20QHbypNIu+NQB+GrdMzghzmO0rBPhwFr
eL2oAtUdawdD9RKKAM4PKR55HocbvqwmxwzClbWw+4n9XPZcRXgm7mB1ydt4jMArIh0fDxq+fSbY
Oeg6rpql7TdDD9qfJSiRW2dQwmrX6Ti5rWLaex703C7vaYzCDSALabVl/XIWTLlwb3JfLWQXkX1y
Mm3p2ay0FvK9nhFMByF1MY0/Uc/bjoWtrIXiSCCwCsURe3LQE2wFsLtXnElkEmdRH71AzstAYpEw
DbZ+p+YxjMFS174SuPUYnNakgoWggMC1s9XyW4tstYb0H5PIbTMmlDqGtBuIF2ak/c6TNlVPaaD5
N1ErD5QEiN+d26Aq+0pAZ4MRTazD92sT5X60MyeiezE2vpLzkC0MUO082SpARHCuVwnHX3Ji7eDB
CRnGx4ETPwbpYrS6bdcA7tmQxm06Ki1UA7di0tnsB0j+mwGMZLvlqMHXVIAXGQ9OPMn+T53c07RP
QqUsfuWyCRJPnqqp23R2YD7VthRjdyCm8F7TKxWU0NAY6a7j7vedmivoYUGPu3QwgY1+C1PHIs/m
WI4rh2NvrnRbFD+dSElhjsEPw30mUVU0NIXNfxFyBfKoFMXZnVDGcDimfl0ar7y/Tn5MfPqXwF1G
snyoiDPBunVqNb0OiRrgm1swUFlVD9kO6H1WH7RU4GqBVXVrfiuht2KTPZoPkaJ3GuYbqvIKnmGs
V2YWtMmqZSk2q2xAYbRpOq1LViIt9JLyUVdNaNS07spJm1pa+wMksxhaZjtjUcpuJZOMilao+NqC
fvdCJ5/mSNVjj7e0oNlR7sWNqqSTdTvidC+2xaTWYmVFNt7QNl+wvKJQJWIilzp2ntYmw29Mji3J
o3Ws+JlhAlzux6zmADFFnXwKZKW9HiwnBGmHb8Cz1uLt6GljlSQbfUwTrIv7PLqJc5KZKwV/qwgp
PXwkjFlJq3o+/iXlhlymfEu/7sBB3baab30bDtWeWwxwHR47eylL2TpylJCkjYSEHd/LusVlrc+V
SPUMotGtYYCF3AKX6611E7SmhttJ3fzmoiw/wNJpn4jTUrEpMDbeOPqQzY4eprpPFEkfvT7tte+S
L00N885dYlPzaNcxd1XCxohRw8rua6vBqKJp7oQcV1w5skoqt6Bn6qNZV7LYCIUL20rL1BErZj+R
/asSB83rjPYMvBOGIG3RwU+qulbiNLtJMxrxsYDEl1KEFXt4b4EM8vy+UtZBI9HMXkDs3ujBJOtu
2/VR/sgJLF7bosErRG3gD5cGOg74RWC4PCeo2NnUcWTnjesp8Jo+AwsfqkmzCqqsqGmUcLTK62Gd
caswMfRwwzGbcCqRISls0bkN9VZuVHlrpdB3rsuCyJNEtSJfJ5Oi3mZOVxmeji1s5nZzgZPLjiyZ
q7Tp4p/CkMUPHNCTHMiqoIW3qBunXhWNZAlQaRJmp0Y/qzhVqgHXnck/uEVEQYkvC0vQpFH1V8ee
nPvRGJR4n+L+TuEujDFy1zL/h1x10ymLJR3maCsbTz2oSB34qoRpDTFX0JMZZ0p7LGvfqI9qKaZn
w6+K+lCPA9hvv59hzRBsuY6z67wOWm326350Stlrs5mzp9qj/iXNRazxVHRyr4dmHCGfG+Nkuipw
Xufahnk1rfquGrBKH4bsmHaoZNGKD+x+Ct1HwovyuIh2ppWHPyQO7L9wE59aD/imjNIb1BSfviZR
I4zVLPwNrjbTHlpB9QC5UTPc0Dg79jvfoaixJRMqXivoaxxPc2H8gk/mlKsCArWxKs3AgYg+U69i
N6Xb9SEFSxZiNURtitCF5QFzy4WTh43qpyJO7JDrihr98XERLw4wcohaMUz/dSd1+on7ojVyPyY1
weajWw8oxW0kDaoaAPwhOdp61B2B8RTILWDYSn58hNNpSXuwABksRJCRyqFWMpyxU60n365hgPI1
GmaSom5mFnJkP8k2WkzJeS7JUGRBBoj8KjCi2jN0GDY7Cb9qba0OVGpRMGegFGHcRbdNWc9zUBvK
NyEiSifsit2TCIfxSPl4OEVxNuLpjn6/4tRVSkfwIMHo6VrRPyIA6qm1CIFHYTJmANFoyaYvRWja
cx9GjX9wponGy9HCd67KrOr35EM8XauoNyW3m/QwWzlDVjwARKyv8CwaBrcw4Xa5aZXWXyDodghj
23Ykkyk5crNLjbgxTkAxLAicQ5FxFaedYNerguMvxVwddx4kvStfg7zvZfUIW1Hv5PhmnBT9SdSW
hUggUdg/QUWFuqeG3CJdSxjN4HZm3z5OU4Fev7CsjKtkGNlXAriGf6VqOmmPjmOV7IrQbB5m54iv
E7D2a0fDeRZ/SlwGVlhrWSc/1M1jHJXTS9ZIre7xs6rXME3Ml6Hi8Ow6zNdP4IINVNrIUp9QkyYq
Q4YCH5oi1X6QxQu+JD0UJi7nkdq7Pcf/BhicU95W8F4RdWHVnnDhxRqA0APde93KupAfKG+OOqBh
uJDkMzqfOFKyK3MoaPJrk65mwII4BDRbzazbH7WIo9fP07OL/nXk8bRdqKQmaf+fLfmWYucyIdLl
QZu/EJHcLnjNMnsDiXWyH/KCa2xOPM73Rfwrie4V6HEXRl/WiJajL1JYSl46smV1+QtXqZsRcuxz
8UW/aX+Yd4THUvGibltaq3b7+bDLnPRy1EXtIdfsMtAlRk01xDaTgcnQeJCk2hWYOkJEMkfd65r+
Qv38ryzjYqbn3+pNljExgVf57cCzwlizLOb3G7CZlGlvIbX6+oVaw7LA8v4hSRC+Hw7MqSwnPg9p
CnWVppk3yq+SlYBDDC/UxT5/MCrU70caJPJKat/nL0LqT1QQGEnzTLvnZgPmqt2ozsPn7+/zVcPi
fT9gmUNibzCzeSkTSuDMZh7dfj7CXAl5lxF+967+agYy8jKQAJDmL6TV3FnGJj0P4sIYf6Vv5zFo
xqFTlr6Vv4T21OINanxK/pLvm62+srbS/t8z2/i/H/ebIRYTJabGaG2h5i+0ka/r7CVULvWnLWQE
fw+xqO+gJFTgDfEUXH7ZZbHJa9z0W7Wq19PBuQtuJ++SOeOHX++bh5pXx5vvCAvnrgG6n7+EdrfV
o23VkXPc6kW+TYNdLn1HuHXhU/pwvb0ZcVE3U+uxqa2EEU2URD6+682leu+HH+ubEea/f/NMpI45
D5C5fJEleaNL+t6Ezez7h6S50H7yVxn0T1h4M9Ii4vqIfyOrG/MXxBR7GkK90ao50aSrrr4Bo+3J
SrOJ89+1chGs9GGYoEELiNHcQGwswgR5+qmkFpy/WF/o4zhk36JDgc2Cm2z1L2RlklV8A4z+y3iN
Y/Pm88/5wyXzZujFd0BNZjQj1c5feuepE1+5AwZDvbK1Fzk4Smm41bWfnw/4Yfx4M+Diq6CvOdfG
2spfMr44p/2Gtt+D3XxhXX78Mt8Ms/gUcK+DrwnmixCibO5vb4Fhr0D/XBjmw+X/ZpTF8keiEWod
+bKXzMLSgRNtFF14P5eWxmL5q6Mu0UHPdJVQbNs12SFlxlR4AnOtS/KqD8Pum6dZfACSjt1iqTBW
YXvWxvhp/QRinF2YMuWvUfBcpxbMOlccvMbMxZuppiLQ1UkoL6ophlt6vkDH9pDeJzPGqTKcW2ur
NrihFqnhuISlLefy5FcMr3/VCZ2W9bjJhJthm7uqC6n3FNrjaAwt7Qu/qDqvxHc7HSa3sG7mhgSq
46ip30ceTe1KOWkq/xcNozQ9cLUUiWfhdRV6JLWjaNVWmv2azSkDt+xiyBdIEDAu6bXGulOEo4GV
Nab8yhn96VeCMIC2ikEbWryd1bY80ORh4ZdiOyTPOykkVTx3ILi9OtlIgDU4vb6Kyu3zr+/jTWlu
LJmRX7NC4/1DWRXF7Gzevu14B2MdN1XzqXkMvjp3ZIf3YXHEHubSTvjXG393ZPgL6pXFWRspGqcg
vCu5pvyc/NPIxJWU2YNLtml/FKzv3tpisEV8oQ0dZlLG4S57io7RIbmz9+YtrXsWWZVrfNACONa/
swt7x4dB7c1VYbGmfaVvDDpEOOeNXybne1l6gMc+f3MfBuo3QyxW41g0cUYZmZ2WxjpXUu4k1qHU
3iZ1/6hTLsi7Jyd8/jPm/3e9/K8ZLPK/3ppqvjO99MIof3prdzn/6//jdqlo+n/T62uqoCpVzA01
Avb/mF1a2n/P3fEI09FMInyebSZBG7bh//4vg79C3AbebYaUzZ3P//K6VGy8M2GPgKOwjH/H5fL9
RybxY4FbclGd//zN+QjRiZ4K1CUnX4m32AAdZJCulDCpEFe9uXWSbPVmKm7/51N6CzGYI8Q/H9g/
Ay0iR9ePaPOssDp16viUdmITJSoJR2ozJl35m88HWegf/hllsczztqZ6VdrlqbTMW2z79BPyfAN+
PR2pZQV1y8HxpRKQLeh7R0zmnIw0ff188HNPuPiKA0vFW7Z09FPpKxQjpegGj6HUo8+Q2sCF3eX9
5/zP8y3C04TaMTHILZ4kWX6IMUfGPu0o9+WXSg8eNSyaonJcx5duvO9PEf+Mpr5fHGhHTFKmKqN1
I7KGhLzdXSw2lLCvYtwOy/Hm85k791SLA2yYdU1p0V1ySiLjSdabnR1Fa3BgruP8aMl+UZL8alsX
pnBeCh8txMX1vU5w5KqAkpzI07mcnXvXj43d1F+Sniz2yn/N2pJmMRSmg5hJ0k9jWSTfJQojB2xJ
drXcgvmVhbUpbM1YD6pQcF4jL5Q36i6F5SPKMIcJasYXZnVxmP3nF5lf65tvmw6JssHFQT9FLEEw
dyvx3KR7bGJvp3r4WWGwpRndukBhdWFqz6yXJYfXktSRJm/KesZoPodKuiHth9dyfrBiAK/C2Zft
cOFEcuYtLvkFBf7jY+SH6qmQqJpYZBrJGEvyTrXj0Pt8VZ57mkUskc0uDfQ2Vk8OjKVCPBbhtDe1
TZ8nKz0/Tv7L58Oce5JF2MAZCBNXP1cRUIaoLGmDmIzhphxU9UJQ/DMnH6x4bRE05ESSStMYtBNO
S+suMNxUbJLu94j7mhXcx1WxkamiUGgLixv0PUV8oG9INfd0wNBv8cMYaJwwaZC5KyuIn/GBliTX
Sl+1iNtmfSAK8Ld1POzmf2k6FClrLP5N5t1rynjTXAp95+ZpEYyS3qB3plfsE/UHXArybu4uIhNN
W/7u8zcxz/hH87QIQ+3UZ+CzneBWzodho+WJtUOJcOlueWZ7WPbLgur1sZWXglvfGfFNzumTsWpZ
8SiNkNArL9yTzyzaJaM1UIOJ2mxpnyJehZNQ6B4HsU2rbt+b42aQm31Trj+frjNRe6kQNzT8Qiir
hrcZ4jeX7jWkCPL30Jiu7WH6McbyyfRTVtClBfDn5vTB+1kiEKXOzw2rToPb3JbufKW5hUZLHbjV
qS31hkwbUzh7HCSq/TN06NdC5KitjUmpdmouXdVBGeDtgjdO4T+aDt4XkhTQ2CCPv236jlaKGq2Q
gu5R4pBqC0tp39r4C2Kho17qVl9cYv8VkZcqV0NLTTq7pPRWSsRVVdI2JhWpJ4WWtdPs/GvacoOz
XxG9rJJy40+Kfz3FP+JeTlBw/pCSyWs1tbkuB1qqPn+HZ/YIIH3v9wig3MhcdNk/mu0mKr/Idr9R
/Fv+IXBCt49v6BfY5t3+89E+/gRQlrwfzOi4dVtNR+GsVDmqFNU210MsA8vvpfb98yHORInlrZvN
VlGxB/KPCNJeQLNvRYh1T1EZ9YUZOxMk/jC63myqdCVIKfzj5PSng5f2kQcZK6HPf/mP54fq0fv5
sZNOCHRa6akPYnEzYbq67jXVvptk8yGbivDCMGfO/EsRaaJXZoDHVXrS2+CgCGVl9HeD+T1Mgk2j
XOLXnZunRTAN+y5JpsFPTpJPlS1T+40cKPKFhXTuhy/OcOFEZ7GSNfEJQaDvGnmQe4N64WefiaBL
DXxEZzD+4XF8kqnLH+jSnSBQ2zqaFj4Ni8OoEQ2nlt6BC8eMMy9dmX+PNwuKxngVG1UlPsVYLPZU
QrtkN02oaaMLsrFzAyyueM5Y+aWuq/GpxQVrVeoV6svhRz0QIaX24fOVe+7ipcyDv3mKckqxXbP1
6KTErb6PYY4+YDxZ/LISPVhb4eiN5XDEYGjbODptxeJEf/OFo+C5FzaHgjdD24HalCM3Fc7bsSur
kjskMY3K+9KsKKxbK+WSMfm5gebV+GagpKpkWm/a5BRAHMH75yaU8JvLNyw9q92UtXpBiHBmdf+5
WLwZRwKVM+j0YJ3GoKxwVmP2+tYQu89f1bmnWJyjZGMaOs0fk5PaDeqxBOF5RXMJcDWQYDD/bLGN
c9KJNQnLC8+z4Dn/a9tbGiywF5slrf7FCSex23pSt8hlhvwAf/Qh56qw9mvjoHfOCmZeuq5MYxVj
YFXcFIo4kCptL3xoZ7aGP1vgm2mVrT6oK8nPT606jV6G7dsKcGQJ9+xC5Djz3mTn/frIZ6jNJMfF
SY0ryO6S0Y3fa7+sLqzzM7//UtgnB6ODaWianSrD3HYyrVxGSGVYWX2+Ls799oswIZmlYdEwl564
fF/zzSDH+s8CkLyIDYmNdVU9qulJ6NAmowGydBfK61GjuamyXz//9edJ/uBwKC+igFIlsFN0Mz3V
eK97YWodwjyPaOEZEcGk206J13Lla7TrXoIAn/mQlux4JVYaMyB9doqa5pjIpy6BhzNU66mjdxVt
waWwc+7FLE4FPr5skmRbjAM4/sa2a/xs9eZCkuCPSvOjeVuEg0obwBJkWXlqqY+CbkjLZgUzOIZh
1e3xs/BqVHE6CPbsEezRqOa7YrIQtf+W/AD/rtCtkG+jDajaGznrjkW+GZUrM/6qWHtFP2jliAXf
A02jbkcjmd7DWMs3Wf6VgIki9or/q7PfNFLfS3lN+/WDad3/pzv5sn2imyLFkDJRnvLInEUIOJa6
eNA89kOiuZltVNgvhn3pJpJ6qfpz5jz9V3NIlNtOP4W5zfkzu7ZS9Q4QKSqf8C6O2uuY/GpvlZqb
qs418/D5yv84Lvzl6eTQdhVU8O6PamVscMImoUqvdBT8R3EBJd/7qGYW2KrS72kfp7jDP5nb5KRf
NpKZT2x/Lz/8V97/9BgqH13QzBGnn079EU17YbeQzR5kZVsoX6xE2xjiwlo/83L+asnK+obLB9L8
o16NX+mtWGEvi9ZvF3f61jDEXZ2F20Y2N6PBJ/yfvZxFWDJ9QEpq7DhH0Y8qrbU6Rn6j6LxO7y/x
yuYw+tEULr5g5Bhj1gNJPUph+pKGHK/oqMmbxoN6dGFnO7fEFod5UBd9iNBCQksLLCQMLcml3RNr
0EtC6nMDLA70Emy0AXiHdMyaaC2b0UYu+sDts0tlsDM/f8ki1HM/NeiRYI5IskFE98IAGY+4//wl
/znlfvAKluT/XHMwKeboeQwoEVYSNoizNc5Gdu7FsJnCB6MFSAlYEqSjhn6RJsz8RTX2tbjwfj7e
iuD1vf+KsFiHh5YY0hES0Q38DC4Q8iqOCk8fgkclyHdNcvf5o55ZbPb8528OUVHnB6KQmUiTKnqh
zA9EU+5wjYrv8wHOvan5z98MkGRaVQGolI6iEDvTwOXafJLGC7/9x1vpX54dA46fXe330nGMCwMp
Nd8IbhMXPvV5sj9aBIt9OlC1diwcvsOOG3zS114fTKfEQOQ0z5XRKBeOU+de9uJ7TwWC96HhWyFv
fD910wGl8L7Kg9u2GbawEyO3sx4/fxkfH6pornn/MvB1CBJTFqwrepnD6UtrbPPcq1HrTPjjZIiS
L76ac8F5CbpXJ0mdq+DSvBNIA6lwavAMgoZQNY5sBYmjbvlmPn+wM8vYmh/4zSpTg9jvR9II9JYX
a6Tg+3nPBJi6yS5iUM8sh6W5Rq90yHztUTpqKFRE3mG8jo9Yuym6fYmn+OfPceberS5p0YrcJV0P
AuEogupmztnV7Q0jEGLiIHJ185tJHwnHFAr8F6bu3IuyFiGg750IA11dOnJiDH1t01i0qnd7/MC8
avhWxlg5tRt0vhce8UxAoMz97lWZXaPADmK4Zsy8oHtQ2m+NnP5Hd0JYp+9/eG8bNSJ6wpna4tFW
m6tWFc++c+Ho9CeH80FIsBYhoRYFDXIGLuOhZr1oSX/0I39yE3t4TMNN4uS/kBS1yEmzU9rrKzzm
GlfWk31QhVcQHr8II9sEyHI5N+MrN1yqcyxalP7ffRzs6PunVnXsqOWyb0/UrB/x6PiK9mgnD8p+
8pVrJZfQzjW6F3dz4Sfy96XOtWCod4MVlFjGYxBW0uYjJWgvFAx0/WKl2QmJfxZcaEpwI7vme+mH
F4ibc2vER3HVWgQhHM07SE5Ve5racm2V/SYIEP5C99lnRv4FEey+x5QaqMUOLb47KdpKQxmjy/GP
3CLBr92PZLxwTLc0z66fQqt+qNpubdfRTgUxIIb8Ko8yeuKTlZpIe+AwN5WdXzsy2sNO/WZSL0F/
CykcPFDOZckdJtSCtt7cYi1/qSj9pzj80UpZHIDMIaKFvS7qkwIVABng7DSerNUEp9E2lU8YMGAv
3niBEZ8yx//VpMpd3OU7O3eei9x0h2I4jkrD4VlcQfbaCmUuxw2nrke7GAZmTN4vdUVR7WJHcWsh
H7vZJaJtzS+9muobf7RPBs6NKIstVBPyPsIo2UtHzJI1BaZEEUA5DSDH0joU9hc+vj+Vog8eem55
eRuFwwCtlCVXzSmWg19+ifyzQgO2qvzpWLfpaayl1MNykVo5u8D/4ezKluPkte4TUQWIQboFerZp
z7FzQ9kZADEKJKan/1fn4hyHY5r6c/XVl1SF1rS1tfcaYCz9PIj451Brkw/ODvgTcQ19g9jaDT0/
qrHZZ3b75HZ6uZMj26RYtFKMp4zzhyIpOy/R9PtRWNsGLIxIOisYrstv/WoMs+cRgdvPlOiDOPfg
yci0+p110bGyk7sMvySgZb2RufPUDa/XA/7CYZjLQAtoL7Kq4OKcQQt26s1dVXavhiLPStcjL8mn
DUuqzb99axbo7RoSK9CGrM8Jiz8MF3VB0J+18iZu5b62bPRfq+frX1q4jue+qKioG9Cpcutzlll3
cZnfs4KGZdzk8NnsVxZq4T6eA0dB4WxZPRTNOXGdEwQFftEpvS+Gdkdl+tBDce7fhjIL+UzGqJ4a
U3POpuol5Xa+Hd3pwY3AeouLuFx5yi4NZhbBU9jAu1qj4T0jVTh24y1vOYrE9DTZ9mupNT+uD2Zm
rPqfm8KZxV4QrjWIHEdamLJvQ3nPMnM/qmHjDgNY3B/K+SaMRxQyZHaPluHUdaATi++yABW4SDfK
erSzCJfXOyl7D6Jc0GTZZ2h5twN7c8bEc2v4ROFWz4xLbF1LUC6JwVcnchZK6zqzEUvj+Mzi8s6p
K4LNGukPk8Gnf5t9exa3tIQ1di+xRauS78AuPF1G2yrjJjOSPgCs4vrsLyCJ4BT+d3yEvaBKFSyM
wqjLQ8i/B9Sud1DU2GqZDLSsvNOiKVB2AxEIwp5BDn7imvvYNWvVrIVgM3dsHoRy0YjUWChMYAea
4YH3xQ6KF75htvdjBlDPmDytjHXpW/NgA+6eAzmX5JxHcMKETIPZblPje/uWmH5aHCBd7E3mASnn
lBm+BnGEQXtNJfGjsg9MaAHUa9tncdYv++rT2yB1uehpJMoz9NFvM4eIHefWE0Qzz2iGb+Os83ux
FZJ/B3rKT4qnJo5+jqDMhCszsRAM5wLtdeUO6NeJ+uzo9Z2pZ0+QWXvSCqYf2RDzIE3a41BDKEeh
kNiPuiecepcbCcqqeRkHdUKwQHqaVF6rhv8fneY/ccCeRbWM2gOBj3GNJAFvFyMxEt9QEERq4/Id
Or1rINHFuZ/FNezzaQSdA1dO2XyUZeIc0MwbvbRNWUAHfdPW/UdN3NeuKDzUb+XWFThuDdybYlOu
nO4Zg/O/g50FvRyczn4qAFXFpIaVqaBNAU2tbzbLIcuSSTcYc/KoSP9UOv1dV49PeU2zX3ZTiJXr
cIZG/+8vmIUwKBFp6NDb9TmyrNYbocZBA+Fqd5rDjRuYaAD6XkGtJK9vI9I9F2l/glazs9FHHgWQ
7KfbodTxoL2+IRfumrkQqKtgwgrjg+nsJOjlwrLydQTQzgYyAfRmc9ygZbgKkFko0MzV/oqpKFrp
jtOZEYj4U79OsjMgFplq/RaUxLjkDwlklTSsOWRwDMo3yqhfVL4ShRaO3hwNXY3EFMQYzLNwzVug
l27AFv8eM+VDyuX6ZC5cTtYszEHqrquFOZnnVPEfXd/fpN0QDmJ7/V9fepvPDTAno4eMF4RIzhIJ
AcDOCfTVBODVGtoxgnZQPB3SU9FDlU7Q3INUWXp//csLafBcKdvK6oxAx8U4R9n0BKLBPpakgBh4
/DDG7tEa2ROBJBgwP1CVuP7FpbWahSTSGbVmRingmQO4TTDTuSTaDymHR60Gu9qV9Vra/LOABIlA
3ucckNahHk5Vam/GenhqIXJQ5SjsrS7c0mBmIWdwh65GdxQS0MNwFJH+G/ooYWQkv/uBjbvrE7YU
VebGd3WiTWmkxcO5MManauxedbd+gYTUnpo/tETeTtG91Iwj7Jz9un6IoPwbD+94A///iGL/iWpz
YLTR8CyBwshwRob2Ip08gxZkcXH23gCG9rD6ll5Ysj91hE/3d6HBhrk32ukMFa57s5N3CqotLJu+
SVjCCbWyMRZWbI51Zhr0BUSrT2ddb7YyJhz6C3iVyfLYZisX0UJKNMc4Q29Wgxi1bp/NjDwhtG/q
7gQXAi/XhhcgATZcPFzfGUtjmWU8pAchgrLWPTe86f0piS4SW6V9BI2s9auoWpmypYW5BP1PC0P6
BGpGwnLOtMadOrZMeLhO0wAYoTeobbGdDQLD9REt1UXnmOeSgAMXQWvjXPTpRbv9OxA1fionrxYw
MSo7KL+TjkAQrvzd0gl1FXPlmfkHRffF82NuNt11kNKuYuGcNZhEedD4GzYNTvOHol29i7r+qBrU
/JzIgo6S4vDD6qqKnEwG1akc0skdh50D9HEySCW5P6Yq1x+Ek79VGlFeURQI6imEDZjq2MYUGZQd
rk/YwhaYwxpJJLokGgd6dnp7Y+ejX7ewWC/iJxR3r3/hzwR8MTFzdKOj0TqCvAA9m3TAYzitURaX
3eCLWD46kOrzhOX6jZNbj03KOFxIXZ084vY6dpP4PfGY7MRgT88jaU2ACZr3HopesDGGeFVcM83j
XekcWQxdu9rIdS9Jhuw+btsPGPWB4lFXD6pKDzSF5Es6jhcZTAlZJe5E9tEW48f1MS6ljnOkk4p1
24VXBD33VvfaG1EXqA69Ul2ZGyqhQa0aDy7ZD8oVIVSsMrgPlCjq9Thm13/A0hGb3SNQ+87zsYjB
wOi0M0vz3STZY1rqL9aIF9NQrqUxi+drlqEmNQCQE4zKzk6RvWh23qJqyNJdMhh8O7hZA22ZKd+U
RLtUHqt7AcnJTVFHa1WWBUgZfN1nsUQyVVwE+c6mBpmgNLFPPdVhUWsdoBi25ST/SYyOHor0F9SI
INkqkbI6FuSk8gIKedLewJL91/U5X/wts2d6ZKWlAG3OPU8dIObSgac7JVvhxvLE3Xwfpew9N7Hw
DYXkbILS6nibuSKAutOHC6jyhnddtdIbXHpAzTHytM/hnyQM92xnPGjKLQyAsfF6aYD3vENnDY2U
Db2IUZqVj7+m5ev1SVjIa+fIdpjbgykD5vKZZuIozOq7QekeJnHX//WZa8N/Uoc5rDtS1KTQVXDP
IrU+ZHQPu4mzltNbXk03bilfaeLemlBxg4inOEXxVmivDGKykIuDilMnf7jo+noQwxTvNKltH3gJ
uk9Yf4BC7OH6T1y4rOfSKaYTR1rEpu4sY+pp5XjP4mJrdf0brSbIdBm+3fDn659aitXm33s/Sx2n
sQlHrGbZnvHmndf0ZNH8XXfTlTiy1LmaG7dAYwGC+XFBQaSMzkXsosioHesSsK8ygbgVgaZP2pxb
ZuwMiAhCm+Y766c9gF2wNwW03AigwwrsffVmGN0aiGOpSWLOgk6W1IrCL4SeuyyHKc5oQ/lT1lt7
xImrQfsIYqDlt7K0q/uU2NBa7asHyGpLDzqa2rmcJHSoMr/WTVTqHae/GfqLMBiBbHtF6u9Qe5x2
+jii4Zy3h5Ro77FyfU7lESA/Y2NF2oOe9L8tCPZ6hrAmyG1/72znNYnik40CJ+wfG69zgCkabPq9
tLX9UPPyxz+t+RyVzmNlZY0dOWcSdQ9OgZxcTsY+SRV6divIiz//1hcX9ByJXiaD6XYGvgFxQ/ha
xsdUM3zdeKXdSST2rknaACYvEHTVfQiwbynbVXW779Bpgn2saMlJpJ1HXKDEzDLvV47+QmD5Q6X5
lDTC16uzhc7ZuWpEgQeXQG0rO7ld/m9J9hy4XoygoED2lZ07vdkzyGzn3HzQXroMHcZxY6yx/Bbe
x3/ujk/DyKHzCJkWfAbAXUCEHH0XybcIUDOZ7VuV3MDB575WK2NaKgP8eQF++lrXkzyJNYFJwy5v
qIOstzziHqDFuYH8b9ZLlO/yGzhqriR3SwioP/fRpy8aZWtnSd6wc8/SbCesaoISF0zICwADikdO
3u3+u3QgQgkXlGpbC+jO9bT43V9QCtCF9qj90I1xtPJzlu6LP/nZp5+jJ7AswTOaooCm/2oqUW7c
1jhE+k0KNKsYLK8nP+CzCxh/VR9wD3bJU09fyZj+IFFv7ZXb3sXt40TgNVCmga3nB3RZV6s0S3t6
Fsf62uiswXURXFttn9OS742SnabafcrMA4HsM6ymfMUbCBY967UW9C7Z1EO1aaXge9ba5a/rQeVP
4PzixM8R63pitZzA4+JMRKo2rHB+ll0XJvBS9qbJQFG9zH7mzXSM+xx6eUkrjxFnPIBvwDGB0QyM
tLLptrXiXw11n4lTcV9CFitIJsW2bjw1a/t54cabQ9/bnGY5IRSdAU3dtQSa9JTelegOF0n3WLvk
Je5Pw083Hf0heuxr61WKBohO6CDpY+OZMV4K12dsKe/VL4n3p401tb3h8FpFZ6jI5HdO75DQ0IH2
g4+5urWhKAhCIi3pA8Tro4DUKd1BC6J+Q/9vWqm0Lc3F5c8//YIY9MECxjItlA3MPavFi+DxHQyd
d44SH9dHuRCs5lh6BfVQAVhAe54otFgnshlLE9r9be+r0r3gEaCsadI7QZw1StrCiZhj6WVj9pbg
RXvWY/Uj0sFQ1/lzssaAWopOOvl7zvpSch1Cu+15mOJHrYFkVDF5cfINQnEoDmyz4q1BKV+Xjd/z
W1bBu8LJg8jtd0xzNxJPyuvzuhSX54j0qu0ABddod9YL/hGnLLmZjKoMUife9bZ21xZAo6V6J72x
QtHWFm1/d/3LC+9CfRZxSsPpIY0R8bNTdnIPV4mTuCCRWfco0VnbT2m+dkC+3p4Gmz3MKvQsM4Oj
e0ZiQC4qcgeLcdAxin2C4k7emxtVR+e67r1ElWe9tE7QUwTZNL2bAO0JRm7upKt9uz7qr3cV9KL+
XnZiQeB3cib8lkjcpUDHNz38cfJ+5SQuPPyg9vr3v2+zwXaiUcM43OEsYZ/qEejt7i9cCrib5OO5
6aNNk414Ak8naUcPCjczauBQ9FPZ2tto4ckHW6a/f0UZQ/MVD+3qPKjy0EA8CFBKKPZtrBEsh7Td
1DRH8wRwGeW8lL35uzTGUwcY9/U5XsgaYUz69+dFF2mOgAnOuRr4oUGx0MzYnsktvmJC/Q7qLkA/
FucEIvKRqR3qrHsqVdkFke0cNVb6kSAbq7lLYMBI3DXv5IWTBubP37+qQg1obC4F9RzK/XqivzvY
am0uwXltjkx0tx3JbjL3fRXr9/UJM+bcZsOA0Ic5ihFHW2ziPPOqLr9xRb9Lpux1tSS8dLrMv4cl
C5N1XR/1Z26pO8mACuTdg87o91iP99cXdOnQzEpI6PPyVjYl4HYOvdHpeGPX3b6drJX9sjSCWSSy
rLTIjLFyQ8fKtmmT3AL1G0BYOpzcl+sDWPjCHOtfqxZFQxNP1gy6yF4ej5o31GofgUs5ipU6y8Ik
zQH/RVXRpKxkCk4texIgqQD7ckv1aaWYsPD8hqvw3+sM940MXskVOK3Z7zYyjr0bJiUohVFzV74O
YgOfngM13ywCwwzLjHfjaL+506Y2xBPsS5+sovkx6SsV7YWdPYf8K0fCg5KJ+NxYzQMb+KaP0z2t
5ZOWs11G0Pm4vm5fV1AMOgskMGYC/wYuH+eJqRuncH7Da/DFjK3nnmZ7FM391dX7Or+BN/TfswuW
o8lLGyPqi2hjadL2YGzzxt0IsCX7Vkb6axv1Rz7ADfb60Ja2C/n7g3prWG7XTvFZJPClZ+Ch0SFO
PKdiK3t+aY1mcQFalRWKIC0Lk2rYZQCGmlQd86y/dSBQ3jYrO2FBv8KY8wHySSZtRzsc1rwNUvBn
NFEFjeoOEgYNZUsCTdyL8hfxjBMbfrFkutUH6Kab8Qeo08JLgYa8PqELebgxZwt0UDPpargRhNk4
PsEw6zyq5Cj0xMv1+DZhJjTngUGXbZA3+ocGFeV/26Rz4oAGs8W8Qqk7TNId6jFQQJx2MOi9SYpi
wzodZyRYGeFlM/7v28yY8wfQqmVWNWhRCJMdOGyVoYKZsJ1AHwvVzvtOoYCQoVs0+Nr0BMPAXTlM
R22EUu/17y/sqDmxIEpaDreBgYSg6D2nqQaKu+aDz7AX03hIopWvLCUvczIBfNhALusdM+RD6cct
+SH55OXMPOYyCew2gAciT2KIxBnDLdAhqKA7ZNNU8h+XcxZzaquEHkKbOaEybWC6HPJSWyrdgS+W
nmCuiXYNoDcsKAazWdu5S+s6Cz5VrRuQyedWKAXb8li8wRTitqHPcqK+/ZEVBwsepcQVxxLkBL8Y
tL2RFweVsd//trCzWKRaneM8ZH3Yt+yHM8HZjSW/m87w2kI+wXvGXBnoZQq/2r+zkDRNGYyVYZsQ
Wj09aZb2YNrDsTLer49iKQDMWQGC8dLqYqMP7VFnFx0QW3kJB7/YHhMVyLpAe1XmeezZcGH+JlhK
TqB/oYzbZu3u+m/40+v/aoizXIbnXQtSfs3PLqw3ksLeyeq2aOEMBi0kzXiJGG5nXjK87/Y5AfjF
2UM9z7GZNxqv7vgBY5JNU8J5c9o15U0EinLZPcKSYdtbP6Ym9RzFQBa9BcGB4e9GdmmJJh7+8vIf
W965+FP8XzZsr4/nT5Poi/HM8fhFSxLedwk/25F530EgFAX/vXKKLXcfYG0Nb98iSLKtm2hB1RkB
Kw0fUmIl3KZS+HaISPrQRxvk+wQrMhRsPBeEmsEOJXTtRPfCXajz4yevdpSX9oBzySQ+lUJqG4bw
1NTTc22Xvhx+YfrA9XB5s8HPAm7tgG7oqUv1w2puufTamePvQZRHPayjSPxGFDcZvOmc/VjA0g8O
lN0Q2AkPpnoIHIBGU+nb2U85HuBte/EJ2BTiMBivWGqrWmvb/0kIv1qySxL8aQrg4IFmq9shUWxL
WIUcsMFIdIdn3uV/RA+MwE+S3mFf0uob/GQ8R8LPFGaLvUp8njSA2X6D87VXRsyfih8SZmAV/1a4
Y4Dlh/vnb/TmS5lsTfD/SPorzzqvbzbwettJ/la6QWt+YyYo/sVbWj5SF734CiaXB+xvKGgjYUOG
H0C714MNzGaQjt9XUGWmKATAo6SwdhCD8iNkeSQTEIjp9qUejC4oKrbPYRIIdJWE6CQES46uvMPI
LkeAmsdI+z10qCGkG2EmQWf1N1HSHHAM1AjPrmgn+7c4c29pXOyaLVbCkD7KzP4Eel86bA3ASFfO
y+WcfzX5l9D3afJZkRaabmH/WUmzU40/gLYoK+blBK51wBvpsIWqLk7jUDbYYqNMcGUiwB6Yxg8r
usMPzsnPCmacJF67zxYqXcac5VCPVZPDKLa4g5ILUC3ab/TFPpyWPaloeEUXOoeloLkDnPcuStU5
BXnXKLQ9Gc1tLeHm1FcbGJatpIsLCb0zu2lEFknUbU0ZapW5cSAc2GXTA+wtzzY8QI2s95vGXkmw
lz41u2xGQWkFFSUZ2gn5FckKUobqBO+1+6FpXmHW8LCK1Fu41uaMCKAO9HyCj15o53Sv8vSWkOkX
gwXI9T21kHY5sytF4AbrYO4uw76Qe95r3wzivoyEB2yERXWkHq5/ZmG+5gwGG56O9VAOcLGiBO+Q
FlhaGwZEo73l1NzmpnUHtODT9W9dQtEXp2TOYkhgkDPADFGGcVlunYK95kO7h3cPcM31WoPgUpz4
6huX6fx0EtO2gzmsy9rQkPmxRFwTVh4ymC5WwjyZDpRIHefehJDfWE5ncHH/bWSz4Mvg3zxlsduG
kljPqmoOeo47U9TPQq4VApYGNgsxPFUO1MhoCyf7YjuR/N1k8EnN3KMy+V7U8DSjzeS1PVSNYOHo
TOjLXx/bUnFzTkPI+qapiyqCtA26vFuVwkK2sQc01bn5fUzQJYeddQJ+KH2SjtCCtLfekU3DIMrE
zQHBWxGw2PkYpW3vr/+ipT07CycTMJ19l9pt2LhDMBmwmYAHs48e9S0bobPcqXYjNHslti+cQ3sW
UCDEbYHiMZRhUwoI1Fgpg5OSSG6KrDfBqOTFtKetZa9pUy2NbVZ0M2iX8QImtCHLh2NbsgtnO/vZ
pLBHB/HD8Fy8iiqtWklclwY3CzKKqUR1k1mGpjNGIrChPQlZO2Xf6HEFjq2WI77BU9WYppXwvBA0
5xSCibb6SAQpQ9kmJyxUmPXVHsThtb26cErmtAHLbicEZl6FYgTcavR6sdfKV5buL4nzIPbEuKUE
Dr//JliN4s3f4UaxorAlyJ4hM/L3urX3PUINvMgPhilPkZZVsJsb6iB2yfb63l9YsTltgNNEwpYO
H0TfAAjQyzuihmL/pIJ+TaVrKZuecwfAJ2wBZ7HLsEyoBQnKyvGoBKiOumUZjOBBb6c2FXsr1+1v
plD8IRfGTzejaxYfC2dgTiEghWhhFxgXoYA5H0xjtwB47itIPhBNh//CdOByhVK+cCNZs0hiDjGB
O5gowq4GS9NvoKyawNKOAWBS2ih1emZv6N+vr9zCc9+aBRJjUhEa132FfKGrXrQ6crxOK9bQxktz
NosbNAYoztSxZjYclS3goYjePcPwPVCGdpsM1t5ac+NYOsKzmOFIGqc0gvB1C3TuxfK28wr45u5b
iEusXXYLu3xOENB6PjZ4z9UhXkz0mCupQQQXLLeyjwbfHinx4VXPPRiUQ4SKApD0Lb+A7ZL2Dh4v
OzN5MxrDg8Ujyrno715fv6XfdJn5T5nFqGuyz02jDiG7clAWea8Lx68zhXhcTMHq23vpM5c///SZ
mkw0S62+CVWbqu+kz1/kIPJfJEmyaavMot+nVWuPr9cHtXAA5swCJMSRlmdcgXm0VxI+LtOE1XzU
7ZWVXNgs5PLnn0YD9pmymj5VIUBVAk69sD41gdqGyuT137+w7cnlsH369yeRuzXUPhXi/ffeNl44
u8MF6kXTPU2oX3Jz5d5amqdZoOCOG/dmGckwUnb5A7VC37X07oE4ZoDi7NP1wSx0I+aEgagAk65t
piZkTJg+zJ9hBQQpkvcaB3vD6qjZtX20NWgLghPJd9c/urRCs8Ah8rhjuj7JsJzyoz1BjDx2euG3
af52/QNLUzeLFyOB7Ekf93U4OfFZh4Unyg7tG/SZHS8iK3F8IbbOQeCTiqdEI7EIM0GGexqZkz/y
Ov63KZrrmydcdqI0UxGOjX7TKHHHJ3IYWkFWIsvCDM2h2sp0K5DJzDpM3Hqn0vgIfbC9FPKJrVEu
lqoBc1Q2/KMkcNNaHQKKV1deHadvOdRn/KbTkhOctNDYZVEeVmkyINGUrgJKWUGID1blwYWLXdsg
y9iGYUMrrTB9GJWDd3t9fywc4Tmie2oHEaWiEKE2GBau4JwHVOt+Y67zl85K1K+YM/Tgej0xVr64
EGLnFJdKJSNFHt2GGqRmSy3d26Xum4N2zprkuBqalr4yCxl2DofzHDXmsAQX30ed/SkD08dsdACm
+y7Q9efr87e0e8y/QyAt7ELxqWhDlxg3Kd4krGt2DRfHTK0Rf5eegHMQOI1oRxKtFmEJT2znOLBK
p29mERfMM6ruZI38znFKF6AXZ2yfrbHLza3mUoA8eugDwCM9Q326BE+yiVro7fdVSzbXR/9nB3/x
4J9DwRveUd2K2iasM1e5qDgLHQ14GZWvZm9R9Vw4oqP4PI/dcgezENBtvbjR65ded83maLkV6Kmp
obX1EfVTDoYIadToyRrXCOkNAql9xiFcTrNOe4pEFuehavSnoW3AGuij0S1OqSaJ2nVlciEzxYMJ
4T8AWFY269LR/R/AN0XS09BJhJHUKyeotaIPnbgFZSjnQBem9L2OVL2DoTikcejQQ8F9aPUtEyOQ
NZqflaW5IYMbIj/7GYvG+Lea3hwjLjSzUDQzEXJVagdGorifWcggUCh4NrKyDXGXubtExe3KSi/s
8zn+W68qo24zIkI6wVXatfE6LuHfl1D44IlVoa6Fm+TPKnxKKEzHKG2eSVDLo+yGZiH6RT8lKdmG
aUADdsmg9txKQZ2JP1rtW6Lj51TJY2u3YmdO3RqKegGPi7j696FGwg7xjqjQbpsezaQGaMCImcrX
8/KGTs4vrXEdrykzZL/AegVVkrQ+LLUyX+tYtY1SiVqyEVedZwDj7KN7WQSpGd2qRlJf4AHnubT9
uH4Al5ZlloE5UD3JdOJmYUfSeyAZD1wzBph0C+45bhpc/8gCY9mYo8ojCMqzbID4iWsRx+c3aOuY
LE28RADVUDE/h329sOkeeohnNzFu3EpUvlEVJlwU157eSyOdBVqF12GsZWkCwt74rbX5Li/bx6Hu
DkCpXh/m0uab5WKpK0EUbN0YlTazOph6ld8YHVuTj164kP4g5D5t7aju47JO0zwUygqyiuzgBpB7
sKaEphsIU7218tC97NEvIvIcS96AigndjLgKU2gMeBAUK32taA5JU6wk40u7YY4CJ0lxcTWHyeQw
KcBzUfTcdFXj+ka9Q1r+VldJDF6bvaFUdR5X8qFq6S+rkg9uOb4NTr3mdr7A8jTmIPAI6uUVz1CN
gWDEocVd4NWSbbNsK91dK5pHPEJyLwVFJu+BBXXg6JQ5++t7ZWmWL7v002q2cTYQcKWrMINdclPy
D2ZGT/0awGdhr8+B36OAwyiPe6ieOM1tYyThkGk3eWU8DLWzJm9zeQB8tU9mkaMFJpYVRIeDVtLA
Zzw7NTUL+ssVMpm/Oigr5BJVz75hx9Uq+sILaw7/TrXeYRJu3aGlNIij5g/Z6HP7pYJ0TKojewId
pjLKlRtyaQ5n8cKyEZazHJtDT9rec2J3X6VR6veFG7hrOjlLu2AWMWJu1LWdoeyDHOTDTeJTwulm
lQi2NILZ023Si1z1LYrRJBpwAcLpFfssy7SghNTjv2xjfY4SR/3ZSpOoqEK4n/204p57U6VNge3o
K+fk6+cFELB/nxOrorSlDs5JX8DLohdHmUW7Rla7EjJWqpx2q4+srzeXPgeBT0llc5Avq7AwnJ1l
EcMDZQ1ijfmrU7ZBA3BP3xa3/drMfR3OYYP898DiOhp66J9WSAYdKCA2QUYUrIKa7aT/6oZm7ZRe
duv/nlIYj/79GUiWa8LMVBW2ebrXlf3AL+N6Gn72VP6EjMdTQXJctaDhcte+bZtmre+0NL5ZeEjS
bnI0GztDte6LXhW7Fspeha5aiBtqJ5qsbMCF/Fqf47VFL0WksroKzTYNIqGH8Fo+x8zeDKI6Dk78
XcutQOOi8SCwjvq+EcSM7kRREA/OPKJD+XNYQxNfxvbVZM9ChoARuNsMdR1ahnZEUXXXNNMaqfPr
cKuzeaiIwRut7KYOWZQx32aVT5R4GbXq4vCRfciU7dG4cIBCcl6Jma/goxfuap3NYgiBq6TWQyI+
rKT9KsaDbSbe0ARVceJg06FIi3ROmSCJmQ8jK+qNw+muv6hbrNU+FgLAHAUOd2xIMTRujkQdGqqU
qw+N8nNUtr+YIGEcTRuLfFwPZl/HS30OBkftlvWMoeFc4sGoWdEB4JobjZPN6mCWvnA5LJ9u/TGq
SxMOKjy09IbAub26gG3R2TJ1WPp5/zaKWWCZJoDwdTPB20dPNK+E0txU6695Zp5Xy8ILoXKO8K6q
Dg456YCJYtOZT99S249ce4ft72s2vUPv6VWlK7XBhXaWPgd5j5YpWKTwMRpzpIMTOhdjCTRb+w2W
ssHllElhHmtZHIvEeDSqNer80lrNCkBUNEVGqY43C49/UGvaV+DeOELtzZ5uri/VUvCis4ABO+Ms
6foJEIc4yn4nxcB2OkmnTVwARZt32sZo+QdnEeQuBtb6kST0og17dvj3jprASA6u6elRbN4k1biW
mi7UZPQ5OpxKMzPj0kGaFbGNVSm+hc8zgF0NpGpNCRBXDbBp7xxkuzPr6Dmq1DGtapC6VeYG8Jex
tPLJdhPbU9age707/GrkT2pqCBdF6hNO8HZJ92i5ZOyuAJvj+mQubcpZpGqSqRyhsohMwWkOlobK
Ph7QcG/xXU2+EVYfC0gNj2uvpIXdMcePNzKGQixQWmFdROUB1pXCd1lk3VY0vbHc6dv1MX2dH+pz
7DgEnDHxfVSFiMHTDXd0fiC9WR2tMlc/r39igaKizwHiFSq1BUruaGz2CuhtBoX52NNdFig04Jvy
VDf81GUlII/OHtT9R6Jr+yLaxvSpkJ2f8S21TpI2bys/53K8vrhD50DyTo9sY4SYbBiNz7IwbhSp
brsarsryPWuTHaXmfToNmwqFo6aeXqXb3UAK7/rHF+4ad5YsudzoVRXb6FwjwYQNxAXjuy+s6MSQ
+LNKPgPMsYZ0WvrWLD9yXK2DxkuFb1VaC23dmPiT4rApTY4gPAdRZe1RyEo92UJMHkbTb1M1nWs4
r/uWnRG/lXIHbdybUY8fJ1t9R4q3Vq1ZyNzmYvdoiToAx8gibBjxBqN7G9l0xwY85kw2nlcL7AvU
PpRr/74Mc17GZuRmZTiOxkYv0zfbFpuqKAPl6jeRI33dUr4h+yCeVpLFpZHNciiVuEWt12UZEt3c
EVeXXm27x1GobQxJxf/j7Eqa5NSZ7S8iglHDFmrsrqIH92B7Q9htW4CYQYD49e+U36YvX1FEeHXj
tiNKIKRUKvMM/3rK01kkgp5hoXNq5yHXfBdzvvGQFMGDHSas0+H2Sl0IP3OEd0Kl0hAzyUMC0Lad
Ou8i6jZW0wh/WlM3sC/f4cpOnKOyW3QlbDsWRTjA323KgyKLnEchXfXb6ct6O0buzmxVEoBfUgdu
20SBtmAHCzPSXWNdPDDrrQmAqp8w51HXKK4MJDNOeW0KfNV9H5mbclhjui/NxyyxAm5ctWzsk7C2
qpcROtcor9zJUv7z9ZBcRv6UujlwE07RWzDOHZVw7btoN8MjyDIikMxrLXxpT1AqQCbsrFzdFgLE
XEtdysIuiDsa5wxA4MDO2WNvV5OP2vC2T6GnW5R3SvUrO2PhoJnDjbMCNipuSWSYd4xtGiRToDl7
ENg63l6vS5nO/2CIrWlM4iSRoZlWO8ozCIgIsRMZSPPukzk8GNXPMn8bmvTUYkaV3aJ8pO9BIHrv
rO7D6cTT7QdZetFZ0GFQJW7yhqVhG1vfBwOW6QQ0fSep1u5pC+fX/+CK4bIgSyEklNbZXkBAVTlJ
66NGtncaGXQ92/Qaetvu9378QuptYdOdVXW722/3twd6bc/OQk/Gy7iuMwcXDJhFQLZtU/AwgfCy
Sr4XwsJ/wQ1KI3NX5DDhAUVI1/HO6ya4BapXMLMUAIy+03XmEaTVi718zC+OJo6PZG1SL1HJXm8/
6MLinmPEDDM104GwLGzaIigZDQXHbZJ01sal6bErDT9fuw8tfPH/gUjHcY2WGlYex93CJ0X5Nav4
UUUrC2rpGJvDou0JJI3WKmSYddDlg6lanwWU0e/EctI3XcbdaSD9C2zcTb+iutuMysm2t2dxIerN
dd0hNzdUWa1lmMbTY5JmdIMk4S2KiBfApS7Z3x5l4dT0ZpGvGi2tc3fAKE6LOmItoqDkLDvaGlDM
HLyhag2btjTS5RN+jrEUWjM9VYhCVXS2gN+raQafyezeG7Nnr09/3H6hhZvCHBE9WLgd51DED1uz
3hr0dYKRhHbVRkD4AXbXr6lxMV1bqaBc8rkrO3KuuJ6l+WBDUEyG7Ujjbd+WKshTqDrcfpUFJq85
xzc3I2u73m7ScMxHYgJuOTISxIP9bJORwvyXWAcQa1gwpdoM5GBA+TxL7uuOQnmM2Ql5ZMRpPbgV
wS9LT52G221e70elopVEd8GkyJyDNAsYw1Bz5Jc7rgfPU9CO9zTvdzHJILVLM+XDio4H1Gx/dpM5
HAtdj74hNQSo9T4qgCYRPa6/OiMbA043JIqByYWe2zC40InslfcEPhJB2mHBH76ixb+x2M05qgfN
x4LoFKves/ldRZviIYpqN6zgmgHdnDPzsvy+I3rlOy7t5FlmatZdJ3PSpSFYKTpwDNywO6P/AS1C
DaBusXI4LURdb3Y6FLnOOIsmLBaXfOSVHlCC2sed3Lo5iFpV5Q/CWAWdXB79ysKfY8UlbF9yE+rQ
oZvtKxjcgKz/C6z2U+3U951jPkTvtHg02/KUx2sSKksp6xw/3vfo2HhFnYVGXdscdIruRCwjMAzC
dqWhT6Wn9i3hmxZl39Jjv53u9aKq2d5Z5QDKOSV7gzpHnke231C45MSJcIANhTSClk1z5oX3fHvf
LkS6OfA8SZyI0zLNw4H1f0hjdudsSB7HgWxSmA9emC9rRPeF+DNHnOuq4Z4Z4TNIEX3lgp84gDwr
ndxLXL72iWfxOgeoYYCM4+W3+9+uGR/ixvwCrsPKwbOwXOeQa67tuiwn1GPHCoZ+4KJa8Hc1QY2H
OGHpa2Vsp14+3v4gS9M024Dw9Uu0IzGWS3PoSAEDUTTuynmzgL8Ck/C/5xoMEWFcPPZ5WHVAf+qh
/44iPsDpSQ7Dl/yhqI0dDDJhDNf7RtXuSzPJN71wwSNvXTA36XezFGvl1IVb3RybXUSx0oSaeQiG
Z0F/yBSGkA0cgCDu1A73KDbsaog6gXy4H6U4mU71dHuCFz7mXM19mGI9FsWAegeieOYaZzHlx6JU
l6tjEdA6CiR9uT3UX/jzlXU513QvEi9xusnNQ2ZPnQPgYwlJieJIS5q+DSSBOJ6ytmXmYkwdy6M1
6dTPh/a18RQI2ZNE4mENVdA1sCujAuSFODs5ZQPXZMqeUpzjvrBY5/qu0Z9ay8uCOjbiLZaPA21v
5dSPExfGWynTbtPiBgCp/PHXGHfZSToppCjj8cPRNVQeYGe2MTP44Nx+7wU8gznH0Xoe2BZcdDI0
Uvo0dM5HwZpT00doe6VhL8TBbLhf0OgrtFLDsam//GvJY46x7d3StluG0zJT8aZqzDtAGraGV0I6
Kl45vJYKlXOwe2dOEH52UZ2L0+ZXStmfxmSPZSteZO/CzlAGuDh2dgW9N+27w11z53jZvXCa14Jj
NrLxsY+KH7TNVoqFS62xOTg+y+HiWTTY1Tkx/dZ5gdPjPffkJqU/SodtSQFwztNFcAmOMn4kgZ2v
suOw2he5BI9ri/wSyT4ly9wWSd7XBjZUNH5LewQsi78MOEGgqA31lMxnlwo+Aat7FeC0FMjmavxQ
/yaOQr4fZnWyr1EmVmpnF2zHwaPtzPp+4u7BycwqAFMMRlruvmuLfdYPG8gBbou4XlnoC6fnHGlf
EK/sdZfg1ZX5ta/l18KzADWZksAyYJolXPV6e0ctHHDO7FQwuA3abooirW4b44uI3WQTt16Dhlf1
8/YIC4mfMzsaAG61DavDIko7e9d3xk+StjB/NccPaJz90xBz8LiO3QwMXVeGk/PBS8hqO+Ib9Gje
Vjf/UnFnjgGvLVnTmnoydO1kGzUE8uj63MnBt2HKPKkPWyC5ao72I03jbTU4762rdgWhXyy4VFp0
e/s9lzqFc2A47topS6FXAixx9UX17f0IButYT98qG7VXZp3tcdyZRv3icrluurGwRuZ2CFHe0tju
bYmGhcqDCQCDPk+/tRldyUwWDs6/ue6nfW7hrBxbRfFWIvc79tEl1glgQL+NNeY6+b7KiF+cv9lq
B/7a7uqKAwtq4lQW9FgR+wAxnZBlsBNpmXMWLNtbNr2zjF/rgezy81cC2RwCLmwAn1BHlhBg7b9V
3KNn5MPFBkLEzTZP+vbZa3Fv5Ak0vhkapJaSL67L16L4Qr1ujs/uB9EkSdPKUBLmt/T9UnagA9+4
/B3+bfu8BKYJUeWexjj2HRcEwzH3du2a0MNCKJvjsId+quwkR3nAjL2tsNv7tM23hi0ec4NsaLES
xxYqHnPwNUUMSOoENapJ9LumKk8dNimrjGcPpj2ubeCo6si969VrZ/XCN/0bKT4t2jRjqlaXqkc+
jsEAsfe9k/+Km+lbL+MCiG/+zEh5aKKqwZIuILJooPR3Owws7Jc59rqBTihEWlDhbWq6IW189qja
JA0E96wHFH03q2FvaVJnB7ADbLeRAWcZSqlf63Z8LEVQjJDG5izFaxXWnbSt/eo+WRrusoA/TSmY
kUYMU5c0tK0OiLGoxBgZ39ZQcGsquILJDvqIwzBujTpaWTZLtc25/HZe8wy+1+MlreMbUdubKanB
lyjvLjhFaZc+k2LPhujYr7VgF6Lp39j06S2Z246mKnuUz5vsYqJN9xO1vhNQBW6vjqVZnJ23BGzM
wVUm0DF5IXdtBZHPMv1NNKRlbNhNZGbpdynIMagQrNxil8LqHFBdXySkFXckMm75MHmy3Q4s3Rje
dLq0laual/huBfwX1A/qdCfJViXKFlLEOdCaqh7QcIGRGyoOSaKKb2jiaxQhzW7DIA7tC4dkPjQ3
Gt9u2sanfLJX5nkhr5lDq4ciKQ3SI3PqKv4bBcpt4vI7xvtfqyCkpWKPOatLE9F4nkdiAHTUIIOk
GpKjonsPlralCWkQpeo+yK2S7u2RPsQD9QUES7ZDobeQ1X+iblcGtey9Uzf2AbqmtIBr8Q6X0MaA
NBIT5On2ilv8/pel/mlJl65OGjdFUcrKysy3RtwjCwMVtzirofghgcjdpd4xFq7YVbhP+KlNIapy
e/CF42Wux+10tpdqONyhL5ocGCffmDQekoI8OtP4c1VyYGHTznHZnh7ggOWA3sGFSR+inrDHVmXZ
ronttXLi0ovY/51EDhpyDaAmOI7yjjiN6esECEgYAfTgEQUw1fp6e8IWTo+5sncDzKpbwCoQ4Ido
W9MKqlfNqe/4T1jXHAkyktUqxdIOmUUitI28VtYohJQe6o9REwioPRGpH1cPqKvv4vA5OJs1ihNb
EOOc2P0X2CaPIIkYpzHfJ1Dsjdov0JdaWeNLI13+/mmJs3aoDZpFxlm1njo2OYTJYuGYG3PwvOcE
RpnopwDGIiqxBgu9uh7wbpe/fxqRTtDrrvQkQk+5O5W7PxuL/uobq9zVqYaU5tfby+HqR8IwsxiT
CwcaV71IwszdtqV+rlqtfYpOrs/X+vxLQ8zCA7OaCstAJhBkoL6lmidN1B8BWCBcUtcaa0tjzFKV
aszyLkvAAwHba9oAO0ShN2T85rSBD3U20MPt2boaBzBbsxQFOB422NRMwwwAWqsb1X6ciLfRZrwm
bXg9I8EQszggmj6tnArlrAjabBRAqSwvzpYnH3Dp30RD/S2Wzta0xnB1Fy291CXF/bTS8hrs2dpu
kXdl8Z5WWe+bFvHzMl9z575+fcY7zSJBrCtgm0tcgNJyOE55TWDJdIEtenfRZG4o8Oy0wYsyHQAQ
tsck4xEm+8eF0OY3ZbPzhAFEylrja2GtzAHXcTUqT8DzJWRx5E9JD21KIWARUnpbtXbrWRpjFi+I
BbtjF2waqGEZoghspm0omAGcsam7S5PQro2W/ssR6PC5BDdz8oHgLple3gcNoPjRaPNTZWd7KOtB
KW0lAi690eXvn1ZJgZTSxEmbhoVoEWc7/lyP5VdHWveQKry9uxZC3hx1XYD5P3a2/f+BQjfGvUXc
xzyFECMnwWoCfp27ivmaxYoeDWuDx14STm4duonlF3Cg7tGQTFi9F9YxL5xfo5ceIg11R9mXx0l1
5SF2Sb+Nm3tIRRLjuxYAgsc1yHo9eYjLylm52y3sRTYLMLQCn00XMb4lgUdXBgAELMU5biFqf3uO
lwaYhRfd67hqTeCg4IQGyPJ4b0nc6wAcvv3z12WSMbmzYEIbc2qYiRILrL+SOwuIHG5B4LZttraQ
O0ZrX6Z1tAN1eFPhXgV7cIiPlvfNaAYrT7C0UGfBxqBuSru0kiG1qYSRR77TKbsvUKv1SLuFy9t7
V1U8gMx37PdW+d6UkV8lUI9qcemkH0aPWjfD1ez241xP4h0+x1H3bIKshQbkY2rKHQELXWh6F8VP
dgalyXrrjc/eiRvW0zgO/siSXWXnO7vMD4bs71vXvsud3Dc18/viKcWVf0BRWhrVWnHo8ln+pzSF
p5vFKbtJqJc2eDrmwW3LhfFAQo4wfQpoHra2gzonDKVNSKYXaNw6a6NeVvO1UWe5jRpKAL2dNAtt
4NIqmB40920sn1xdApGXxbC9AEIb8ladH+NueZSWg+1G2/wnBS/8UJQWWcFuXL+64P1nUQ1GkM0o
ASwKsxL+8Lx6ZDSugjwhm86iBwXjXQ/3L5mZ4NobMOVh0fH2uljYh3MktmVnZV/nJUqRaEg6aX9S
pf0jhe/l7Z+/3rvBi82CnNnLQXqelKEWiFWtUf6xXSjVmpOvs77YiijDZZXvoXv6dVLu7yr7DRfU
DvaENnj525WHWFpds2jGHdjoXMx8QuGVld+PW5pHf+BteldG+LZkyg92555GA7A9WBur3Frbddf7
OHj9WZhL4mHoMoqMY3Tf+u6s6wNgEFBhzKADaQV20j5N8DG+4LGVkb2bo7EZDfsDNq1vuZ293n79
q5UYPMMsFIrRgmC2x9OwhjKYN7g7I/M29sVLumZP1lQcUCoJVzOOhcNzjske3JyJSaEq2MNkpY1L
G2gv85CkI6xX4rJFWwB6Obdf7C8+4cr+nYOzzS73HBC9kM8RsLpSYcZbrbsdwNSwXJNxfNKk6TZ5
Em1Gtxr9SUfmW6lQeSohLu5KFWasOqE8c1T2H8eD6HQZEagoSxihUpxF9whKrwKQiy+xAU7GxWlj
dL2HnFpbBUFnAYmr4+BJ85hlcb5l/CIHBRzdhbuBNb8ba/S9eVrKA0zOM1+k07kr3EPXQ2LR9caT
26xt4sWJmIVP6kwTz5oalX1e7NqpV4+FC7FdCd2Zcop/NRkQDnWZBRzdxMGZmo3wuLepgcV51z25
c8SbNbXH2GTPoJK/qK7Ltxr+rGdh8HJbkeHgebTzAXcM1eU8YHzykahviVRfSjZ85Y4+JA55INMg
D0w6J4AA7k3cQQ8SRXY3suAPYAYxcZ5wuN3HSpFd7HbfYdrtrISx61QqB72L/6aF8dBrDSPjNOz4
GBq0h7h0UUfkS1Tm/L0u88YXfTOeSqW/VVPunAd4nn5kVLZREMHUhG1oMjwl2KpVICezO8DaFAd1
Fxlvopc57gkZvE4ix75juv5pRdZzDc0bH5Tb7ndpll+kzMeVV1m6ec0V0wGDa6Z0zJKwS/vHYtxd
TmQgDna8s4K0p98BI9Z+LMcjlB5vb6SFVGUOubdVn+SqSpBTewj+QgIOGD+AsbtZjQpLI1yOn09Z
uxpcwNJL3EN0mh8NTXYUWDuYdRw8umYZsxB45sh63HRGxTwDVx23ukNBDDZ008YsIGjOBPzFzKfb
c3Ud++HwOcDey4zUJCxPQlVCIQzKgPtkBDB3YlBi0BzB2z0R76RzuLpyeGaWuQZKGXWM28NfdvS1
kDc7UBzswSmGjSB6zAPuIjrgwn1LqPPgVvkzjAJW4bTXAa94z9mxQaGrPQrFk7Di0z7XwIiazKek
DIYnh6dfAdG0ocopAPeRSBcEi38gszzzxm194K12wG6+Q0d6JdQvfdxZMm161kAhwYi7cqJ2bBBh
0pv3hnLuWqcJnDWVxOvIF0SRyxH6aZl6KukLrkAbjnMRaHJRn0/TV9ErfyjSO0TD3SWQadON/YtZ
7CgP47iNva9G8sca7oapP7oeCWz6cftjL91i5pD3wtEMmFt0vor42Y6S01Q4oAiKXdGmBw0km8u8
8+U+Y5X2SxGZR9dioVGtuYguTPocjz7Yld0YSqch6dWLp5OvadpDrahnL2NhPa8D+xfSM28WHLK6
TmVWY9ZTrwaEFCDpaRvz4sGe4jeeAaVscuSm6BZcun7HyhnfV6b3smmubKY5Pp1q7g5pfgEDiydd
Ve/a9h4oFpcyRFjm6Utqtk/NmLw1k/rdT/VD4YBcdXtsd+mlZzlpOpEBeGoD2Pjmh8VA9CcKHsMQ
I4PwelglHQVSEfKZBFdjgYQhj1zmg4OI4kp8dnN7a7OfVhsdWZJvx0xZIJZAwcpQ1aal0Z3dG7ip
wPVkjzH6cDCUDxZY3gHCHSETeOWjRMcG8LvWKsOImD9du0dKqI4SxBa/IrQ5lJWX+QC5w0c37oM+
er793pdvem3KZ/FrYFCo6pRVhzXMIH0nYncWlz9Wa4iXa8W1n58FLULB8XY4xAQdDbFsE6JqmOJy
JQgt/fg8CEHxO66LsQ5J6rUwyfWO1ChX1uIlwlx58DmIe+qBKLQ7DT01q/0Bhdn7GKJmdTztSeTa
fpuaLy666xLwqJUFuDTgLGXMKXRqBgoBN0DbUGLiWwvWm7G5iYU+GhnbQMpmt8r3XYgkcxS2irq8
j/qoDmk5kAAuQ1WA/bVJKIHE2mWZOvkYrZSu/mLkrk3l/C6dZa5pT1CcM3Ke/4DE3p8u11ttD80O
IojIvWUl7zwXO8QcgdCG7/dHXSR61yVOGtQAVo2jqdEvzNWh5xweH/UE8kr0W8tCP8ELNAqYZ9KT
hAftSPE/DhQyi1E6B0+T58JsgF5JytdiKHjAMxW1PqCvZBeNrbVJVPnl9j76Kyl57S1nQRNF6yjy
2rIOG+ntcUcBbbw50IKEU84PtJHKNyjc0lHaiVuy4yY8ZNGRUF7sl+SHaX2pzA5vOyVvWWMHkrnj
Nirkh/zHlHLOO2vjxrWgR1qBy6Rx4/4uvbeLLMAqw3ghD5qTXWTipb1V9FVoew7Eg9zujuQD4C2y
OUh4MFk1aqZrzKKl2tkcH48uW5+No65ghSuPtJ42kSzfQd5G2y3f2k1/MMF9iIdkA4LaJhtRVgTq
x8F+jbppX/EYqtRWEEGXUIwplFx+MgZLKFwx5cvtxbDU2Ph7yHzKW4ZSRNqU0PUVY/x9hCd60X3L
ITMkB+CkE7a1DLGvIQvh9IbfiMeK3amPUicA+jMZ/Os1Yo6+J7Bmhv8FFDjbJDkz4821qgMS8PfV
W8RCGJlD6gW0CPqW4PDg46McTnHrojp30XE0A2dVt32pFjcH0Be8QgyuoNhpZuIENdYHwBne0ib9
PUL+17O6F5Z327ICgbYcfoCQvPINLyfglQ09x9JnjUxG8GTxcumlFJl8Z1C+h2TZ70sllvLxF5iB
YEDXe4Z0tEKlEDi2fxx6FjHlSEpoi/A6hGEILD7f7NLcxSYA/aymaiuwmeAPViBbaN1N5yS7Gg1U
A9TR28MvHKtzeLfj9Dk4C1kTuh7fKiLvs7L4dfun/yJSr03qZcxPGyP2xq4xhGhCAKitI+wYsoOO
BIjrz7jIuLUTBWr6zvQdV7r33SY7pPVwj0L5G7i8pl9CjmVbj3kLSn5JAsjxpEFTs+daqidubkSf
nQsnJrt2+Mda3Rz3bWnDwhoXIA1wuYmSd0k2kWpfs7wc/crSW1tWP1ZxqH835rXZuSzFT7Pj9RPs
rikrgTLv9FcNFpf04zxKt4rT5P6iXRx18Riw3mr8yuhgaFPaxdnJ3XPfQaqvqtwepFTzS07phWJS
bwaHF/cGAFB+2rDxmRSdCqqEQljXKq1AWlG+l1mqX7pGP6iKP/QswpmQ0GcnbbKglNUUtJzLE/rm
AC/KSm2atmL7BNIo+2YY2C5n9g8PJIuDK8WrqUd4ZN9eKUu7fg7ehh4sRGCErCATJw62Q0Er7595
47zaOLNj7gAep588dTBqc8Mhzr4y7MLinyO6maeEa5gFzsnWeGAQzHAI9NO2lfgonwchtyYMv7U7
3teJRHVhhC9aFftJl660QBaO0b/75tMKgOETULmkrMI+mg6G6MNKH+uU7yMtn1un/kibZr/yppdF
dWWxzeHbWlPSRTkkGN3BeO0nK4KRGt/R6XKNhuQJy+GUB8WK1IH+I3gkHcqy2rIeb4++kO3Osd1t
MhnOGENrVYNm4MP89xF9VGRCJ5EjtkWwZGl58d78aw1vLgROXKfpshyig9T84znOg5M5d4Uj7twO
FdNW3pM0e2uqzF8VuFwosM0JFK0ER8bTWQUIuXpTmj3nHpzUibFdNdz4S2668gHnDAqnQisnr3IM
kZdBqSBFlqJpHTXy0eUwemIsbCNothvZFiD6BxI9F0P/TFqXbjts/53G5d1vbHtfZO5zUVZ3OMrs
rjuxDHJVckDtvRB+Jvm5qJ6aggZtnP9SOfmBNClb2W0Ll885bSvp+tS1GiSlOou+RoY4R6b1EXdr
EuQL32DOzVKgy/SKKCgHNqiNu/FXHJ8PjjLhZ3m8vYwXEqA5V9rpmdOVDbbrZL+lJPtVtGqvVfOz
zrxgNcv6G3uufOg5T8DtB0uZsPEIjaRlB8NkduhFWe6rOP6Ziag6JQUwbgFKBUHj5u0zLwx7X2WU
TX4MsN0OroUxigh5th8iPJW007tGdF+N0vJ8lxr210Inzh2tpT7gllVvbIwQlJSSDUxz1qhLCx9j
TjdwHUyVl0LPtOXmYyyyByKA92mBWVsXVlqInnNOgdlXjUHKAiUUkcaAtvIUttNv6XRs2umnmpwv
cWdXuGVOcCOszW8JxxnX9Q9icE5ObT5VKjsqOKJCCLr2IR6gV5b5wmPN0cjMMUZ0Z0a4NcEPt9fk
veh1KGQtfaO3n6EtAjOHVd3TpXm+LNVPJ0jVo4jVlW0Zxib9NRrdl7jdIkfaQyNup+WkA9P2o/hU
i98VrPZkQu4aa9c152msfDeXK1raS09x+funp7B4CpG4HCpxcek8Sa/cJoWb+jUYmf8m8uvwvy3e
T0PowuWZholEaLvl/VDbD+kYvwPpO/qqeLq9vRc+3N8m+qchTIia29UAyrDtFMpvrBMH2Mxoxu9t
k38r5Rgo2mxuD7XUmZ4rxZtCo/E/grqbswxKrd65iB/NUWyTLtuURnYvK3aqh+w79apvXkVf0SU/
EydGnRSbFTi63e3nWMrQ58wH7hVFjAWUhwXjdxxKnf4UOXyHhFRgY0CMggqpN2NUH8TYHAXakn5c
qccRDVYgueND16G4icTSAHwnofsutn1jimofdDH4xhZp8gLDjeTEhLGRHaqc0/R6+8kXYvHfRPLT
xypaz23cBtxIbN9vMLYOrKLeoJMYTp5w/VX08tKamBUdPaKtFh2tHD4RQIe5rxW8u7oiNJMBLWWo
9w0ef7/9Qksp8Jw/0ZewTGgSBcQNzsWNZPx5FNxXAzzWzT9lGt2xSB1y2B8ZbbGdSPFzZdyFY3lO
YYjNKKt7cHfD3BP7qSo3Slh8ww0HIkVu8sAmON+qwoLtb2+cUFQ6jKyz/djMpU+GbNeN+ptnwEV4
5XEWcsU53SHNGkobD0K4Fx1S3Pu3U6k3SA2r7g7eERsIaF1IwF4+7ZLkY3SGQ9Emuy5+r9Dpz8ch
SOtuj8rpaqlrCUMzF5kfYAxFDKvJwiFilW/Z1TdoyIDMMMa7sk5+E8il+3Zm1dsOmyYQA9wcKq98
h0ioBIRsjUC7+Bjzu/RESp1LUBwg2u85P43oTqHfh6uQ1klgT2J/Ib0j3PaWP5wuClOr6fTffteV
jGTOe0imcTINMmZI3JAtkkRE2GAmO/Rtp45e03G/E+Nvp+JtHriZ4ULUira+SuP2kNcqOTXUJrsR
vKp91KQssDwzfnQI7B20MnGVh8kmfLAi61AhR9iVnZnuIuCgbMhCNEW3sfU0AKkUObuBV9m24JDU
85O6cw8gxKBk35VQknUn/RobRb5r0rF0YZpdVmMADDJCkRoH+DmLrLJfZAJ9uWAEwKnf4KZtnO1o
gm5BlgNLbbYVRNrgZ7xHS6qC0UQ8Ueaz2MuOMKOyCsxzTaKvrrLyLy6woHAET2L7jdmtfkQ13z5S
5oApbtLqcUx5sSKrtHCymvZ/T1YBha0OyhjRWYrq0SjUveElW5dcFJxwW7u95RZi3JwLElNTjoCb
GmeYHlsnBpOr3cjQX6amu2vtUvu1rFXAUk7WTr9L9Ly2oGZRNW1qy0QzE5p/Jkl8D5+qH7MPPMMj
n4z70nV3sjW/5a77vNqauj6RALX9dyLdqcECyPCSEF7jKOSQDokDLlASpPQNs0m08sGun0tsLuQf
T7jn8jgGRcSS76PAxWyo0M0rtm7Hntebw9e/GZvzQlBV7gcZa342J2/XyPRMPHJsKLvrvTHxiY0j
HMKyt9fH0tRd/v7pqLWVhd2Z2fwcE+0X9lBvtKDQHAZgacMsvrIKlybucjx9GoXYts2YZbCz4UGP
t8LqLuoEXqquH0fxI6LPWuttaaBZIHXAPbEU7dnZFaaAU5UnxpMWJPtT9ZEFI+6y2jVRtoYYuX66
sjlXpCuM2MhJys9Z4wwIinEFyQqolNWuX7ktFORvf6Ol9TCLE3JyiKzjBg4oXX1f8O4usSefJemr
m/bPbAIoJMvWdu/lN/9397K5RH+Z11NuWhiLjXo3MbGLMpH4jjQ+WMYeiEl8m1tHwTrEWPMe2Nr9
qsbDQpLE5hySUU0QfOvLGAJlKH7wHCJp0k9hwTpaHJU7SIoX+QjdHSKD2EA2u1qtXdgEc7oIKUQG
1TAXpkfQ9Cz75wqivZBbWP3962kPm4vya1JYo26JCCvrzVX2BrIH0hdkfLlwYcwselTOADHqVazN
9RDM5nQRUfIcnvOZcR4BqGZlX20KlOHsEmluUu0RSbYp/gWe6DE/JT2rV0ooCxcfxmbBRA0kljC8
E6Gj9FcKDxDHObtTgQpkN+xHvDVuWSyQTt/BNp5RyGqMH8SwoXEhtnnUnqdszSn3st+vLOM5z0RK
kglbFSLM09b049QgKOLA9uH2hlwAqgFY8d94VvZjbFcmM86e0rjKVTsC/Xja7iLj6CkMk+EKlU/D
Q82MMAXGfrUPuLSSnP8OTLvErUE1wEmXHCNvDGA2/+G40YujntRFAHK3Kp28ENvmsv4osPJBWja0
gpsGwG4go6AUfz/G49vtOVzosiP8//dVGDSe4EzAYQ0dK3R2jxbw4UNtPgpj+D/OrqM5bh6J/iJW
EQwAeSUnaWaoYEuy5QvKkRkEA5h+/T765A8rDqt0XO/uQCCARqP7hfuegkNsdt843U1wcZvIFc7S
YTFAS3wE06MaADIufDA0Ifp+XryCz2VOUJigj7f/uBWgKCwS/vvH5XYsswqJcYQSwVeI/UPxFOJE
ZX7O6nTclSYk+Q1ayB10o99cq3APt8ddub50JgkMT23uYnPdJ36/a8vAm46Swfa89frnuR72t0dZ
eW54OiXEKWs77q0BwyDm9J58seLqEHfAVbOzq0qgCixZhZ1S0NXoHkE9n4AAB1pjMqBiOn3f+CuW
PfvOGWXLR/gnKejsGI7SU5yAlCizIJuS0J/EBRaCP0haH7q4fOzZ/J2mhhXkQxN2OTl3EB3YrOuv
XKs6McS3S891Bpnex/WPzv01pT8ScRj6ZKecu1Scbs9yBeDg6SwQT8aZqFKMYtu/HdHCITxH++3z
3JgnmNcfRAOsTGsfIGO6G3/R1n8gVXcPQMHFjC2xg2HOQzcQK/BVezLgow4tqp5cZ+gh3P77VgKK
TiIxiEqThoAcbMfjqa+geJSHbvLmm8+1WwbzAHW/fGNz/y3Wv7fgWvCSPYMtFTGw4N0gghREsmDK
v3txjtpO0YFBWXwn4tmBemgAjacXmXdxuOiGtzOe/m2L5z98ZvJhejBygD1onT13styZvU9OtQsd
X0gzyAuqC7uhmQMb6PugIibQ6TG6IxYbtoifa/tGS8cMgk1TOx5MGOcKD1zjzTbms3DjP52ECkxN
xuNmuF89qVqQNGtgB4ycxAtV+NRyPEQzOL7jxSEVxK0zNrz6thsaERapzCs4miS/OgPcgC2+5so9
qlNOfAXnk4FgfCAmcEbF/GYnmwI7K2mKzjHJhtIYYUgc38eU/MkHAXOffYLTXg9iN6aTCAWYrmUC
Jcet5uHKpabbARDDkk05IkGZm/KVO93LwOMubEFhvH2alkTnnR2u8ws8IpqhNPsYpkI+KEjxgu04
MGWcAdveOLAr4HFPZxS4sahpDNuMexQVo74Ht5lMyWHw5JNjyYcaqavNbZjusD9tOz7XKcAXffFz
uTbLFo7EcJzL7Z3aUiZfOQy6wr+H4iAF6BApnzvuMtO54zOAzLOdfma1OJUNkC1q3Jj62tfVsy5R
wwfZtP2IS3YlWXuwBn4cK/Jpux64tiW1EOX7QwZ+A/GjSux6Q0bxlH0vVbtLwWjKAbFwfPcyFOSz
m/24vWNW4i/VggkBpj+pBrz1QVlqIPab78uyO7iZr8Jmrl+q2QNQASKbe49vYZJWlkxHtI1d4hJz
sL3IdkUeLpa1fu3fUwGVxZaoQ5qYi4FTeHt+Kzh7T+c6zDNseWxZ4Y1Msk+qyj5DSeNF9MOpm4h/
aBvox1DDufTZb+hjH9EGj2wFVZf45fb4K5OlWiIH3kA+ZbP0UQ1UO6v56SXxtQACJjHUkcUNEKRq
q2uxMpTOcAAYuuRgQmHvsHjXiKP/Pa0h5+1On2JDHoeebpUd1lJnnbuQ+RK9UT76EW68SKIRWI0/
RqsJp29FLoKxg9FPUu3QLwV8FjqBX8uM3UHn+KmNp99VQSMvyX/WwMzCoSIu00W47GMFMp0qZiWj
lTYdRTUJxCCjFruihv4HyHqPSzRIW3ujm7cSx3X6BMNiFk5i+FGsxk+NYX6Ni3lpDHxoz+ikidEo
pB0rD/U3x7j4wAFQL79IBFKjJI8zZ4+beICV61VnSXiwcSwNiQown0pz30EHDR7uhr1x9lbipS7b
P4wTaDXJzKMEz7g8TT/zNIHdC7y3YLC4ceOtrYQWv+asEOmoJh4xVR8Woz5vZHMgsNk3JrH2FHO1
FGhKB6Af4FETwW4DDf3Oh6Hz6+CSi8eHp9prnsBNLUNzgg33UG2psK+FLV1mvrRyeIrJAUSBsjny
jstwHOtdiqJbydphPybJ75aZBlLR0gmNqWkujtP86XKrCLL2g2VTnbkwuek89cC5Rz2qJX6QESLv
6xnPcJjJlnQ/F7n84kNGQmxk6GsVOB1mzLNyNoum9KAymj7UdrnvOwkMV3lkqSVR2Syjhb+eFj10
irPD5jH4i3N6J2/SNe9BIhd5n2VgxfbwD0PH4t5PYavdWnMbSqEeUY6+KOr8LuY8jA3vu1Ul+Q5l
u26fGTzw6XyOZ7lv4+ZA6PeCejxMcqhyQw0dFQNQ/EG8IcTfD0wae+hG33VWvM8lD0rWQeu4QGT2
XeNtbDu5cSxWEF2eTsvglDBFpQ2TBdMYjjEbvkovF2d/QIU1EIa4AxPW2QMgAEGGDgES/lr9ldTp
CR7h6ZFS0w0Zr+/GxQ86MRPrC14yNnTVYjOVu9rz5AXU2nQXA1R76lXRn2sADkOYHWY7RbLpXMYz
TAFAUUoDM0nzI8mhAXo7PK6kLDpUvB1nUN7b3IviyoLPyAKpBo0Wppa7fuChPcYQiGbR5hNk5VrV
xf8RIqH3wXCtFvmBDt4XwuWRpHjcAXx8aEZ3xya6kWCulF+cJcj9U5FISnzkuWiRjBUupImWekRg
mGffEiebZBsBbW0QLYvtqW01WGQ/GkvvtNwqY5WepDHu0lk89751d3uV1j6b/d+50Mxq7ZZgmNaa
zix29rZBj9htgBaCb1+4+zYjW0qpa2Npl4DXpEQlQCZFbQb7VBcI+8vcPHYDOwD3LY7AdJshzEfa
fDdU0/eBgVkzxE44i5E+985IQ1c+jaUDwsfkhY7YsiZd+bN0tkGS1m3VF54XEdu4QgO3CbhSd6qv
35atk/rqabOWtHYmtFqWY/NyrNDQjeCFEEJd/yua9p+XnVQa05Nt8JPv9+A9bV2Ka8MtN/4/G7V0
YOpOlxQ+jZ2fypwOqSInwocDbow8cKtsyW2Pm/H5bz7yTnzWeQRqZnFaKGQRMSqzob3YH/RlCyb2
CFswE95gXtOZAQWQADo7ckdp8jV320VsBFUdAIA5GB1u+rVjoAAw8shbuZvNfg5dA+JtzGkeCmHy
3VKNnN0L5IpTcIB7wOkq8zRw3wu5l/5q3GI/Jdhjs5ABoAb7tJo/W46ogphDOxN+6m++S/DknmQS
Qr4a7jOy3RdpehUuBe5l7o40mfsALAuE3Fac2tZ76hRABBYUYfDPcKHNLXElpMxC2Ji+3j6HK8fd
1o47jBgUkEsZjZiNLp1BoMEj22cAbE496IBtX366Pc7aZtfOe67aenYUBTEJ+MyoLTwjLBajoYwk
zi5JgO3yUZy4g1BfvHHsV1I/HYhdoW2b26QmGNH9jV7SJ6dOdpuSgivfTUfKWv2Q8RhKEHiCO4++
9OPQUU+zLa2wADkvmGMq97e/3Fo3R5fiz9oOGBBvtiI1zeIYx3PzRYwg38e+ne5nhzc7K0ZcclUw
Ug/KQc8OvMMCT6qNLbKc2vdOl5bhMitPO4tbVjR18veA94XpkKth58+bL5q1zpwOMI9nF8ksJCgi
q28ObIr5cXBhaCACOKhk5rFU0442yNkFhAl3kw1XKuDczZ4/OIV3gB78FjZybVWXgPZP4OpmngiZ
pFZUSMKhWWTdF7z5mrVvPRo4gfCFvbWoy75/56PqiHFrFJD+STmJWhn2dhi3edBzCR8lmT5zLiAh
A24mp4e5ryDUwg7TWIDnWGypVa5VbnU8uVTQqemdxIpMV+0nwb/irQ57Vg7KqhVmvgMOegw1izQN
psY/z235jVK0HzonNCEHdntnr2wsnXhTcCgGZ460IgEyDwo9j/jghxIkbnTUhq1m6NogWtLUpJXn
Ix0jkWvBQMZJS+tzlQ3ZvlPMvUArp99IzlbeyjqfprE82sQ5Pmhqmsj94UVSJMlWmWotlmnRE9a5
FXFATgTkxnkkTXdxcvrFg7T1xxZCS5BE7af+5DQIlQWMdrruOZ7SP+j2Xdxho/Kytt90UL7yzHaE
kZUb1TF2PHK/0CnTY4P8kuXewUmmk9GYeTD49utsLqpBRSghXADU+L4oNnLOla2gg/aBZiNTP3du
1IvmXI5uSHMJRbX+HjHz9odciR9/i+L/xI88nzuohE6Q5sjlC0Wm2PTz3WCgR+B45ZPrDxszWbsT
dPH/Cl43eBeWbjT0XlOghOV0hwyCbqFH6x94yqnPnrFwDvJuDjLFfkpV5QeHl5MfEAGOxsemq52t
ApVodzQLLCrUbqEbGZl4OiJVURFV8Np2ko2K1wrL2fu7q/75rpPom4rkAgPZZpg29Z+mc68Gw/vH
y9rP9lz8ajL/yYgLEAansIHMVNDWGZxfq4iw/tI3ySdi0NPtWa8cRh0/DxQak8A7WRHtAX8lqfGb
zPQIBZ7bP7+SPOuw+KobUpPHwo6aWdwJCoh7OV4G+Smpf1JGfiX9FG0iE1eC1t9Cyz/f1W5mrzSH
2olsPOQDuMGdqZgfb89j7Sxope2+t2ZUSioHpb3iqem6/eiOr6Yj99xVPzcVW9dOgg5dd71OwiSi
d6KJQeFPQKt1YRpSDig0YePOG4C4NPNp7w7NzrPJIxQeJRye3dfbs1xZLZ1xQ31AiCGryyK/Zoex
WozKoN2SoN5bA50dcElhrde9zRCn39gfK5m0jpn3B5CITHAxorymnxrqvlnc/44m3idI73eBw+l5
aardnt3KVtcB8R7Mt6zEaFgkslIGLlUPjtm8ZtCPuP37a9VTHeA+Gj4KhhA9jFrm7xrA/rnh7BmC
B7fmXZPhGBM0uOYDJeR4e8iVS0CX66e+B/FAj8ABxx0/C9bsCwQGYvqPftluXHZrX027reEX789j
jiG8ifc7OHp9WcqSaD2ojWVZm4P13zR1zgCA4RwD0OU9zZPyImwVAmfswnx5Y4y1oqcOzR5sZIdJ
RrH2CRAnhNK9RfeqHZ/sgpVhT36VkJCt4RJZFQN5thERw8GpI+X6V0/C3addbLhb9HsIpGPtawNI
wp52zltZk2DBEe062nyfxtrcu6RvQLcYnpui2Q2tHeDHAoCmbi/4WtXY1AKR08OTCirzODBtTUIq
RBeUMoHSHYX/tkQ0sFl+ES2a1APquUVD6NHMyJb70V+W8/9n+kxHf5fShG+fo1CPTIb2OJD2VUAO
xYPcsDuqIE9wG09ENmfYWZnBABvVE4Q0QtztB8qoeZxH9c3rxkM2OIFrlruqSs49vlNsZXDa8nsB
tZPqZTa2cE/vBzSmA+sKCwajDmc0qlNlvdgpiAVo/Z5ZR1ChnWTa3CXl/F2VsFCZAY7Y2m4rHQ2m
g9cpSzpQCywvmtVALgbIN/mMbnOsjnAHuA65Kr6kiPWoD4qLzI8DnmIefHwnR2zcVyuxiOm49gJu
8ugUKRbZsUdPSnwlnflqgI4B3dD9zAkJk3psgsTLHwWXZOOcrWxPpvsf2IsQQEJ7lKShRK8aEOLZ
2OxRXEAsd6+gz54a4QEhZD26KQjsqPvePhfv3yPM15K3rEqahjKJyg/JjzlSVCLFBTLun6p6/O1C
gOCDiCTmazUmN00gycpKNHYz8zPrRB/kXvxjAqJuYPZRAHscbOb4a7PSYq/qKyueZgjgQK3JvmtN
QHdzF/pqLq7liNWx/UJmawymIY93t7/j+zkU87VgXJhpXBOYwERmO6m9C8v2uxZCFRu/vnoutOoL
KHKz5XqmGzUjgTJhTYPZb6Bn3j90gCMXfvtgxLDbIRSOkPlnW80ONO3EFKSx2HpsLEO9F8G0ABo3
QjY9wZ8AU44QhREzsJRznj36U6LwhMvIC4uM//BUeWmAFexFtTHy+/cc04HvvWHTGg1MPNgGKOCY
BQDicdw9uAYipV2y+YPDLHvpnywY/gvwZ8tAhM0N45lXFmp61jFNnDPkqm/vkbVV1CHvLpwKoGs+
gmuLR3s5+CfOk4PXxoDFWc8jBCpCMtC3PDUPajhSCIt6Z8O1tyLbyqHQge9N3SWyr2Y3So06C1VP
jzznB1HkRzh6dJUIHa/9ZBrFtaf1scPlQlz1jRBYOeACSPfpaP2CUuO+Lf2NXb12yWixR/lzgVoJ
qsHZQM9+aj/JWR2MJcIq57lJym8Om75ulhdXkJ1Mx8O7prKsLq9YNMbFZxJb/h66iUNgWKKOBgdC
xwWD+GHp9pdKpCHrv7lO/Do6IAOMDD5eqSHg0CFodvHH9q2CVOO+FGwnJ+uL63ttyHv5k8zOnzyB
i3lv118N3O7nbuhAEKex3Lu2sXVbrH04LbylMTHLLHNoxGGYAvNCGzL5I/SBy4dZyn2dmxOarB1k
qdnGLbEijMp0HHy+6AB5Q41vV7vBdE/Zg/db+B46F9XONuvnyvpGkf7RyO445OrLr2y0o7kfn7wi
m4Muna9Ou6mZs0zznUik497RHQAE3/edKMnNF4SCcyzIHvAhsH6Moz0bx0zQM4yio3oa9zNLP9dq
uscbY+NjrHx9Hf/uwICEuKWB5zJx6wCS8geVWjhAye+pSr9UleoDGM0Gm2Fj5dzqQHjDQrcXJh9u
1PZmuwM7HuIaBqv3eKiboQHBJSevLxPIOrej1Npwy0v+nzjIkxhOXBAXiyyklciK23Dhj3Ru+Xke
s6Mt56tNtl6Wa59yCfn/jAVUNycQ6XAjox5PbF7C3tKmr+NPhWHhJhv+KCG+3Z7XWmang9zneoHS
+QPEq0r/ZSJv+ITt4J0LYAI4yt6OBXqKnb5sPjlW7i0dta5cFy0bWrlQmTF+N1n2VuRQCKzmwwcL
N4xpcUA5vPZSiGxcEtOOAZpqITifQpXg+fYXe/8Fy3TzAmmLosmEP168TrAHmKsb6JBnFuoKvjs5
W9LOa6mvDkkkMxJtVEmhJe03MBUZh0OWJBd4ez4kbQa/QWSK9hCfLenugBU4FZCwvT2/92tTTDdG
oAT6Ug1zrEtuVxGv8r0xDKfE7V5o4mznvWtfUcub0Fso6CTkeDEHyAYgcuRukNum/NMsuga3Z7K2
t3WUukF5SmynsOGee1ViiHrbP1oiOQH4tktUfZSdjaVL7l3/0wdH1NIlsxAxTTlWLSfQ75VQtaHN
pa/751QZpzpmoML0KE6ZDwSa6LfHXHFMYjpyvZ6hhuFPvQX39w7CfXdT74ZotgSjkMe6+VRacbMz
LLLPIcgXODIaplcxfnOp/CXNX+MEcWlUwUHikfJYQHQkGJChf6igxHTAezXmHlxzOL00Qt0nCfKK
QsU73roI00+3p78SLHUUeyYt2xbVaF2YeJuXoiYRbw78y9D7DZtUXgA7f2ymDUealeClq+lnPido
x+cMdP/+mZXOm5nFEfwyryhrbeHP1k6+LqVvlh0wYqXrXhpAbgIS5/eJWz61ot+57nRnOulrmk/3
0OLpwtSed2M9bazW6sjac42hgyYTN6aX9uw2AJkPUwQJ4AiE8n3rIDvsnB8+AsIwTBcUZDZGXYkE
Osq8cY2saBmxL1D0eItFelA2Eghj63mx9vNaoOnK1GxqqqYLeN41rtJqcVKkwKZsuTStvHF1RDcd
uOH5vJsuTGEXcgfccfSJ1UaFbmXH6bBssxodPk3lfOln645MkIcai6E4sjwVwVBzdXf7FK2kNzoq
u7fbgsxInS6IBZda0JcpNREwxLVVMIch9Zdyy5Nk5XrREdqZqWQi3Ny++POBJzAcg8LpaD5UbEAW
vUWTXFl0HZyNTJcLu6LWJZV82nE6vFJgyEBCUxtdt7UBtBxjBAVzLNHnusQiPuTjogNSnAvP3bhH
1lZdO4geSLLVxDuI3A9jyCfvp6vcn7nV3XGj3ewvLH/rOw8GHZ3t95NjU8+2LpJZp6Kqzqj/Bx7k
BpuMoKIyH4bCOdtw0PNidY6T5iAMsjRR241gurYTtJPpTzXz0KehF7h7Pw8dP5hYf8fPYhCFGdDi
we2tvbJUOhK7VDZzZ1AoLvHonMweGTyFdJj69bFf1y78vpQsj8XALiSxH2H+/nlwu20O38o+0KHI
Ip3prGJmXVoUHuzae20HEvqW+9JnG9WGleilQ3QTVsFPoZpxUqhsAjJU0LotnI+Fdh2UGxf27Bmt
si5q7C+kG04KQkGzsRGz1hZ2mdI/z6QMdjPFOFXjxbVoeoDsdXsxEsl36Tiq08dWVzvmJfx5agi2
I7ZDMskHxDyuH3jebBX21z6+dsx9pLo9IN8zxIH7X2XrQyl9M41YOV06VYxbZTwNSOWuVVvvReXc
5Vy8QvAe+My4qkKm2LhxwNY2qXaOTdhnwfgYI/k223Vei1tW0l81S0BntA8fWggduD6ntAB/b4Ii
TOZ/HifjmKCVthkiVmago407Ns3wCmjx66pE6avzH1g1APCT38HW4PYEVnrxTBcynwuVN7ONMWxh
8bAon1vYXTqJgEI+jNXgiUxPaZF+q4o3r/QDC/xkKuqXjcFXrnd7mfg/R4UnOSBkZjtcYxRkdjGJ
amfxo99L74eLzNm81FPExylw0EWRLowCFMxNnOErmeH74HUny+vHA62hwnz7D1rZnDoo2UA91ZKT
OVxh2QPclsHvGJHlFY3U9onyjADv58iNrbOW1eowXsPmyvdEMuLnu32Z+k8SfSRgVLHQ9x1X0Knh
04/UkId0Ni/wo3u9PceV8KSLljtNWxXw+8WCGwA7gPkbVhP5Af+DjRRkbU214NHXts9lqfqrqWhk
5ne+o+752NDAz+NnJcYosb98bCZam6U0feLJ3Ouv1BO7Jm0exOxfIUDzwc2gxY/U9nqb58Z06WGs
Cnst79iC+banBXmpuvklN7JkY0nWtoIudQwsil8ldWtdSmjM9lZIwMhCQn0o6RhKMz0w6v2xWuuU
VUWUxZuiPitNIh3QGg9Nlc2o3V0gLIUDxmOI8LGA2/xS2SWUzA0UZB3viTWwcZ36c2sUGynWyuNY
R7J6giQz6fkI7bak+MooRH+9zqtA/YFXNKyNYAgYsD4xPnVwd3xUZjd7H1tUHb+auUkOXOYormnm
fvcywFR86vd3XZu5R2d07klXbRQAVs6BrhVvgyZAYFQqrhzthtZqWQA9aL5DVqP2nS8KaHWMv0Sz
2XRctuU7abMOZmXc98U8pdXVn6A4BREoUe+dMmoWU4Tia1f94ONwKquN999KFNH14YvJQXcWrNar
aVYRHt7WnT3L7Chj6GrcPt1rVTJdBd4xwX4uqlheM5G+ZKK7I6b5kjT2DuB2aDvaT0bfRkPMHmk2
bVSdl3vnvW+oRRQ5zLly5CCvyBbSsPWsnV9CDKMEve9jehHs/0gIUCLNbMqKK2sWJyNWBhR1Gtlu
sltXkjcdtUtjc65TSPQCa6nsk2rdXcFnf+PSWrkgdTgureDBWqkMP67K33Xuf5nnpgnsMV1UMv9A
zbDZWv2VDabDckXvWBl1E3E1a1GpwLXz4jtQdN+L0Zx/dTzeO1OX7U2noJe4hQcCM2B3HfumgBdW
9lQpGjrWxCAqPEi1v70jV060DuCFp55v8a4rr4Bag301H4nR7Gre7mDN9W2i/M0z84/Bu9lf1sW/
mdE0o/Bh+OW1Js0hbuOvllvfkbkKU598vT2dlc2uA3QTi2UTASr52tY8qCSMdmHqvTNL88tmlPib
OL1zoHTcLct9gIRIh3CLwm8B9VmXH6YiCWFg0vs2zL3OhF9l6oKQGsEONMDI0JIISQKIWnpc/gsT
fq5J+zoMXyBIU7RFgJPYJMOiqGuDVEJVHOJ/abhuEI/u8n+C5uwlrb6PxWu9VS7+u+nem4aW05gK
fa86xWacQX6FHppTHDMQvCDSDuaaByLiAUZ5gWVnx94hxxTUiGzKgkaAWYRSadNcnS0VurWo+DeF
+Gdj9HAUKSlDBcwY7010v5hERX34+xFK99XxcWVb7idKh40T/9eT4r25a2kQbNY9Pxtz3GNdp06x
9Nx7h5TDFeYxDRBOzj0jSbpjDUSgLVmAP8zx6nVrMj82A1NRl7VovcNQ5q7g+W/T8CZIgrHurmvS
oty1Oedn3wZyDEqN/nFwCt6GCSANF56pnuzdpoWYRGYBA1jaCp/TgVxp4pTTLhuFswdkc9oKOCv3
pw45rBm8sDOzaq99wg7MFVecdyRGLRK96c4H5kHQhTDWBrAtvn0A3w9xgB3/9/VjwX20L+axvTo+
yXexqPYerQzYu2313t+P1iiT/XeAaRRl3PRZeyUJmJEDf6PilXbzfTy15K6JUbe7PZEVLhjVYXjK
5Yn0AZa9LsKQUHe6qw33zmwkKsN4ylgPeOTdQ3cG5ya/2GPFg8bNjng34/2RUxagib3FT1rJLHVo
ORWq7RxpNteiM3bDgC5TEQfLsBPzQzze7pQ0w834tjaa9oHn2hHTiD7WlUMh2h/lSbnOzqzbo63w
vjKLCCE85OaH2JFMR5GPedUoCh7MVeZuNBk2tsz8NPnZ59uruHIf6MBxUWdNPnRlc80MA2iQ+2Jq
77zYPZnJj9sDrH2t5Rz8E7pUrVDQ8DCA2WRXbrj7tAkgDT+nUMQ26j0ETR82V2aFvATt6f8O1tdO
N1qTgdnk1SEjcN/tvzDP22U9P6bWKc7iXdzaUWv34O8SE0JTBrwA2BiytN/IkddqK7oQOrQ08rpI
cP6GLLKah2mxBnux61PGZOSoMqzz+S71youk02+yVX5cHVW7rJISHQbXjVukDuBNi/YN+nVQJrPP
7si+SaO8Zk5xqH07orCuIPHJ9dyNDbq2g7T02fB70wHCpr36cRH4HmBHcfKQ1N4hduVGqHl/CKoj
b+dZ1jCwduXVAJvCy9OLJfzr7JgPeEBvPNzeT6CpDrIdM2S5LvSVrnDwerYEiRK5Zf249tdrm5IP
oHvFo1VfB9kFqS3QOb0yXDObEqtrEd/+766vwN+ylc+nSGb1WIdto+AqQATx/NDJvKLfObYLcT+3
2oq3awNqm23oy8pqi3yMRrtVe79uDwI3GvjzIJUpo9xv2nq+n3xTXUXaNJqSm2MxRjUIYmwxDplF
BRxXlDZPTuMZ29LNKykWig///YiQG6CL0zTmJOIkoGP2OlgMqB1YE3NSX+Z2iOoiGwMvR6KXjvnb
7fC4UgWiOnS2sKCt1M7eEHWmd4UczZlW424wUSYvBuR4XlT4kCVKPfbYygY+XYkUW8nPckL/P8mj
upw0Wt1OJUjdRzCC/eFDTH+Q/skz1M5pzUPTJt9UBhB7KSAnwquzhL3U7Tm/fyVQHWML/1ELWg9j
ERkOTNZgTzZB2TieoGXKL01ZAyrRVe6XtCleqyl7uD3m2vrq0Fp/VBAEhdt9xByKutMYCrvewdAq
zGAggeord4O5wdPRBMC0tTZGXTkouny0lVlJmnh2EcU+ZC9jrw/TLvkqGpcElPPPOUkfb09vJavU
gbMV7xw7MZZPCj1YEzaPDYvxYrKPH/t5LcKUVt0mXuqWke8bh7Gdd3PfvZRj/7H4rlNZoGhRod/P
ZQSp1kPusDNg7DCi88qf4wd1bKgOjzUHlZG26CSUb18rNiuoJaWoGhTXnNVHF9tws4GzcpXo2FdW
uVbtC6eKambuGtI98jL58qF10HGtVgFLbs5mEaHf+A3qLXDjK9pzvgksXTmZOo418dDoF5YvIsm7
U283j41j/oDAwPMEJeWshxFCRc5e224EgpXjwZZ//yc3nEY0z4BNk5E5eJ+NptmnDjxN0+lqDumf
dKtquXKJ6PrMsBrjf0Nd5IxFB7TsqwQQs3H7Lph7a9+jq3riZrJRLlo5iDqCNc/GQhUGqaK+AAjY
b+WeVCZYZLXYGGDtm2nZRAMd7ykrBnyzykFdKP4ETFsdlJydoJyFh/fu9k5b2wnaiZd2a/guHWWE
/G7nOcLf9XkXDTBTh6khJAD4sBuKt7Q11cZttDYvLaeAoEcnmgwoz6lvpiBm5GQYTRX4CTvTuumv
VrWlr7k2kpaw5rTkPWmnKnI869lFKXHZdcqaunAw0m3k70rap0seQ8wmrYGoVxEUddSdlSUAzraF
ug5e7+w8l22coZVhdFjpRKsYAkZlE+VJD9EXMypiO6iEeRrdL7e3wsqW1sWOC0ANxrmzm6hLOico
euiENnj6BjDF2RIdWpvEslT/BAKjnyHJa3UtlDIvMWTMRJ/FIdhoP7d1LZZ99E6yo6M/bWeAjBEc
oaKlKAmoA2gkBTIcnvx2lS1gJsMOg6NS/Ct/mtGBg7jF2faSjURgbYLLt/1ngoMkE6YDtJKbmKey
eAVK6wyNi/tNaa2VIKeDQVsbn2+unDZCce2Xmf7x2hk3mzpPVnLNZveTuwV+WJuJFhiccmQ9h91Z
1MTQ6Kz2bPDfasc4dIP55/Z+W3nFU13LuOhJGicJdkPcl2d4Wj9Mg/cEdaGpPhS+gvJMSe/c2vvT
WSrwYGcQTp760TuguOE/bSRUK2xgqiNBJwQj11KkjXzZNIdM3s2sPhmqPyhr+BQ383kqbe8gc/T1
4mxfwAGS83pvpNDCNUZxmm0YjcpukUM+EePqmEkPU96uOuRkOsRZfRQpfd34Xmtrrz1duGcPsndS
FaHUBfdpsf8fZ9e1WynPrq8IyRQDPgVWzSJ1kszkxMo0Y6rp4KvfzxppS/PzhSDNyV/mICyM/fot
T4HhTAvJDTG9l/a+NkToJ9DcGEPPi+v0LZ/2uupfKvJC0dGum9PmJlzpQrhLnoBdZmZbeSCXa1DE
SnbER2P7Rncnakxv2oJDOk/049w1QUn0thz7ymW1RL2CtYX+syXreMDwGoomO8PLQ8jWvinQrHpT
PhhV+j461sZVtTIZcJc42JlpBz0tpmL8dxVkwkv2kni3Tn3qahEYJt136JtjaMHgiza4b3IYdFAr
xgNsIAQed8AwxOVWZPU/p4z5G3f2Wo2zBM723K4yX13zaNs7+GZ7blT6pZC3jbGj0DItjeogh9fJ
8J8+33kraH80mP43rE1KOLJO6zq2rdY98sk71uNwMGE+jZ9yj4XYNcz7Vs/2XlSJOs32PF4yk/6w
IEvuQG7AaWI+3slsnxZXgwi1m6eCH//xxy0yJQ99ELfFVAF4lPNox+l3239vWnCabSt2bPArpxpa
uE5tBkB8/IYUdgRNmj3j+mJl4QBv7Pzk9nt4CsYW2Zpvr4WVpZbynEwe9cepjn0TAoNBUlhHRowv
WVW9lqQ82FOzb2vf+sG8CuqCXL90tl+F4CjFGR3ukxYdRVqMV6/D+bYglO9M3FVkaN3QyPx7E9S/
Dm11WSfpRmNsJbjQRV5WUUCWDGNoYgbRIu2X+zRNTrZZ7Jzaf0x7Ugebd/TaMV4kZnabGZPoRqQy
43gZR+vGdWGeRbqj4YP0XmY/ZT8/jd3GIGbtaYuoCe4LG8wSN6ZndhgUUGQ200HkNYpb0h8w3Tin
lquia2zdSN3Xej1L9G+ZJn0zKTxSWWqXcAeeXe7ziHR39OZXtJ1y2N6rsE9yEngazPTcUOzw+WlY
ubaXysicdXZaDCnapgw2my6/K8b0tjLL82bwX1nPJTzYNIaSSU8aFyo8uNcZrnGqWyEix1dvuvdQ
rGR9wCujRYVnb6RVa8+8vu1faRWAmICFDA1skDncmLMm6BF/6fjkT/ZhMlogC8fXdJt3uXa/LTHE
fLCYAya/f0nMZJcnJmRGoY9fDTfwQbsTkBZgdv8+A69Yld8S295Nvf/98++39qaLYEaTAo0xPQFn
ave7ocWB6Gl+B82R88RZE+Sl/TJn1rOqtix/V7J+Z5Hn2UwBSTuizz6n8zeY7TwUNoA4bOsKvf7u
D9JxZxFWRo3Dl0FD5TIT41DAlamddtA7V+qrmuDJlTlfoAka+L9y+GzDKhYpSwZHEifVMvh8Qdfe
bxFs/MqriGn07MKzyt939iwORdsja2l1v3Hm1vKEpQy6tAFhNemcx40tfhhdsp8Su4xnBmcV34tS
Jw2vXtlD1uyY6s9wl4iA23JkciAyg/478xmoaTwHT49WWwv/8XvTpcZH1gyqtUapYrO0Dn570Dzg
dfGVeuM94enN1DfHMi+dsLaMn8IxkqCdjQsz5bkyIp2RjVTlWth98PmXEGrDs6GK4+oc1yBsXpqC
Hsu5smAc2gAJIJ0w1U658aiVnbbEUzcQfx1mVeZxnpOD1w1PsPB8/nwPrSVcSxx1Z3l2C6mGPO7m
2vDPjkWTNFRD6R372RqhmJ7XBzMp5ENdZnpvuMTf5/6wUaKshPQljjqpiEbRBaMT1aWPgsGxViT8
BM94DltGewtQv6Ir4C7h0b60gbIyqiIWBDCMYnQPsrR2zO84RuzmvvOKPPDpEVsJZYc7WRd/KKBr
kEGePsfgYGY7abRDpNTEo6ZotoYIK0od7hJJXY2g2qsKvfUx6fpnYIJhfQkaYtSl1ZMD3o4hjeEE
4bwxkLmHY+aV3nySzvgwJerL6G3BLVbyoyWyuujzDIpDmCu4ArgcnR1837jps7kFwas9A6TmQCZo
3m1suI9PLyTe//fCQzCBvstsoc8/uXD7nGEmjTNpu87vUXldWDD64tbVmYCiE1ReAUULfKD3iscw
/bbURtq/9iMWobNj4yyNos3jwRW/EkM9216zV9YGHHMtS1pqDA+YvcGLRuWxadT3lgHd776df0pN
D4T74ajzXQEzcI+yXWPxC6PDBj555Twt8dikcHtTmKKM7emqhqb9o1fUZwtruymCuHKLL7HXSgx6
9Lu0jAs9PEkDnAfIvEPmDAphUGAH2TmL8i2g0doBWeKtO0mGmo12ESc5XgXIGLsLSV9GGUmOdk8P
XolUzLG+KzUfy6o9TiY59vkmc3jlYCxB12PFBAhuvIjHvvyRgpi2q6ya75yeNqExjjkkgsbSA4y0
CFnWnHBs8kCmgE3Lur6lYPaFFb2ZmR2O0DoXWZlGid4qatY+9XVn/5U3Aq9g5pBLKeLJyAI5dK+u
bRqBMPLfTG910Neecb2P/noGDGxnm0N6Hkmo8aVB2luiGQG9ldBmxgbWZG2JFzla6qdaQNK+ii0N
lxLdQu6x95N94dEuMmU5wQeMAYEOWM/n4Wfl1l6Cs0dgo6HDMCKFmbtHAVE8nciXnGoW8Cy563y5
kTit6AC5S0l4RxqUFdDWhzFVXd/A+QQkpB6OLrJiZYT3rJ+uC1l57Y7Wxc7o6u9St+IoqGHcJMaI
6GDABxNms+YuzfsqsPUYVWQ6zASmyRgxmOOZNSYYRnMErOErr6+ItSZws27nJVvk4jWA3BL1TduK
jLoeyhiXJQsgYXmwS3oyrWDOQ9dw0auD9YH/lRTzEXrEoejKU983aGfazt7M5a/PP9paHFhiw6uW
t33PsdnpVEGAxxiOcviDWZuhlpRO3Veve8XtjSMXwMAaNwuYtyNvvA1q0Mo5WKLHzU64cM5URewJ
8wumPAdmVA899/eEnj5/w5VtuUSNF8yzi7E1izi3RrD8rANo6t/biUWwwIvV/PXzp6y1pZdI8L42
Wg0aI4zlyp7cSzOB1Ypd1Le+PZvhPFQMyZEsI9aNYWJyeSMbKQIY+ACqXJe3skbpQs1q//mv+Tir
pX+Au39FF6NgaCJnwo6Tsny2dYEyIu1eP//bKxuXLm/gng+lQhtRxz6kJYO5UmGWuo9z2Ye89Pe+
ED+90T9CPPX31dPJtz3YrGdsR0h/TnsnrpU4fv5L1r7sIk4PfolRjO7yeErbX2itH3Fq3/y0Dj2g
rjdHGmsp7hIUP5U5pOUyPCb3LD/qC8To3AztrHxH1vE45cOeD9nOc7rQI/KpcuATq7Ibq5lusyKz
d4i7e8sqoc5vnqp0/re6ZYmi7yWrc/RJcxzb9BYZFow3mu7983VdK1z+NDj+2j5tquCYCB/dmAPu
A0ZiKKCx2kKm9rtl9CeH+qHq3besKzZqldUHLnLGcmzZ1BFVxhm3oILoHZLKuq9GcTD0g18jK6GA
FiBOd26QWVa+sYZrsWfR4xuKgTdAWJUYXNeHrMF0gGsYl+ZVcmDcSTZq6pVduoQfy1ITr+Iqi+ux
2GEKFyYpJKbJeIYz9M2/Zt1LAet+7lPfI2Yal3UCHc4aw5Q0taC4shFR1t7i+u9/bQkDra0+8wBa
ra5J6aCrWyezQzobz8JsT+WWBMpaU2SJOAbSSqrWG2WcZuSGjaz/2jtIBlvYax4tMd14A9CL3IUT
bCaPXMgfI6nMe6Y1vBMTUwejr3NM0ofTLFR3P7fpRqz5OJmi/03/M8Vqp9CYXTW71ObQKBrvpn6I
Mk+eYDZqR2WFLfr5AVxb7EVgQ3d36nptyhiykoEoI4wyz41Hwz6DFJ+7pRD08Su5Szg05eksJGw8
cfU+E9dLr36KN72Sh4TbOjBw9JuUFId/e6VFMsogmFvyuZexAMVDc/RBHMNC94O/jY15AmiFb6zd
nwv3g+YRWRTBSStyl2ZaxjA9xzRNQZRTN7I4lK0R0vYdSFuXpDLiU30a2gLHcObQ6lXDuXNANqq7
M5nd9wbuVhs/6PrRPvo9i9jW8dyHXbOQMZhNqVmfh2pKMIN1242VXauIlyyVPnFAnYXSTuzyJznL
fTOMsF0bf2d6OAiZyoCl/VXd+9RP/m0ybDTXVxJHuqSqEJBFIMfnV+hqi+/FpEOm6Tf1s2vQhJ7g
+NqcpZXtnM68DF6eBzSzogx35efb6eNSGfKci3CUs3y2Cjx8mIAqRgw/lR4sqs0vzHosmBHV/RQb
XG2A2FeSO7oks9AucSfMR1UMf/eTa9jTzYARtlblW+XzINf9WXb2nW7OoJ1D3BEWL0jd80MrxyuR
YKOxsrri13vsrxicZt2k+NSqOPezO5pYu1bp3Thh++ZjG4Mz8TVznNDtnV1aVzuW0RvXYvebI7GP
oxJdguBxvUCwjLIqpubv2U+mwHYbGeTtdIIcW70liv/xcaFsESgyb3DLAd5R8TX2Z0mxr2fnNttC
+60kc3Qp84x5aMchsydimhdH2Jk9pCyLOlibtwbfeVD1nWd9R8sxHDI4F/vZvk14SDBFtZr5Inz2
jdt+GmASsDkZ+zgLoUsU+9yOk2oLF7+ID3eK9pAsb57NoQoxYf78sKwt6SLP8fq89yw4ssHbkj7z
trmV2fS06Xa/si2WEHVRtqICgcG4GPDFC5Xfsn2tDQyvMeGai7ndi54/fP4ia+fwP5h0Y+grCZHY
SzliIksOLhJv07rH/0rtGSNazLaN57l+wow8ANfEdIZQ0I0G4MfXJV3i0pU91QoDSuPi5W3kwtqg
Mr9dB4o2VaGj8nP18/OXXNkPSyg6d5C4+DLH10IV1czOybOHc+LiMGwdgpXqcIk7h/QTH1pRi1j2
LQkcRxfBddL0+c9fmYLSJdi8Rnt2cFMp4r62sqgYi0My3WrZN7sWCuNJkdbBLIZblsmglu3zgGl3
wMt6o5+wUkpQfxE/LGMk0+DjM3HTenZz0JgN8sjYzp0FIC5f696MUQ8/GltF6Fo5vISnZ+08+GY/
GpfUtud3JVLjUeInBAl84QI0/18q4Xa/1Vw81TIroqb5lQjvF4WAYeDx3NtVzfRbOzTZSAdWDvsS
yW5OgymmtjeApFHvbSLuRe7sNk/g2uZchBKrH0XRqQQft7KHu76Gh2Zv+EAmlMxCmCzd3cYuWtmj
Syx7InEIChsPqq2zbSv1oxhttMScLomgkDCdoF39OFKNNh38mdsAMKPX0mwhQEyKPLLL2QuYXew/
/zFrv2WRbLgQ5Sm7rkXUmUyYkKbtFGRKR5//8ZUV9a5h9a9LPXHYII2kNi7mpHYwp77Ps+YADghM
+jb6smsncglxnw1vNOGXJOKp8tFc9+4stLXZE3xs5mx6Uco8ThItYbM+El3cbDbeVgLmEuye8IoW
SuGxsssDofsvGUXTmRn51yZRkRqtKvCu6dK/reP14/21jr0D0UwqRn7JsuKUCfdAE8gC2tVx2mJR
rn2pZWSxplYi7htQpuIRFJWjfOZF4NTdTeeXGzfcyuldKjY7XSf5BODWRWrHuNH28G7KpDt2ZeKH
/7ZOi3LELYa2L+qEX3Rf4SiJZ9eZkVBaL3yaNmLw2kssgoRyktasbZtf8qk8GaNx0mkb+1P2bxFu
iWnPC9/VkmNkCSznRXL6XHbkko16Y4H+dL7/W7DRJaJdeWWS9defDwrNa2OR/rX0vYBYJmyGRtgL
8OuVT4MWCBtYRQKdNd67bRkVFEKwJDfhbVG1gYRczM4GRgaGuFYTIW8vNrK5lXxrqaGcDCOMDFgp
4rmBHtiYQ6weOh1qnF+5NR42h5Erp3eJiCfjPIFYjqTRIfPZ9tzfg5/c1LDH8/v2bSK/5m5jt6xd
oEtZ5Dbx7G4QMM/WZXo/uhID3OrkwNpRCZTvT0kG9Cft9YtWhyEt99bEwlkb3xvB94nRblw4KzF+
iZCfaevCJY3xC7Tyw2pEv7O3cLo/P3N/Iu1HW2oROvKaOtBivgb5Kke7Ma+7Y+X1x6Hz+9u26UY/
HBQqS9Xl9KtEV+ZQww4vKMtqCFQG/4oc4kAtUXcDVe6d2WUod5vmuazhyV1MzITrKswZnMZ655X7
RWFSlA4Qgmx6yOKxTtxbJkYLAextnFBIvw+Y4LDqUuDs/KyotPej5EbkVXb2o0xbmcFiW9UPfVoC
BlEWbicgomP3vyX4I19blEfJUHlRMeTgQxDe2Ptc+EAh+aR/T3yl9yjM4ac4FsUdZLSNPmgys/Mx
1XIbTByvutpFBhSRSF/05Je7pCNFXLmOhraYZYXF7Fc3cwNsBM0J/DaTK+xxxLhpbMu3JBcYRklT
Q/2wlyGsm4fISPziJNH+PLdOilZPhyNpzXlzp8u5+CpGtoWRXIlqS95BC9UTWjsuv5g1OXA/f5oo
Lq/NBu4fUa6P9sgiMDt263ZoMoi4Sl/RL7KiZmwF+LXkNut7CJy0uA7KMRhKIN+kTF/rDOWO6PM5
4F6uQ9ij4Ws18r1o4Sdksz6wFahfUGMxo95gD4LwA+STzmWVQyCm2rJNWksulkAbx54Blq5rC9xS
CQdTDn9zYPYyaKfL+nuSf4Fq0enqCMj6Qe21QsM02aK1rkaOxUXj5MibLN4gG039fcvLaGjbA+9h
bISJrunDgFjpgA1vvt2fmQM1d6Q+/oPvJqFlf9842kgvPvhqS05DAq6LssqcQLBfwwBjeCZpdzAm
+yWZsxcD8KLPH7OSeyw5DFB7AunFVATQELSDc+vioMuTtM2hYMfPn7BWWy9pC2Nj1fVEuY5VlVwm
0WdVAB4X/D6H6klR5+fAOBLrxg/MbIgAGAncoX+qWQIEVWF3twC3/Zs1Jl0SFTgnDhFosMVd3Z1q
DoiPT+0DCv9gYGJvt7UBP9Buo6xf66otWQqJkgVc8To4SxNyNk16KsR4dLPxPkeFnLTzkSbmA5v4
T9E2Owfixn9ksbYclVdu86X899CxwtWpReBjKbyg88bQBCQLKBg7IE5DDra/aVH3Z0D70V5d3EJF
53DfGQmJYUyXe1ydRyv5RgWH5idatndl6SCwsLAxqQ3+e5G/DvahTw8d7kFSe08p7LSgHwefc48F
iZrdu0oNcPLj+cEaXnTxYvQuwjFQgBxMNq3CejiD4oMRFNLwLTnWlbRkCaibSQO5DIJw4wETQXkf
IiW4nTScRfxpR8bmp7F15NYOxBJNJzQv0k7BR2ygOrIhKOtIccrKG1PfkomCM8PuBXS82kodfbs7
Ohw6TQIDStlulIYrdBC6ZFfkFRvyUgsSV4MPdQDLrFXgGPYxazu2M+w0RiL/08zzXzkpyiDTFWxr
mXpk18SwHX95cN8avQEYXrsDV9L7lSclYQEz8yzwudNFk9ERiFyL+QdVyb9xnOlSq11NNrTICNNx
OZfTwU7KNGDu2BwL4WzVzCsIIEoXgb8cGJu9ydRx27tj0IzZgVjQSG2BQfCgtERPWXfRSTeHpjO7
gUeq/piNTRpCg2pPtLagxVb62OwnCeE5C+6cuDwCIL2nQ99bmKWPDXJOYg/dTWvn/j3xHko0/SbI
CXb94+fx9g/Q7oPTuKR7oEtWSz+VGlxw/1SgqRBqY5Aho973QRV17E3U21c9P7msyd+mDPJZvopK
koWuNyb4wt6DIlNkJebZcCGu0/gQvEvNb5VDjlT7Zkgb74sBa+8gSx0ZDoNfHYocHN0BapMbnZGV
nGjJG2Gz7hLJKryDM78VQ3MjJ+d369P7z9do7c8veiOl4/qjgNF5XJHsHe2K3k7e68n7t0JqqSef
Ew3bWCvRsbQ5O8+0o4E/KhVCf43DVIq/9CXbgOKtZUlLakgJxQTVtrhcpybZld3XEam4hMCuTORt
Ps4HXjAY5zERqLK9CFoEmxZTq49eNEYIzp2QlqfjpEZeroEa2ZnGF7+VN6Xub8eu/m3g6t/jognK
MQls034ktV1tjQmvR/Kjbb64dLqKjY2vWx2nmGsEGb+BafAcKWH3jzbfM5LtxcRQaJDciKnvbwHT
/3AFPnqu9b/9oNEwPeUhKYthEZpHsod5dz42gUWICaHI8kkCghoA7I2pelPuiiwJoDyvA0mgV+g6
/bOc2Z6b8yGdfbKv0i4izXweiHfRJP3CHW0iSEAGwwBR4UFI48luxxs2lwXKKjVGc+++gLUO5Izf
kge/MTALmXMgoUDz1mDklafMastdqohdRIlZBpA4wX+0emvZr6/5wesvscRZB02kugZICxpFx4RB
m3qikNiEE4tzQ6vxEXOos57bJ4uRb1fa4OawaS2fWgKLjZLwOYFjVuw0xR3kUdWdtuWrRhG3n532
TcoEVtF1++AV1V6b+al2HxQnoZ+1Gw2cPzjQj979mkT/1QqsMJMogAyfY3ygWPjiLAuyK50h0B3g
RDa9G4uzbHckqe6ZEK/T4MGkon03crFr4O9+XSVIiRqgnpIf7fDLGreSl5Wp9VL/WWRp48CWd4rB
/Q0Kp25BrqluFACQ+8EQBy2NF5NajzYdnz8PoGs5zNJaQZhTV2HyR2IXshKeRPR3oK4pHW8n8yEk
uP0S4qCnXbhHNfmvhZ4uIlUhSJtXzu3nP2IlxV3ynITVJO2Qo3bRzk8YHMEXvn7NML/LXPUwD9Pu
86es3BX/4QwlBsMoBhHWMLNLx9Nj5w91wFtr4y3W4uiSKQT3Dr9hfm7F0qv8MxoOQyA1CFlu/64T
Z+8UpkILg/aXFr3u/UTbyJsewal8/fz91ordJZuIOmpwqT9bcT3ldcj6FJLhVXTFDSOn8+UOQOEW
luu48+Uc2DL9nho0GrrmTSZ1hmGl8bjxQ64NiQ+O15JZpOzGNYZutACoVYd5JLd09mJpOhHMq24q
YpyNSuDrOgQLhI3mY6j++ZNXjs+Sa6Tr3JvTqrdiMovzlPoCvUBxoF7x1BW/xwxjefHOQEPaSL//
ZGIfvOifTs1fcQT5qg0Lvm6KAXMJHTqLiInyIR2zH2mZ6AgSc98bSxw9VX8f1eScOm3d9d4QNsL3
Qpm30PGu6ZN2XMxWrNdMqIOgzs5ycrhWzDA+JxZEpsRUtIFn8y9VZXxXPoD60BIWcziqClyMA8cM
tbbak52fivLIir44NExH0OFn36TTAsUOeWtsiwpSRWnYXgFpDPphBHQf3/Uj2tlR5erI4y+5t0Ut
WznQf8qVv9aFt/VADMbB5Zq82xn4CejwBmBgHgepztYWbnul0lvSCYjrSvBRbOuSmtBOniARfLCg
J4iJ72FMGWBxGwd7pbWyZBN0iqqWwgT4gon4bmxnUAHcoAK/fnMQtnZ0l1D/1pEYILLEvriVgiNr
sgOgHmgimEfQ+9Tz97qdHxp3erxyg004xQYe2PpGl36tygLMMWMjnV45P0uof23JEvm/YV0w/IPi
yI6kQwiY9BU2oaYThBTDbPq3wmAJ66/SEdDBzrEuXZHcJC55YJYOnHFryL2yA5eYfnMuXDYNs3lp
5/klo8lN6Tg7sDpuFL6dkTtbk9OVS2UJ6m/9NIHnq3D/fw+CUh7BfwaS4jDoS6Y7WBS70FAp7jLj
GSAUrupt1+C1Z1///a9TNiXShWhr4l7gnQpFFHM8NHX6E5oVu8+j6RpS4k/O8NcDMGXhxEulC4Xm
JkzoALhTctuWaZhOd2ja8PYAFuVDIzZqoLVvtigElJmYk9apezHaV5xl3WaXrAfLxkngQd9sHObV
l7IWq8ZNdMzhfHmhHXvDhu931+1NrfkCEfiYEAsqK/a4p8lwmhrwlzfWcuVO/IPN/HstmbZMf1b4
WN1hwrQQO4QYL1hCeFMaw1ttD1EH4sCcfd144PV9Prib/rz/Xw/EDCWZGxyDi1cDfwSGqY+gYYZF
MoWOfJPe9GTV+WVqxhzQzxMadtT/R/jQfwDtM6yhjE54l0mWhzK1hzD1k60PuBKNlzj2LEmr1hSC
XurBecr98om0QFsxuRuAff587VZGfUvNbMaEW6D8pRc5uL8GH0W3YzeHz//2ChiXLvHrZcVq17QY
vWBMifGlnKJB3EOY4JBTtlceUn6RYVxrw7LAhXAaTCz8jTnq2sot4wUzoQ/rWnitgoXW2F58y4Do
vv20qbe7cn8sAeNGryGEYjj0MpEk0g1mKlVyNb24SWqHhLmZvpsEFNxqI/9aCRhLqexRlQyt99m9
mGr8MUFoB+oor2U+gaNXRDPfuKnWEKFLvLjOM7Oeh4Feik7ucwsJWtLesCQa+r3OvxYEI/WHZqwf
Ycc4Au4n+Vm1r00yHHRNIWntETtCVrrxzitBnyyGgLbn2+7IciwxcAQNNGcDv/rHbb/ombqiryBk
ij+NzAoO7bwiQbnJJv54azhLMDh0OJoqH7DtYVrrAB1lt0ELzRegI2DmYXd+Hai+qSIqwV1MWnWy
XE89WoZ3Q7ilmpB3DFBi+BKkUVdO3W6sqzlULLVCYXoFRj+5s7EKKxeEs4SQ0nzSSa8sfYGPw42f
eCc19ZB3JfN7Tcov6BgcXIcDGzXcbqplfryRnSVy1LCVBS3jhFxmXj2UKrv0rnjiqNK6aj7ByWbj
Ql/5BkvgaJ1X6VSIfLo0qOC1FU4POqtvZ9O471oNgW+o2m6ClleXcRFtUquvmxpcOChv8gvPrfOE
fgbKTzQyuqcUtn0Q8aiCsUBTlRTQI90IrytLucT9WwNXkC/XPvA+3o7nxUFBfEuM3yE6voMAoJxB
4SAkoE4W1lxARB2wzLH75nlsNzj9b8KmuG3sx89/zdqPuf77X3cwpCg7I4EuC7w0SnQ059vM9PbC
st/yLru3tyzZPr6unKW8PeT7rNoF++gylL4TZXLKb8ng0I1Ns9InhTPl/75ED2NSZQvqXwiaogUv
MMQvXXkAnZOEmYamR+aMh9Iq9qhfdQSPZzQXrPGUtS3ojWqX25CnMWB8A2qndR6J+a2EvjTt60e7
msrb2QOmo6aAiYoG83hnhP6koYYLLsFx59odPWfQoL+vxVifUk1+qqa7LzqreDAcY3zhQGFFPSrw
R8ZzHrql9wiKbRq5xLQ34sEfAtd/EylnCVemxeRi/gvppA6Zb6sfp6HcWXDUJAfhoFvqZTuWxKb9
5Jf3tv3dwEzJmJKggQp1cecABd5oFl7R4FZNzgBfFShAUFOl9lEUdQRF3KCx/QiCT625pU20Msd1
lhBnz4BFvTPiJzPxnZbP8KcLzMo4KvMbxBtnFHWw5gGh/BGjMJPv5XQ3jifDnh9L8jKxV6/BQM67
K8WXRGSYWDowJdozBRMj9ToUfTixZIcXmf0pTGuy0bpZGWVCO3exzZKpyWZglS6wagixuEV66yM3
TfxHvz5W4yt+uZeYQafhQ9HzgGA2Aj/ewGyy0PHdPWj5sp5uZQnnNehZ4/+y2djl1bTx+9bi2VL4
iFuggjWW7V3SLsPf5xwCw3TXOfRLnehTK4wUSkzpY1782ERcrB3sRUHkA7Tklsq3LxgH0MAoIS3S
pe5GIvFxNugseS5SWlXXzL1zoXBPzNv6uVDVJZvNU7YlYLBy3Sx5K4RKpZRpzjCBYlDz6ZIXh8Ko
t9JT5KK/kXHxu8eHrg20Jz+PtystWGfpwtA0TSmFX+vLUMziOR28U9G4/CRT/Ssfa2AZJimuvtnw
14KJ2b533DrqiQF7JhgNff4bVtZ1yXaxIFU3e70GAk06/CAgc6MKNz+YHYSqBuZsFpQrm2MJ47+a
JpqGNqHolj81XhlyWgfgZoZZxQ/o0ly1WbN9WZoHfq1m0YNoumBmD5+/5MoExVmK1PuZqeH9A+vU
qu4C18IQyQzN7B317LXd0RTHpv+J61Y4czjTxw42FEkWqRk4rDJE7ECwCSn8ebsJg86tj7+y8ktG
ANVdZWak4xdfkK81srjTNGRh6tHDtWuK3sJv5JoyrEXr7DPZRK4Yzw4h9zNU+KAa45Rx7gBV2gm2
hVNaKR2cpSB+q7w+GSE1dNHVFyzHUN1e74zBzXdXYtCosh3KlJFCrzExAjJUXzQnexDQkCCL2xSR
F2tlssfPP9pK6eksmQQiNeU8c4NdjGK6kZ6KBv6QAxbtOK8Q3t3bbmwKHdHCCzxE1s8f+qfp/8H1
+Qfx+lcOZJi1sHnpQChveOu1iMwSatm+jEqYFrfJq2cN6PC8pjQNr0iMzP1R9XNUALuDgN/Qr1cW
EPbyDKWm4Q1R3cy+Xu8gLAo6UCDM4hVQgWGr68E/XDHe13ui1IE9T//H2ZUt16lr2y9SlUACwSus
Fmwv93byQqU5AUQvWvH1d6zcl4RtTFXezq5TlWXUTM1mNECUXrY/ZCWaLckKOQh4k6hpdDOYwwso
ZZCJHHHdaFrek9bYQybY25Q3/C1y9NGiXS/9H4s2WLx1SquNbiZYBBbNo9Lv0QBKMq4yGQioEcS/
Jh7zkO8nELOKXPhYJFz7ArgPpW9p8hW7OcRzKE148Dq3fZ/sOvuq04KmtSx+bGzu9SX66O9cvFCA
pXGVAB1xg1xHDpMX8ztLUq9RP6/Y07qtPUPcyXG8NPAY1BLIxOoWf4NkNQapan/FpSPnuF4LCGJi
t68sM8SQWIizjREHtljrR4onPoeMIw4AhwgKHMFucC0+/4KVKLqkU5QSdpF91KLQm7xxLtOfKo/o
xupcE+SPFmdRqovETXBUXRUWpHorzPRBRRyO7Fvws7U/fVGuM6jJFCbmOmGfYq7Xxta5ycytvvbK
xi4pFEl3bdA3VhXGkdH5GVGemUHHGIo/nKIXy9JLYos9n85JlZxBvBJ7i/yw8i2O78ejHaB4/j7/
se4TjDMVXM6y8WXGoJmzHsKO5ExM29injhZXL8/Pj8BaWFzyJfJ44pQUBg3wTNsR3RtxE4rirgIx
3o4OlsFOZSLhHFWeNimxKw8Do4uiSuieCiSUI85GrZ9qA0YPnmwcEEiUbzbtazXH73lmEkh8m0Bu
VQwkfQ6vbReovXpK831WsV9lAUhO14/mi87NKJhpLP2NNTE/PLts2clTqVVDLmacQuIoeNdOtIZI
AL3BSPXFBBQQ5i5u6xWszXdJ24ldxi6iOwyNjjaqzo/fcrZs7Rmc133UO0PYKQPoAzv5PqryqNL2
odpyhfv4erJlWw8GdxQGMs0QTqN9nygMouGlNeztWjUbq/jxKWbLXt3YM0O0QzaGETtYpJ92sB49
JxkBTwiyjjhqX4y6P3++Y2tfs4gGFqYkadylXSgZ4Eiy6Ox9MpH3NLe2qsqPH0Bz2cGrIihEdV0/
hAXN72SXfo1gqV2w9LUj7G5SkwNvnChkagOg9PHimctGDhTw+zKT8xiOdjx71ZjBzju6d/Pm59Tx
3cCzUzKqrRbKSuFgLvUbqINhZC7qKZyMcvBZ1dJ7wxKXFh5f3cEUxRctROU3toXaEtGA+DAuBVfG
3KoaPu4UmcsejkvBSHZUPYSoYN4cGO+l/A6m3zH6CO47cX9+fkhWQh2mDH/H1XlgncoFncLYTrPs
pJHAVA0kutwJIqy09HRbeZODQURGG3m2J53rs2U5G2d07SMXWU3GagfsIkaDgcuDmtQljuJTm6TH
KkJaMDT/NMU2lwIRRZW47TCaNIAOVJLQXd/KF+12QZ+73wDue8pb6zREYrexph+HSnNZSIOENIwZ
FFPDtkKJx0t2bQgEbfTWJbNnE4ye1QhicHzQVLyPVfNzNMqNic6KlI25LLE7PkNdKJJlyKlhfYv4
Azb4XvQdsD71GXYEjxIeSDwtPSfHpJGxHmLYoMX59gi5bHQsOpwFD8qvW1CJj6MQoIF/ny/HmVNZ
ZZBactHUgtzCjE5JXuzrcdo4Qh+/C+ayuhZmVbjRRGQ41m3AoJUFyM/xSiWAKtHn+7kS5pbt/4mY
WWQZrgyHXt66CrCYtvGVOCgj8vsxfW1LiF7/m2iWuWz8z001mFIUc1Cwekdr9lTZ6gR/sSc3eSL5
Rt239kXXtfyjmGicAshUm5Qh/Ig8nbb30DUMig6yONDhvI2S/LbM7Vdg4T5fwJVbvhSPGHOeYMg4
GMHQwa9FZF9BxB2t7oRkvmubjV1aAZGa/+nKOrDhgvDbHMy8eG0neZ6KzvVBKlZ+3JwUNO0nkuyt
svKh79+Ak5+cSyt7rPWm2M7KvV82WS0zqifSGEPYAvubKMn9SuanvBXgjpm+IYv3odQ+pcPoybk6
k0m/Rka9laB/nP2by3YpzChHW7BmRNSBxJ8VvWqMWewuD11m+aKDBFmPZN0W6iUe2xOAGyAiujeo
KlNv2LqMK7d92YIiHdGRZRdjOKeO1ycQkeRZ4UUD/PH+7SgtwsmABLDIxqYPBTeiK2vojLf/paho
DimJpDhmaMf/0y8te0dFX+UFHfoRKrtiOBRVXXgt8K4eawFANqoOCkquu1FwrCzbsimE3mAyDnHc
hiMSJ+DXftWZPhXGJg70Y6iJuWzzFFafETgv9CGGLI3fkYOEJpPfCXTwaQ4iVEK0L2z7S01+cBPt
uFFuwZdXcrZlr6cuU1iDdHIILXhyz5kqfGUbxwJYWzsyfvbc/TJtySOvnP9lO4aXKRxIKOvCNJ16
P6aq9JtyY4NWev2mWCQqk4hpl9mtEdjsPSn4L5fNu26obhoubx27x8vW2SFJ4DE4bVVcK0FaXAvx
P4K0bRcYhlezgmlNZ/llCfQusay7DCYPEcJHkNelcUjAufPNvpPZRoWyAjw0l/0PUpGyn514RJ03
n3oXBrZQRcn8JAZDwSzJ7WhCNtlKWLuH//grVLSlbxcT1JTLHwKj5GMNZcMvEQ7zv914seiZcAvW
JEVB2xD4YQekQvstolAYTcZdBkSOv3l8Vh6ppbuiGgYTHWI8Uqa4s9h3kEm/Xmd00WyVvx2Q/imq
LLsomZ2CkuuKMexKDiFtt+VeMViZZxHrm8Cc4GQN1UYquHL1lh0Tpt0BdjzoBrUCZI0Odgn7waru
xgi54Mx8SJoNOwYm2Ocftvb8LnsmUWlTK4OMR+gYZ1ALD/XUzF5R3MV4BERmHdQY+3FbHPM2dT1o
04f1AIESxzA3/oCVGLoUnxB9VcJwG85LpuxOig3nRlUXLbbs3FfSzKXiRDO7cJOyyymE2CjwuJYE
obhznD1VAF2XrTP823FfikoYbVpAeLrR8Aevnybn2M1wMknj0WuL5kefPn++W2uLtYgtMAyQZpWk
U1jYowTY1lQnBpj87dSOfCOQrC2Y+Xf46rjo8jGpWEhpctePQ1BP5q6Kmlt3a0vWDvgiMkh3KhSU
QPvAZA4kBDTQARM92ENOoHjqHKssOdNpQ85x7WsWeUfmyK6xWNsHrQ26DyV2COQmeg8OWBUbhcxK
vF/KApC4dbIhVk1QuGEyjj9Lp0CKpu0ckkfx2zRCYl0Qwyfxj8/PwNrvXZf1j/clhWKraWV9HVzd
Rjw9PY8gyac1fYCO7CuBP1zSiy9lFmUbJ/s3dP2/3W9zqRZQtnzAvAk/aHSNV+lviXHDhi8krm5m
YLVEdIjr79qybqv2UOl516QQRGsfgSXBAMDyKvuljetTM8WhXb99vgQrMX+pGtAjFhX9oOqgi5y9
1ZsgSPeHITIeDTH9QJHy+a/8ph989OHXW/jHSitS1FFhzl0QsYe4fQR24vqxWYIZxp0Z3Qt9aKBu
S7m5i+LES2Lmz4W+8slqIX3Ylfrd3Ozx5zTo+SaduaNjtvv8T1vJmZZSAo7bJlnE7AJwanFJdHwD
stm3z//ptc7S0piQx1CGGGwoEOZx6zvETv0UMkd4dzC/i2EmK2IzgEsWskGrexCKwpBri/WzcluX
JHjHENDKE1UVVIwDSasv2TTcTT1GRZIUW73c/1ev/2hfFwHIATGUaWlVQVw3xbNJ5LHi/WvSMfiN
1ZT6hkGqmz7mAAyKOZgq5eu2nG+gAlDMh6Gz41fSjdkZk07liwhmZUWqKlD2k9Tv3PanNaEVY5Zt
D/NIoWCVaDxEClYUSZO/RPqqYavAL7J7WkJU27QC9NoxBxx+gAV+0TEUGgG6du6R92eXnObxTlrz
dMeh1hOI1Im9JCHnvOdPqXIvkg8PiNFvE+wk9xM8h0Rn2Rhw4GehbUXGZ6css0Nn0xhy5Ch7MgX8
Rq7qh0xDgi6PrwqJBPh4oy8Ols28ukh1OCFrhjGs1bcveTSdWK7GCkyLivwczVR4+H+GYGxZAPtq
E2SzkR3rhJc3xu/h+ygvEi/UxW2i6BIDNUbjdvhy1ZOoeWfvtIjY3mq70HDUO1zsoP7U5xdSDu1h
hMLLs1DV9G1y+b6yaViU2bGhUS1gnJv28cGQ1jl3UktirGgMkV9NQPZzAo0+g5Us98zIKk+DRmoG
zbM07m/cvgqNOj/31CjxKEfR0cKE92BbzXBHBQj4tYbH51A+KG7eDxa7HxxrPMwxZKiOs5ggWNS5
k19GpNszOfa+Ld38TcIlfAc44NGw6HSfDc2DaZO72oXjQ1HJlxmiZfAkIqWGBA455Ql7roke/am8
AnRSa4fHJ9O72SH3HLrKvtKW6Ttq0qfOkjBiyxLnhuO87CXwNoRBDGWMLR++tpHvYPcbwiyxazJ7
OkbI7U/wqzmKqRQHmmPYVMKfDazkBC4pc9kbZwHyjP2c5zLNfJNLw49Siqd2xPDNR4cPEl9IIUKH
tUDztBFvAgcSKV7HWgtC57q7gVvkHciQ9yZkN/YOMC/p0VEMcNaiHQHPGvSp7+ybMS5fxk4fjczp
y301FL4NbGP+2MZdf6MteivjCDrVtgVLN+EiNBq8gzQBj0KrjDq/ayjG8IDtUNkDHJVLt/Atp8hg
ouU4R2HFvu0A78njY2PN6NhBcQ1mN1jQuv/lZg4wBgJaKkKJ/tzPjO6g3AREtf37GZ5t6vf0fzOf
H7rOyRVYwKJFHd2q+M4xAGmdLH10UTsXqX3nmC7seQ093eqSRF5MdYOxe4ZGApAe3cCCeIJoF+/7
ONsphz7FcwvyyVgBVDzrrHgbjabDIvDRz3vD1U8M/scWkgDzJar6L4JXQGTZ9CYFJOS9bVoKB2n3
viGyPs2jvFEi2UnXONvI6HxQng6tHM0L6gpj31gwtOSZxBZofXTSuDkDwZx604gz7VPN4SgXTw9Z
lJADrEeCLmNhLMfvIh6cO0OaV492hZut53p+n9McyjZpmlpHaeQmFNBo5A1NEhSU2b9Y0Wo48ALc
cimF69o+TI/T+dAMKbuxTCFjzDGRrQ15cmuB8e0AO8/A6J8H0IxJDm2xUiNR0PJrkgjIJrI+9y1p
V/8zovI3rq55TVOanYy2VHuQxdIbaJa85qkNtAMklYCzJMI6mGg6WIWFu+EOSNRm23crPnkdMSbP
gWCBn0b8lCnxDfL5xqtLrDpwO/SrvTIDDIxogVtgpxLw1mygFytT6X4agRemVX2VkRGKkL0DS9WX
JK8rMPSU2DnwQ8SfECvsRTLFe53SEpSz/BJVbnTriPFydROqS7OBsQwMqgYzhsdxOhY3NcKBMbfm
F8OuTyX0znDAyCVupDpEInlOoL7jOwDe+hVM7zrPagAUNRuC6xw188+65LACb1n2NMwdlIyhuvre
gMrMPHtKiQ/4J7mlFYoYf+w71/2au1X/gwBUAlE3VjbPker/5xQ9CVHQQMJEYy9jC/YrMSEzNJnB
WGg6MT9mZTMfQNADrpeUxehljhp+DFxlBz7Yxs4hRQhhmW4faZ5/NXSn4dE1INOhNRz+ZtXsEleV
4I2re7CBkwv8QGyP8Q5pD1UTtoZXtgtev/t1bHvg8romfcvR06mCgfBB+13vdkBnD66A6VX3RbWk
vGEZn4OhGGMRZK0Df2xld9/QHyjhF97N90UEQKbLps5TID97AMUVu2qAXEbZTvFd0SeADoGH5bd1
rU7uUDvHOavimwHi94NlqKARc7I3QFe5zwQt4Iw3mGfi0nObwHKXWW0vfF3E9/YooMYw834cd6Zk
ycEW06+hcm0REuhDNF8FOgkgSyqwj2vhN4WrnockN94o9hST/OIXr3nhVxzc0hct+NzvHFSwbOdI
U7yDJ0GF11Dq3DXFfKqJoU/csqvjZKfjEbC7me0Iz74hqbQLNEdgN8dy9isxO+exUqr2uzz9yWgL
X6EiMar3XpcUBbgbvw+qK/ZNwuwdPAeYcdJVAlsHJDU50BV9hxZayik8r4zhQnrITfVRwREoO4ed
p8x8Ru/COMeuO/zSk0heRFPrC5EFP3alBX2hnE/G3kUp4LOiS/JDyZ2L7Ib5ntM58dGYDhDRrsPc
3HD4oW5zIYOyaVvpi9qcGh+DZYU3q4I4PqwY0cIvIHYSxsk0RMe5kP0DlDTt50oOoC6JoXwR7tzv
O4vFrxkqG2QIPTQSD5hl6pOZFlMVZEaVeYCCJxY8VVrLl31SIgjJHMSDmkwBgU0omtYJ2RURfCaj
hgAEp9kOHJXbMU4t2BDDDTsb8xfeRuPBqKIHmJGjLEtyBU0rPKVI7PT0xABX8cEyRV2aNi8RMjG/
ypvyXscSO1cIstHkWWlM8mXbI3fjTMcU+Qnj5IDKwiDngTfN3kQyQ4egabvvXTO6+17CYeHzzP7j
qokvWyFt1toSJlxG4NYGTl1zIyvjWGZVWJWlb0BK7/OfWZnA82UrpNTzMFRAA4ZZnoojr4RfG8Vp
ArS7meWxr2woL8kvifyasS4D1CAlYZOJrYp/pX7h9qJHYitm18xAQxD+2t5sJ95UWMd07L0GzR6W
dzfNlXF4imuy7WXzcUuD24umiU5TOxaAIIdWZmX+mCc0bMdUhk0Lgb0apqn3E+9RFo+z3ABVfFwq
IaP5uzYVWV70IxY6BB9fj99k3J5k3r3aUbNRB6590qJzUpRJlFexGkKXpr+aWoUcCfMk0gtUDEK7
6eFUszEBW/mlZQNljoVkRpVmoc5febMrwKiZTf6GVPzW0f2rTrcqv9+eaP8t/PhSWjGt7LEsO0ID
13EeiRu6aXfOJGxUoCsqxgwMF76HVeOtcKJ9mX+vC3nUCSqTtrsfq/pXOyamb8V5v+MdVTs3ekjB
SqhnvCQcXqTxIwBcwPzmPkmrBEA3m0Dna0JWkZsH1rX3VZm8fH7HPu4DAmz/9+5HBpvyUl+vciHQ
Z6rH61DobROA/XF7AQ/S3/88A5C+joRLg6TXTy4nL6LPNjZ75dwuJRhZR8tqFhENADf1BtoF0N65
OvJIt9wIcytqa3zZHMncFiItERZnLiLfsgEHBVuNP6aS3bDvHYU63Q7v/36mR27GXvYuoZDa1cxz
4aWeGuXOBnHchrqTaf0o94OALseLiLkPa+OoKHbWFoh7JRwv+yykr5WZo9YMibC/S0sdI6N6ZjKJ
fYsquRvpFu9p7X4tglOej2XfOZgYJPqOixgPGvJ9TPTjaNqnyjxtHpu1vV3EpHKIqhbRvwkHuz+0
jXtqpweqs7B3zH+LeksxQIkHxIExwBA6o7G3qRsM6Gc0SAp582/iQnyp1TdaIJ6ULsCElkUetCu+
wQcHGiEb0461d38po5eZ09SVugX2rlU7NPH81HyCQGHul7N6r2e+xwt9n+DrNmEwK+eML2KFBFzB
skeHBtSC6scM721EN+RqJ0qtO62ghvh5TFoRoOJLkb10RCfFUpwGnYWs7b1UmIWMEGo8DOmbA18q
eKB6Zou1PFXGm42YNf+bXD9fSu6BMegWTmYB99vFhygpnnlm3FKzfc+2IKZri3iNlH+0givFB6QT
+DaqmEfaL/AMezdT8iZy97wpg7MS1fkic5nirHWtFgmZlPVXxeofTpr8uOKBP9+glTjAF3EAwz1z
yA2A9gDUt6JDn2hv7G9M9kPl6WHYGuevnvBFFFCwOpZNhM2AGuAlKwkQO7Hf2/uyPWg4s4+HsXkz
QCD4/KPW+EtLyTFEtr4sTRxvSFMKY5c1wOjqXdKc4X6ECQSLfQjsaDgSt3C9nurqDjIQnpu91tYX
NQmfx9+ZRffRlPvCEbDB3niFPp7S8KVGmUxNOyJxYQQqfhTi0g39kbJ811fjnZVNX9H1uDEzuTWj
WTmeS8GytBugLhxDHIcV5fkKcSvR5Hsvy+niTI+fL/Tavi5FyTJBzDxyzCTMjcRvM0jKNtUuasvL
RAXfUeacM81+NQDAekxND5//6sqTshQgKytlZKOencAY1Ws9W2+tMcNoiEJOj26MedZ+YjHlcVAB
qplFdkBExQ+CswTkXmLvxhkwBVhgbvnYrf3OIoR08QjLFVgfB0X5Onbq7AKdwWL9hkvxb2u1CB8R
5Pxl0+IQ2MVPVwMCMRRo+cR7NNM+/4G1U7YIIAL8976s2yo0EQkf4qj4ElWQM4Rw8j26fl/HLTmw
lfRzaWkc0QnomFmkYeF23yOiXmaDb9TdKyH2N8/6jzheD7CsIuh9hjjN94JQoFrL6K2xN4qmlX9+
aR1ayLTikC1IQ5gxVgAL6nN9rUDhFLWxBStLs9T6jLuCYETUkYDp9M2Mq5Dn/enz3V15HpZinhUc
btBUGUlQaweGvwyskKb90eewO0swFCgneqLgfH7+YytH6Tdd7o99gBYzz+JKmgHqjHMsBRwrNUYC
zgniIu7F7LqN31m5dEsZzpbAiyJxhgQIvfYupiP0BJoHqM1dZFtvIZ3W9mRxseGobnHB6zgsTTiB
93UJtZV43ohOK/wivlTgc9yur8wOkI8ODfuuHfM3C43oLgPm3vmux7MRq8kvYJaRDGgkAYbAbKve
tUxX9+jPM7+OCarDKAeeHX3aGtDaz3dwBTjEl6J9UHwz6xlqOqEc7Kex0V+4iJ6ydDjwq6PVxB/G
pABcN0v2vTk+FXQ8JmnnbxYba1dtkWZUmWUAs0qysJnUU+o4d7MV7/iwRVtaO6CL9gc4msC9GyoP
I2J95X2ljx0Eqv0px6jPSfY0ev98GVc+YynUR1vHqSoIXQZFOoIDVnXGsLOUFGhAyoFt7NXKLfh9
tv64bTmJiryYyjmAO43tUbTOtV22HnRb/GJLI2DtQ64L+cdvOFA34A5sS8J51F9zWdymujvT5Pvn
y7SSTi3V+TJiQgC9YEMYT/FuyJvQTOoDF41/de7pI3vvQjJzm9S3svu/QZZ/fExSKKPkMIEIE1P9
7GXugLmHS7jTI391a/qqiSTfgCeF6W3s1KcODn8+vMRHb9Sy8Lu4Lg6l6G5qMVEfoCPUpzoF8vjz
tVj74xbxhkWSNIB+0UDCH7vO+1sKvTRTTh70vu+bcdx4y9YODft7Q00NqrfCECFIinLf0ZfE/VLC
TSBl+caDs9ap/d1A/mOVZy7ssc/wCGRm/Jwn4qmA5x+oDJhH8YJBCFQfIrP8YUr9P4Guvkic3ecr
uPZpi9jhguc8awIEHdzFd+2MeYOVPJASGoF0S91r5TX9nUX/8W0aQ3KLj0jGnB5O5fIWSbmGozoo
1ar8Pm55yP1Ovj/oaC4F+gD3kNM05mWYp32xswegittcvbGK60OcY2zEI914NE6/x02F2WDOwYyF
/dMpNjHjwKT5RpnlJe3qfIcJ1tUNAY7YIxkhWy/0tx6uHz5hdnMwwcKKdnJQQKekjvKzIbG/TarD
nNVQSQnCetn5GDGDJw5q2Mt4HZkTZtYvLR3bnUkttEsrM2QaBmlza21VfythYUm+LcxJlHVe5+FV
+HhvpM4JWAwwcfURD7Lt88KiGHUSqL+T0d04PCuBbilbyJKedC5CXQC2OcR5r3eQCOUlxUah9bsB
+NGeLiKpnLnuoPBXhSkBG803rfw2vvpuy/YHQHe9OEmQUTEaJMIBvnwQYFCr5nVwibm3UvC04kTc
FpOGmlHRiHcVYd5hYL5lGOWFOtarysrMd2Xc3Crd+rTI8se6tB6Jg63Jh/jF6oCRNXPHkJ4FJ/rn
MSG3LDdoCMnBYpdhoJjEA91lktnH2IAqpZtWT4BGybs4se8puRqFKvgGKab0DrL6OBjGkKt9ybjx
yuIekrdw84NOp6VulenKfZHCV1rk6HskyRDA/OLH57f84yvIlhS2VunEhEGqE9AcllHGrC4RYV/h
kDH4eVoeklFTz0jo/ee/9vFRZEs+W+m4kxBwVQoyNpzqCtIOZQEWfdHABMAy4aUEOJvp2M3JSIdy
oxpYO4rX+PZHkAE/2HKjxE1DW4o7G8g1uxM/NxvUa4O8/1DHB0YE1FRoACBA1d8k2beCvQEtxaxz
lNzMDvW0FDvOb/MtxtnHi8iXZPHeacaJDWhRQV0CxP2hewI1yU+iN7RLkvQHz8Tx891aaxstOePI
46gyYlGGKWyLrn58tXp2o/kockz1G/HNyHUgxyCLBljkmV5qwyekZi+AZ/i6gQ17pdNvMQTU4Isb
WpF7YBDtydSWpcXaxi4eqFJOUeoMIEeiX2pE7yDOT+2XjS+/ZrAfhZdFZju2tM0a8IhCGannCPKo
Pqz27FOXte8U3FIYgwTzZPZehyQIwh+QE6w6SHVEziU2zV8SD3PFyUVKPNUTyXYUZnleFJOd1PaG
9N+KPx5bEtRJVNtxGWNIpNzAbn7qqN0T+wJdFByL6gpmGJ+r8mZwIBcJsfA4xJDOq40ggyZzYUFX
MsJ/Tq9mC0vFSQeNkb9Csz0w++T8+RpeM63/LiFbMtqTxBwZVakZuH30RQ7uFyeb3j7/pz++AWxJ
X1fQlouMqS9RVUmk0DQ/M+Xsuywfj6aBwRTYNG9SVI+Vu+V2sPYxiyBCKAE9KLKtgI/Re0OqJwMd
ns8/5uM8iy1J6hpYO0PY2gnGyLiwabiXXHx120x5TWb800CRLdXc5q525glNnQDxFhoac5ntrEp9
0VZknAplbrG61j5lkQ2XDD6hBMcyhE5i7hEaSa8yI8fL+vl+k4a59iOLBluRaN5ISF4Gik8DSKgW
kuDUvshZzL7K/83/lC2p5rqCGl+fGE7QzQAoFpgOnmjhblkprPQF2JJ2zUqYEOGBB+UuP7r1AF1F
+O6MTetzeqadaD1Vj95V6jmLXNiSAECP/70pKr3y6C952E5n5I1DtQhMrs694Ryjio37PCqmXQWr
juZQbRW8Kzf1PxqstUGyKaF2ICFY5fEC1AejMfWzaOQvoG5RykvLhw0LLA2z9OvnF+q3/8UHkWdJ
yWbz3DCa5CKoLCu2Xmfg5Q/cEOJpzF3qYYpxKQms6/KuKoC1jc9wkz7DpBVw2ybK7nkJgpXfGvrJ
yUfIUsTGSUllnOQEQ0epYMtTm1n7YDdy3NFZcQ/WJpH2uAWLzyjPoX0i2/FRmBGFHqYjgMmNAN0t
3OwIqyPX70mVnt0E6hPZlA6vlss2Uu6PK16kNX/nOUAu9UMFDeZgdB1316cJOw1wmvIn0DOCqau/
lkj5N7LGFSIlDA7//rG+10ac9gYPohkiHqksXgXtJpipDvYdPBNjz0z1g8HsR444vG/BjTiMtaOD
NmHC42b0qEUTeU1Jt27USlRY4rbiBjCpQmQ6cIzmMs8uJveEh+5wCzWIz4/VyvouEVu9C/FyOcc6
cJEAEKjoedy43hoRvZdXOxNNvn/+Qx/nNWzJ9TcIxivXrDXojVKdkSDvZ6eZ/NjeRH+s/cIiTnem
lU7gEVuBMY/TwWkxbRalIHuRJ+1GS3btJxZRGn4CBh+azAosVtR3sAhlt1l9dfiCUfPD5+u04keD
TuPfh5Aac9bJsbSDOa5m48AabRq7ijtgnNSqRIMkByW7gtqyp5lVPcUodPmumywTFBaj6mffbJWy
vQKIbUjqYwBrKoufbRQ/b6k1xc9ZBgVJUIahEtO4TgejyOpxpP0TrUr7Jp8TaCpD5dsTKYhVqm/p
ziSjeZ9KEJtslfQn2cHESubt+JzDEugMvzekYDQu7VBMxcssebyvkio7FkOsFRRp2GAcYZmmjw0j
5UvOKgLvJIuc0iS2PUc0/GQJhic1T9u32ARR4fN1XBlaQlP973WsKFQky8Kdg5QV7mM9ydcmGRsf
Lu8hDLqm2AcNdICk5wR8IIUice7Z3Ky3fn3lpCz5+0wN0LmyMzuwzdQB3XtIdooMWFYz/2rOYDwg
fqd7a8ZjkVSub5VmdMrdVp3AIXOxwS4mC7dtquVpYzmuR/SD52NJ67fbuBkhNGMEUd7saQoeC8/l
voKZ1q6p0hkKAi3G4JAXNcbYI5VL9hVTzbco3TjXK9gstiT7J7qVTenWGLYSUK3OcZM9ThVU4RIF
pH8329yrSPRUFvQtbWP7thjScReVw72i5i0kDsC5QDOnTef/I+zMluNU2qx9RUQwJnBKQQ2SSpNt
2fIJIWtIkimZSbj6ftRHf3zR/ffh3tvaVlVRme+w1rMu5AOJd07c33Lmhyq3+PS3JoChtlz7Ojqz
GRCHfB1uhtm/Xe2SVqJY/o/25H87Lf/jiCnG2KwjQv0bsYIMceQJa8Y9McYAosvgWEr1f31a31/2
/+nT+q7Y/5/2viX8HQV6vt8I0hBca6EzbeancdWs+LuX/MX2CFztmnY+fWcVB4E+/v8fk//lBf4n
wQDR/FbsU0PH1L3I3rSHtYqwd4CgTZrYnbN1GeX/8Vd50X8rVv+nV/kfx+kOW7JWrkLAAQkEnV3B
2lQNB217Fv6yuIAB+7yvixg/FF0rYv1yL82O26tcLbtJVOQGOfEJFYdjlwB3bkvxKKEWLfVhGB2+
c+TVi4hGeuc5d6oDW4/af4HHvzU+2FpU2F9y7mNpKEoZ1t6XogrkOwT0iuGwkUtPCHuHaL29d9Va
Z3hS3JPc/MDKRlvb97Q1szo3MFyirKDY/jPl/XBidI6+YwM8KNuNro0Jm804sgjSFVzdDRIKTpl4
gnxx7q0ouKtLb35ylJ2jpNgVi4Q5r4qjip0vqaz9I1+QedbgIvASxNPvPDT5vZa1eG1iMz/0ZP0e
i1Dsx/U7yPhrGzdgUbURdf4AP2f600QRQe2FDmo4qvM4KCcZucGam9BXpZVUHoVFrKohHRu7TJrd
ig9yq5YoHeagycLJ6++Uo4oPpUklrkT9o6t2/y7mNVDcwmw/1KOTp8KqykNVzg2uUEwF2Bz78Njx
cT7ayhbLfYybEB9p0AYPNVHUD1YeqnM9N46VzMpx0abV+XjeK+N2P8BZCM1MFWRaObBFDKVwU69x
fxFwar/nvvslNiyqXakG6sxIavLnalsdrJ2RBL6BIG062orBn+YjqMOxyiJl5eoM+w2s6jJ2L5gW
XM7kujDqdih4rM9rsbv2Q4xiNz8Vy9qv53LIjfer110fZpZu+fl5C4w5QH9mhrqEosECJJwLH4Dm
t2xLghAu3SojONSrE1pTonACli+5jFb3NhwrZBmZQxBkOR2slsibOyfiRxmp6+WwD9J+VI20WSWJ
1j3mUoNggGTjz1bK4ldTzaOoLx5aMw9HxfN+V2/Depy9biSLI+xCeAaKwero4rxq6wabZ1hFtX0M
xj60jy3bYAFBxoDCSrtmp2tOGPXqDqOXNUfXoM/74qXte2E/6MjZJ5Hk3JH2oS3ailjBZe5r68Sk
EWvhQbVr5d8Iv53ro7uNBH66FnjgN2xyan+08hbBlYKE0v1xl61acYxrogT6xGVwvsBEXpb2znXt
2rszW9epd7VLR905auSPNrwnwRMRF+C8Nz6M4FiooBWkwQ9xdF7bfIgOJI8i/Eo6u9bBYRm3OLrm
+NUkLjvpYbzaA699iDQ/kO6NtiR4f+NP+RPO5tA74jYQ67HosW59AocYIdAX/rLIh87jQTxF87KI
G627EmQEllgW653Es3CdCLVaHqtollk5WPlKmS/7JUzGeF3F79rzvO6134Kqe2KBFahMYRKaH/zZ
6bzzDjjEfJVuYS1Plb2q/o59vCUvGO54ZJ2ihGs1iaKbPr14KL1rZJfV9Iph1yCK8AJl/ZKN300r
ybGhiTLTlR6a5HDt8hd+qp0fO9yRmI1Wz4raexXa43wqp03Mmd+MxJ3UoW9mFHI817fh3Fhh1rti
634Lpk0B/Vtd8BzPjR2fumqO++vuyYnIn7Js+j/2HrnNdfO7UTpQuHp7xogqJk9cQkiS7ceQY1Vs
D3iB3W9PYaDPtQHbftuh9XbOoogpZrFfmHq/mLhZmKFW3FYqnWzjf5+uM/kxv9td6OnYzX3n3bmc
RluQaaXz8gbCd53/XvDQVL8a0cbCTdp2zX06sXrv83ucyaK5GF5T+TTAu9VZHkMeuECZDOrXNt/G
8KYg9eeohoIZYr3y59N233WeCaS3/VPuQomkAXYql27BWbYVmXe72PXZjktl2uMeR2N7t9V8MPeW
8NU0Ee00N+LERYRxxYkVRgJ8oGv7GZLLJM6u7lw7UTCvZDIOYhjSbqxq52MfFms+QYiaTJkMQ7hs
iSgCK5VERlgNyxjdz2/aZW382NYtkB4cZlBELIp6u5c3oyMYoI01ANc92R3NBRUHjcr/AYFcreew
d6BqtL0ozMmHJB3dOaxrovdSu47zawJC2x5L4U35H88ZCPVsQr+faGN5SL8W6ovwUrC4720WWq7j
//Ntd4IvsvsWbpZ2MW0SsN3uP8NlWZCXeYvrDVC/FY5qrXAkXKvJFuZu7T26AZCBMqre5mnOY5y2
9Vi8YoFxFnwR4Trmv6JN5fhw89UVUDk3I++UpxsL7tvmBEXauL53W0/Wap2qYe6D25WZtXpDquey
bHDWxSnHNFduvLaENzIqfifqh46bv6ip4NPz5Rg3mAWIRFa8+O5gA4UVTlDdKRfgPeHYUorlY0fi
VL2VbVBObxOZvGESkDu6/Yo0upWfnoYH+TnXCjENqmlLzMFRKI8hTzZNnUMyTcEp++SWlj0WZ8Jo
img9INaZ+vNc9MaT5y4m++ezQYHP9aACz8+zbde022AcRReYROyNCkQaFsoOqEbczlru3KhXedLG
uR9y2+b5yIBdDNMQwEuONwIX0sJrA+2fwnmZ5tdR2asJTuveK8gbm89g+i9G6p74EjEv/Zw1W277
cxJtrVwEzgbHwgg1OQoHeR3psSJXQAjppErEkdXeIJeavSd3ATGzHjwTi/6tpMbsusSrQBygBps8
Ipt85dTNntQR+PKbwCwI3dJomdoQfyAyQUjurVV1VWI1HrZ97O5bdQ6t1lm+ArsT4QmWgNWdCtpn
okt3MaAUD5uSgskosjIVFr0wl3WyNYtoM1Eu+3aqxVq5r1ZetGNm5sj/YjDaOp9hs3gV3lSn4g30
3UM9QXJ3LcPuV1RO6Z9IwpLRbSxd25xHK4jw2ge7A8CgK1oUeuvaVMecxsz+1XqV3DMRW/k3ZMA1
lXW3jdbivEeNa5993/HLUxRwf2eyVWOAORkwprySc+24V202M9aHHC8wm/h+zR9hKLXRD6dZlv5t
NN52sb4DyOU6i0Pdzd/2BUi/2M+7ZviLshK1MC/ZG6PLUMVrHydFS156FnlRGU8J+7a4vaxUlpwa
qlRzEhsMFhGIy7ZPqKpWvz1t1eS6z84ujMQBGdq9uWmEVuWT5YyBc+sHrku5xlfX2fQh9Nq4+Cct
rx/OkQpv8HLqC95Tu+GEjfXr2sXWjIcNwEdahpsbXQJnZJPZxmNLrIDFIEf9q7YcH8m+FFZxQ2UN
Z20auLmgQFSN+5x3u11dliniARQYT5mYMxadmhOJjD2/SYQJeIZBXZnqaQcQcOOPjfowreIyLPP9
LHWwfoXhWMxjsi7t0j16Im/nu7ArtvLBQ4cDM8OYIf6xeVu3nbvZNApjUV0E3m1Ye9t2JB5k1J8x
UI/gyKbLjl79OZzXHwFjr+hHLpshfy/5Xal3qhDT8N98Ci2wAabZC/GwN3GpNYOJerJ5ZbZokwJf
8K3yRp9gAjGMi/lWWdhAEbSNveYSISc+lkZD60SCi43DrZZw5KwwVfmQi1laVJQkiPbC6g4qbhBR
ZEvE9v1ngDhxcQgiaAbrx6x71a2ZE1MAdWcQDkzTw4iregrzKC4OQ9xaHsXZHoQfebtGXn8QS0dE
s1jWQF2+iQ06cdfFYLj1yx9h2eB45BW2uyHjXvuAHhn42M3Vj4a2KxLCmZoerE1VayeZBYE13M/W
QJ8N+laW+xW+VTHrQ9ltW8K/t1Cn1UFBP8oFwfHH5jZn/ylHOBjeRn7fRwDs5EmAeTgODYz025Yy
fdo50dxh/3ZMW/InT60DQqjsxHqBaKkHojOazb6HNBTBb8vjIJZ3QkSIsZCc6GjO+B/XZwLuI4Oz
votXc+1jp+vx5+VbmNbIVe0nCgVlZyAZNuwgFjFN4TP+c4rfdhBz9DTEXbGeMIDnd340jaiMA3mi
5JJVBxO/ioldVpQlDztlIMRbl+dKZwOUtLHHWq6Drqei/h5oFc5iXdVc9gvWwHIK/62wFl5W4Uaf
NKccZsd4a7SAFZCbOe3QRX5sgjkHFDUJQdV2t/yAGQfWwoHDx1u2rFzxQfYnf2Y+0F/Ap+j+28MO
5SL1Z69ZfxYd0I8p7Rtv6iUm3j3y1NGfB3d+DCDKu4+Ez1mvqgcMwViVziA6eFurquiFzjiabmfY
E5BU0bGBwT6U1iAsNApMG31okn4LPthM8XQtjGe/jQh/ig5Sn1W6eeouuNfDpCmx+PzpHd9aU8sz
7Vwl1b7mTF3MWhIhNuVUshDwwZq6GU79vPsbqS5as4pvRPAc8SIIk+zDNai/xfVTWmI9nxOABowb
G0ssO5CFqXBc2t2uXt60FzjOaYvcHE1waKzBeuGQbcRA72pVW7YXThmvSTy4xg8SfKpyPomqCIrr
ZsAkn9c5jmaiP1vZFskkG5YY4862M/gxBmU13DWtT4bnxaW+fx1zPHfhUGmuR2YELLDq6kAH1DlZ
tM5B2nrSc9Ohss0rYk3rFLqu/9DOm2WlluGfmTZ6n30Tut1xKvvyyrMibn2oCE7qTJt1mJbOuzTe
tvwsjdA/5hAnSOIjeKZdcyuYKA4Lmi2xgc3r+KfwfXPTExv16ZWjt6a6XisgCQSJGhmLp2ihxaIk
IRHWoS08KU7anLgVYkbGtXocvYET3uS7d6N0M9zy7RqdA4lNJLP18X6p4KQjF9knqm8QZYEN20uZ
Af7KFjUHrCvDqewWQl6CfTyPXpCfQiAuN6XigIqcRR+6RgdXx2Fg4xRdScGGcCwCXHNLoJCdhSPi
gb4Gbxm53oppdtSnZfG713EZObR07aZlHuLhyzl2raYNEy9af0N6qGjLfAqniZZ7r0c7K0rOjNll
A1pNhFlG2o+ZeTPwIEDrxSuWiUcOizwHRZ6xlgXGxfwiP06VDTC30dOF/PT3CTUYVaOkYWtCfh+l
K0OO0Jjz/kvXGQ9NNfW35MO6dAGEB/a9cH51NceHr6zltdYY2Xp/EI9i6MpfpVfml0YO+U0Z9cCD
YpA0ntWLQ0N+OeQQb6cQFTgv0HFQNhVxb51XNc3p1peUdEK00995K6Oky6FTl8i5fkJ3YlovPHmM
crc5Vx1FYFI2Bl1pYDX5LV01tR3+m1O/TOLWDWPdJQFHw0mylyJ1yPOmIjO5HzW37RyYf34/UADT
3PqPfaUV7X9ous8q6O3z6Fvbs4+9+4SWglwl0e68aUASUkkKHCbovntvlzW6nYUYf0jTuTz5rmKz
INYgKXgYjn0gzS3tMWP7UjYZkEUe9AEJbq2GbT/AaF+PjdVXCCoRy3zKulEPZezJP9D/ReIuVtNk
MCz1S93mqDwrtG3iRtm6OiryDubU8ev2RyBl99T5NTh0p1NfizTW47AKCjPs2792bVne1RNR8bAM
bX4BSxJbiSHtJIVbTQ2wVbM+KTYibxPnYH8WO2OuFH9tfiqD3KwHv6vt4rCrfDvnsSOLTNsWmS6h
XZVO2mmNrTQal21gdASCGWyppLPc8815HRvDvZyoerNvHT/cpxc3mNbwNg4WSxFV11hjRrdOPOq4
x8W9t4fy6jmi+h6dhjVDpGZ7t+2teRWmJ1bcCuudz44WkbZyYZ7APWllUxgNP6bd1V4yzORzfOWq
rLoDsdbRvSxdI1LJdvk7QH4fH6VDiTnt5XyzETPynSEe9fKe1VBX3e+UvzKrJl8++G7cxukuCfTk
t6e+OERc9W9CGFwYQaGPyCeHr3yyh52Z50r+beQVYUJAZBwceDpYJNW2nsuD6yr/wcMzbw7kcdpd
GjpBDTdksFbwPSZAEEneQRwd5jHsmrT3Sq+/1CG3X9Y0Xn+LfhmIsRU1wVNBSoq4WsMUfcDkaouD
qAYKWoeE01e780OeYvz4dubuNWVKyKeqszrapr/UeOPvfI/zT90PXpA4kQVPS6w+pXExt4t7Mxu6
zMO2xMvMl2W0/yi9zvccCs7bwB7oc2AP9bhG8xYntg30K7PWfbquayxu1kIW76Kegn+UbOHv1m7A
9nCJLNbtBh7zq8ip3xK387cyldRJ98s+FgRwGS++deTocphPo/tcTVRvwJq/i1IynuStSwVSHPqy
dcdjbsa9PRJituiLcHSDUul7BBLyl7HkcKd2ou5sGGrUfVEfPLfW4W8IcH6dymBGeutiFv1vbQWx
S1NgV9C6ybWq9sfRhJxskc/597jvc279MVR1N8FA3m4FZUaku22YuGIuqWJWPOv0w+1KExxsn8wI
TJO5jJ921o9nJh70ZhyKds5gKKohJ0+23R/CdrPOYd5zXhS6F+7vQnbxw+4a/VM7BFKkezjlw8EP
C2YfE0CjHf5Gbcb+Ry38/X2ayvls7Gj0M2tr2mdv8q2/lm7Ckx6iSd3OvUf5F/R+NZ63VakXsSty
1W362SeSmeVnuVd1dYZots+HwTDaO4oGC3CyuXXzWqPKfYjHpb3vQnR0WR7oYsiYWYjl0NKDyBvJ
VH4+8xPxjYvopj15oSPK1BcD4IYd9AtOjwiiUiYESthDYYcFPQe6iymdBt97iteND5T/d9ET+Nbu
D3aDJpcoeGvJjwZoEWgcX0ft7QqG600F44jkaavZZ4jej062P6CeozmhCPdBtzoviyLlluGsLNLC
3UA3Kc9IfaP2mm9qxbrZvfC+SZEF3lReFHHJN2s7OfbF5a17s+aV0XtNYXKNPfI0j7ndjdslrCrt
X9rYRwU866V6DIVy22Su9pYvBDeb6C8MD4oqgz22LGdgFQui6bmJbvPCoI51+5BrqBXL4jxQe20T
XcIyFYdoMbaihSsXtnO9933/unCy4rOcZPXbV3bRPcWTU1hP4ea424ECXZuTNXZyOlbQuR7npS3f
qmmnkQ7UxjgTwFDFbsXxnXeMAFQgXhSMEjN817cHexi8+erbfjDR0y62SVWvwoeutJZ/wzQr7xxU
Os7o8BisEOLRQXrlw3oLltJLw30uCaaNNpavraAyGGjM9DGK1+I0YHEIk0qReAXALLwykYjEaWPb
fmEH0pTvXjfYz8sgG3qhIYf1Zc9N/xgWnn1hBPlY1Kv34Eh7v3Fou1tEoZol3eDmMMxU2xTeCVgV
HsMWeuFrF9db+c0wWi6NmAgZcJWRp91dC1rmvQkyux8HCny9ghQrfbr01bTk65pA2icrdLrffTe6
cUrVO2jU1HruTqSZV1zJwLB00lVulGkGlXHSaKcMnxe/6K6uE5VTMlJZfkdvNdNz0YJ14XRZEU86
9f5ReHNM1l4RIwjqXLBSGVSoFnFDz9HPlDeiughUO0rqJ4tizXZ7fDfJRL53kRqx6yVzCQkvz5Ww
I3BxPpv2Y+UXzZq2tlDxYZV2kIpxFew8NrFpyGxMbKAcfSfmen4b3weRZQ6WH6l341XVQo+h7OVY
2oMmjIw4IiCQmzwKt43LxIo9j0lz10kbobtupsvedluftnoroLnXC4HxTY8MLKuZPl3C2RMPzK2D
tKw9kH+5z3MCxfJFTC7zKvgyIgFwkzcv0pqg1VYmrin14PANB6P9EjEh68bvl2LXRbLGs+yT1fGm
k9e2uw0G0SO3LwhwwpJdjEtipukvxoY9yxIPz+Sgb3+hsQVBGjYsEA4rjLM9m5XiJHCjILIfC2kA
NO57RfBb3lXPVgXA8r6PagNJNlyll2pWE1sW5JZhOtoEbYfolSnugS9e2CZjlysrYZW2PWvZb3PK
TJ97wJ2Z/yVTZ3eYsGQdvsm4qNqv3esIa6S9ZFpgd5AFa2RN8jYfPPLX29Zvl6QEIrg/9kLm1WnQ
FmEivpwImqTBfcxnmReZaLHbpQopGB7wMK7QJua9fEZBhLJ+A+7yk83a8Nk54RZl1FLlOaid8sQ9
z80k++amYS5mjh5d4/dmYSke1MozlQxyq4Pbol+L8WZToehYqDFnOM8ybkxWl1v91jPszqTO1Z/V
F8ur1zjbx0Zjc8MAnqeOqMifpnaA59UiQl5R5b3/MNPaXPhqoSTYIDJC2hiwqtHd1KF3A57TGn86
GjbpSTS67lC2x2o7sBxY71u/FM0tC6w2/ruZ3WEbN1B9c2AMzSeC8e192AtXHld7cX6Wku2YVD2x
u9wltzMJpR80PMF4MjvUTYYc0/Y5iYGnQEbG0RlBMZDku28udZPr7S4QDP4WXNw/I2IWYZnCayPc
HFLV6OMldreCmqKfPmJtxuUqc3aEWUui1m0Fj+oCFnG4m1ZQV4UdkaLDWK4ImPmGNEQ96seL5oNm
QKodWtBw5IKjmlN4fI1PwsjKuBRTBPbJU9gY9wNUrbaSxWI5A1dx+Voq5sUc9SAStVRElNS9CXm8
xlCn0hoWDp61n66BZdRX48cUwYRHhgEITZ8tSyjVeu2mtof8MUXVD/JcWHJiF/xluNq4jEcIv0Fr
fBbBfdTe5E3sPG+Wpz/awrKzpXN15tjsykrOGA46j8qQBJww81xb3uzd3B5Xj7/esafiOCrNzC+u
uGQaljyEY0fFkbFwh7kpXBQpwUzWnqvqOyFB7orV+2Dn105pSt6lMtPbUlZ9mg9BwK1i1WRfRu5+
zBXJkuysSFzSSwwzJ2yXl9DM4C2ngTMEL2p4XZuwO3sbGansdtDt0oGx72ZpdmjrYGAIkEvvdayx
yGLLl08oB6J0EuGami5Yf8/WuIEgHPLnPrTqhyYAq8yYU5+LMLde+LYjwrQjzMVMw5zTnA92to4M
ELgL5QnQZsU3SOW0JZEM3UPTIOcZmr2lhNswh4i1eHOcvr1l/q1p3dR8PzQRe4icuvfgsNo6uyMz
AHuQ6jp7rZswEv0OXp3Ga2AGH4RfbVTqx76Xbk3/vNhbkLoe5p7AhMG50ZCCfYdlbNtu2x3NxoYw
v7ag6lrqXIoacm+to+NkNfsJcX99N9VBnJE8/N7iqDrwo9iEuiFXyawrZ002rbZUxyZ+rMrAflmV
dlMWk/YDQ936Hkqt887D7qW7X2iInEuep0bbbDkkTCftFYhh2z3P8mop3zzJzNBrbCLKlFOkIdxW
TnHLekOLlDPQVG/OJpqTWPPouESm+X4u/I8QIf5cZDuydhjMIqyfilBNRybSrEVzY1IP4izA5S20
EpUv/+bFYjRTzvul1/4HBfcnUffiGcftls6ite9Nyc5qZU7/05Z2eGLt66bKMvEligfrflz7N9Hp
Lqv6gu2KxFPij6z2aEFKbssy9H8yWSBxtRoqUD55cURl13ORb+Wn60/6zBxSPNXD9HMMa/VS28Kv
DzM1wKkvxjzZ86rCQj5Fzw5UvnQfmEdAjY2BIqK9guOswb5upIght3LeQ1Q5vJ9LkO7o0NCvFBsh
oSCKquGAkoUE1zVYVuCJhSm47BHGgyQeVNob6EXGUq9uiXvkDZinZ6obJ7Rb4Wcy1NZhLvai8U7r
NHMRVsJiH/PYb6Ut75p5dD3ruIlyrZhKTZMEvEnzGCy/F0Sv7ZmyDUIjo9RSs6zaBh9+67j470EF
/PLBLkzYZxok6PClNm8HLWjWCit8MRa9e93jPZreItXb+oa3u6zfAxclAWvuoSseXIDK3t0+NFXq
y6Vxf2+es/c3buU0rBu9CTb1c4zZHG5uuZArSEfXO+uveB6K/jOyVtFvSdspZ3iNZv4D1QZ43jWB
Hj0Xh9nHbHfyNyf+O081NbQPE/ie9WflZMPyTUDGH1dmbjhNP4t1hrWAvGywsnzpS/imqxtSWvrT
tNJJthM+8STotFu8bX3ls/PKLV/U9yCR+xcayo4aqea4aQ6q3rcX2+BzeopVtBZHmHGOfSB3sbsy
VHGRMxAS0H0tVj61P7sy2NpnBxvxcIgVF79Jh3AdSljLbV3e6RFU+iF2iO2l72SN5Sdcyy2Q4GnC
cmjkzrQ2qTYG1od6dQZWDYAtdXsTx56/3SEvzeWfydJb9EC1ZauXbSXrLdlnv1tfVNvzMLk4Uinb
vG11X1m8Rs5jxZBFfhXR1H7NIT66zNOIbVW6BHZEN6uZMFz0MDvegUnTbj1S+kwyG6PC+hmvPCX4
EP2q6G2ECSqsAOP2AS4tac24/6JpUsyNp2Ax4FujIprNj6lgOZOqEdWTlYQaZauTBXqCH3kUNuk1
X87aVVBV2edpP7gzdSHnZBR4lAkdd0jqinPHmv9UwL/Xz5iREvEWm0U8Isj3mQxhc+i51pkpcz0p
ln+j6eRvr7TYiOMZ9yLr0nTFGDVpCXmwvaldJEff7tJ4yq/xFjRQXgnO2C7jYI2NTsOxier70Qwm
PoVFGXX9ZQ0dSVkkI7H/9Ze5kQcwco1GhDazaUqbhgibXwWjLe/JzPbW9akZw1nkybQEA+WvcPbg
3lLUuSytXRQats87tCSYaYa1SyxLmrvR8UKvuaUnpdtNWhcO4UdA/kNA7vgi1I78p9CMLOAwhVIP
R6wAzMBmW4r62rMPq99ZYLX775EDK/gqnclmMSlUvSoAI5EV+A21QohWjt1WxWsHNNmoyMl2R7Qt
vVMxQd+XyB8spg2nhg9T1hfOExq4c9tqd/9jy4VIdG+cIlU9syzYVn0f2WR/2inQ837/JxwpzFtN
pDsIHkNUxz/DRGAGMu55sjh2kTJ9dxjdYO+vcmeBjWlb4Hk1jAcgw8sl9p673aM0Re809Qf2ociY
7Z2XkExRicQ9WZGUfTHvr8KMb18dLWk0bcMViXbdXp2A1kwfuUtDyAL5HNCfbB7nBO90U3f/+DKX
/tWeXAXdbvVWH/T9VPDtr3qvOCzOGOEHnOIvWdjqbaH+MRN7riLAy1d5yAsksH2518+5GLmud7sZ
HjlMRHlhudUEP6pIzfnDatfLdLU6e9luAI5NRwdiVpMi0g6ykseN2mTpo48iLiv8017Z8xWVlBWU
jP1kvTSc2Trj9ddzpprWqVNkSV7mCHuf73Ofgc5bIHfR/UXx5X70ntkjRgssUBlrrxEsfJbU9Bys
NrxTLgYEV46O62cA9LHVJEbYQgB6sN3hyqix/lMgspkfYtqL7cBiNOyvhVaROm4e39+si1kCJ95s
9s499IUbBi+rnlYvix3bjMhmzf6wab3uOlmw6e6HsmT++mihegmOrJiJOC+9LdgoSEx/27v9bA55
XufFGVgl3iS72Kwq4ctj3fjaNc89UBX/t70K27zZbYQ2f5tpyBmOLtuLcZ1loDiGJPi6OLE+TSuK
NU+K8BKDAT0yEdzB8f8XZ+exG7mStdsnCoAuaKbJ9MpMeVOaECqpip4Megaf/q7sUf+FqyqggR4c
nD6QSzJi78/mhexXdFHwKgFkEAWmUg8EO7BcSdy56S/rukYFsJJL4vX7igfAeopyCUqkClGEVI8U
d53jN+5tx7TL0JL0wwxbmJXHPE+95UCjTnvo6sX9lMFsJBsEG8ab5XrjY8wnSxb/1OgTKLeLGtQz
2ocWjYD35YLN/4wi3pb9nFdTtbakAzLoGYyCBw/23TkiShjv6bUluaosKz9aDdIYL1Muspy4/KRm
2rDL4cNRxHdfjDlQ73B581cZeUReBSpKUHkPjgOrR5A+y0BlhFMQjX6I5zEhYMCR3h6YkX8cmISh
mviw4lW6iOKsCp8kubgcd9L36BAjgR0Ywri+yLUVwIZo1b4nU79gc4JO564YFYZR37Hyqx+0/lVA
FH5RqVAvj4sjm3ct0KTfZ0XeRDT25qK9MbQYg20EQ95uEE4uah1UXclgMtlJdZGanMOwSgFRtliu
MvHgou+gH4CSvJ9Qcled8RWux7E71wOI/pwoKLs8NtoIJibO7HBKry5iqW1izX3Tp3WEp9CIbgFw
cVDhw2ry7rfZJ7FJAQWqawCKYAjydSV1ae6EaoX1ZlC027zwVlHhYJYagGtqjLy4DYCxKczMq9L7
1QUq/5madWPyDC1DsiUtX7k3aMi4qtMO74ob5I0XEo1t7REoZR3VjwALfVer+9G1GsDNFqlCehdb
tRM/AFS5D0CwefzlduwUxpCNbzV5uveYMFGJmy7nA4b3oePsF0MhHmLOrnsnmmMv9LxR+ht3TnJk
p14jnPRmwlBdvOaOqjgu40TI/cQC5u3JYY2NrecCj2xReKXDOjYmJCql9vGwyLhB4+MVmaEfG/7f
uSV0pXY4lzyn8nW3SceWtAk7jhvriRgEp5p3hVUStJ5jnruL+9oINg6qJJ6rpZywyelAA89OVoBw
ZUXfgldTqZMn0Xshi0yeAITGyA9dFfnOChCJTh+7cT159mNG41tqLdtDWae2AwndNpxLQxZ0x97X
0xPuaarohLS6BFN5CetQQ3HuSj3EB6/kpKetZOimFbCpm0JwcA7dKN0t1s01uSJ/rLmVELVXWBsQ
kiuAyje5DLWzmQLl8GOM09iSU0cLQeimZXBwh6h6xJ3gPRmBG7xaDU9y2JuTIYh5Vwn/TOHGL6u3
23ffGL16S8A6cX0J/afxpqA7g24OxjL30+LsIw1lCAi7ePAnVy6bsUy65sUhik1sC9I+oq+KMcN7
XZQc7ykyKW4Eo85Dp/wGDUre8nkVkdRwDMPg0bxFgQ3Asac7nvqhqJrkzmmqwrgdTXSopyLqxUmV
KFq4OSt9UYKxCnV2lueXpk/gVFB+4jAqk6LYSE8k11RlOtZgy83YfqrQzR1qk2qeu6psk3BiS1gp
lmnsp9IN9m2FvnOsRPNm43EPVgXxJ7fKJATgTnIqJusl6+sfbCYxAoDGYeqqAXGqc14SD7+p6kkX
6JbyjEIE35k5xCoriGidmS3OKD9ZfrjarENky91wlctbd0XXGfF9OdLa/Oh7dZId2qRorrM/rwpt
ITbwkh5t+TC7fYr22kLgt0uY/rFqepFe0L6AVT6ykQT1pmmt8YL7RZ5jFTWHgHkBoQV5H/YDipbZ
WbNsdd3LUljIKwnWL4unVEVGtUnjGcUO6tk5e3WrRPdot9Qo0xNyvQwoeGz66DfkQdb/YO1xLXMV
AbU6W6b9he4JYZVvtEX4XbkK6n6cSDr1M26kgnuZw9myAxfZI1yW2o1on8YanLmsIRzFwFOr8rjv
VTikwpz2AQvHR1VlAT9BaiE2bH2FnihMFxlYG83xVpwntkf7dsIMZxCXM43u3Vy6ebFv2si23+ac
Nr0XSKq+AfvkL1jmq0RSHED7CDAupK4jwWX1WJnRvg6oZt3Mft6nr9wg5JumEwrWXXXFQYizyGIK
J/KYRMsb9gCXSEmUwOZnMyEV3HtOVv2e0Fpzk5izOR/MKklAFiTCoVMyNK59Y7tTxzwc5Wydn7z8
jt4kHbrKDUn37LBOUVp0z1Ln7b44QdWSR8AgMLlh5WJd5W2aQIyySJU7fDJsesEEGnUJEJIG/O2t
dOGljlv7J3YCMALf6sec/PwkIHi9ixMwFjM3nI1Uzmw949/tTWc3YUmx3to2SyeiA5Da3kSNVZZP
i8jQSBHm49IMClxO9Ych2/yr6Acf227HlftmdQqQnyi3xnl1C/QIQKS2M250XjAGrBC+MqWmvSeX
LUh51B+bvNdfdLCRDLXiDOD99lAXIxDIKEI7IEopxBPsPmJIDdA23Xu+EvXeyWVmb+lN4Sc0nQmI
Cy3alIUa0daBP1g3/cTtxDtWAb5CRSuu9mfaAD0n5Kns7FuS3jS/gIUGRdEUW7j5h+nzO4VxPRjz
Cws6LUN9ZUwxHIa3iLUzpaqZ18nQMjaLIYppHFYj/n2z9ex4DY4dpKFd1MpDJU/ERf8IiDOUYJy1
KnDfxJIKMrMtX7UwiwcDvcCBOD25s6e6vGlHTAyrmhwceuENa5umC3U55FaMDzxl87nyDHEXgcOO
hyiLqFtF3No4qyoJgoZujMrfZAiRGOdrL57X/HNx0dmoXjuMcbgtcpNSp0YapEdGuav3nD7jsgsQ
zTynzShPedrYnyxxdnq/8DITdVGM2ujX7cAmc+ZcwCPCbHaaSVZPf7NQOhk3YJOQ6NjkAtGd0wfy
V1k6bvPsWXq0TkVSLND8DYnDv3CAgiyPslq+wCVme9+6Ps1NVG+wzawdt64/OQMM4zaCJkNnWFke
SpfAGfBHS9eeis+qrz3nClXYrbuBZvM1lVMuwLllTCTkMLmWZkyObNE7h4w/XUP39xjk6Agrs0Lo
BDaRWxvHojcxtosSaaBl+JFcVq0RRMYP24aHipl0Bt8Ht+K0i1dA8MheQqLuqFbrYiMC/uVDRT8X
aht5I31gTSuRLQIfimf+29GhP4zxiL+ifyrbuo7OZmsX0Waq5vjFHqrkA0MOAKOTyMlbt3R1AZgF
juMPL/BfTnXTBCL5ura3PC8sdTxYZiwz7kcDaXC1gLMNiomwWMbFQ4zsB3t/SuWvHHEyu3rXPVt4
JtS27DxiaDCljr/iRAXbxKVFdK/TwEEhVSX5eWiG4dLUPTVty6j99qFahlygNkhjur6iRLXJZgyq
/FPAnnaXKon9buM4gd65npjIea6LRKyyq7ybQaWMtzpKU1T7hqhCd3b9LwQ+zkMTqfSU1B7Uk59Y
rBT8sLD8y9LrbTtYaD2wJxjqCcKMcU/EngH8Sap0toqL0Y72Q63K6GKLxbja7PrKRslr1EKcHTIB
qx/11KW3VVV5ejVoVz5JRW02y5HhZydCrmb3PHWgwr/i3MNgs1QEwrVX/QzMCOTd0QFKLLcWbXjw
AGJezgINAyNMPi37rpPRXbGgaXss2ZTuHGecIG8xNK0j2c2UvNGA5m19+MV37r7eDK1qTnS6QmC6
vBq9pKLGTlskr762RzDWIb2aSjHCD8zZP7qgqXixovaXey0FWwUBcLkYp+Q1mbrqCbIExkhG1n6A
XvtsUrk8zrN0T1bVLT81RVRbUkGzk2d47ocbQSYD+6LsStvsk3woVYWFJfVxjOV8EiiiunBoObYg
1dq3EiU5O4EavEuJJe8U1a63MrmVsYTlYJOe1asfQeoKeIxieUE9Nt8u0D6HQniYtmjDSTcE6ckb
MdfpxSxGVpIlEhzo5FQ4VLMsloe0Nx62jWnhhE5E/46gR9xOSQq1iQTuBkdfE2xwElVfaFKMEKsC
MGk3iSc/mdqHWqv5gzhCfDC4BO5mbyY1Cdlzb8/NozE28CqG1w47VL8xnYFte6iFhaxV5EwHxOQa
G1OOnyyE2CC6JDshx8F+Y81UB1WB/IFiUxGeNQcsJnOJGiKK+vqwUHK1t6ZKn71BZh9yLOvXOkbN
KPhEPpMxrX9XhYuLYO7F04xc4yFIoumUj/NwcGDfT7adtV8EVosDKAuTzcRrtsqpSaAWPA9O8XiV
UnWRWSDhMvHXtUw0xajatSc7H8THrGJYCENvIKu4zFHCcnKmM2KHIIMUwmQtIagHVz0QrTKPaG98
QToROZz3loWyTE6i2lh9Or2VYwnWBaqQBGs9tsm+S+aefYTI+bDNmLZHm4Yx5ZVWTpUdar/VbHUG
sw/QIpdgAC/dq3ZAfOU18bkTVLO4bUQPlJGbH13uiQMFK9Ex8mfvxywcei5KX54Bn/ufOhMDbLmR
vUymB9w9TNYJZHs6iHEZbnAgVOsoIH4oJqbtqAaRrkUWzy/wUdUp82m57BmorrYvc2ezNRD/OW9x
pnx4CBv3FE6Oe7YI+8NvrtVki6zvQWuAvewOmSUZz6FQ3liAcxvOvrdTsUOUmKMJN4LtjPuNbMFo
+VxMLD4ZLtxXt69a+r0t8x5OEqfpBEOkRDHuSlH3btjwGCH7bIc1w6nVhbrylheeX9QCTe3TvOnC
5lujEf/WpNJvQGBZFiALLybvHKzZEBn9KguM6tzpXJqhtB0Tu7lsZjhRozxq9OFsMNlsnRlHjKOC
aeLOmQVkG+fRmhR6croAOOVLots+zJshTlcUeeNN9Wl+na2FzBtrQH3BOqsfezEof+vkunj1XQf4
C+xjE3gdIiWPuewOMQ7rNBuaOGgVlPvahnzxaZb5yY0E81/Gbr7G7DR8upWbviGM70CbSVKWvpOf
VUwgYdBpt74vCSVZJ4kq37pqwlJKhyBquaR3/IsuMKRiZSqQclh9flE5NZoGip5dIbPsOJQRg1Nk
9zPkC0laqXKIARyndicAvctNCav0NI82saAaexEqeFFA7dD3Li1lv7ILvFdE3mH47Acux8HFh29J
s4IRcm0rNCdUrftMt6gjk8GC+sMuu564PNcuyxy6jaHcOZmWHxZqqEuHiH9t+RW8Nh+ryy0ytcU6
ARQOMQuTWKH6+cVA3UN22cJfH9eQ0x8o6UTF23SsRomo0u0EDY2hGKDXO2JEs+/ryW3v42XR+8Ys
yS2022RATtKYv/NsKckNCAyE1KVA8BU4DP+oYZrgVwOkFa/01XMVmnZKfbkz5OeYTlzvBlaN6J+i
A7jeow3WyEoQdWQrjG1VtJqYs/f2OPjnJmmjDSgcPH5LP2Cp2vInhiIYPCQ4tL13Tf8cYX4zX/GQ
B/ezqWHI4yYdimzFjIX5ChfAsPXK3jyULRoJvHbDVo8xZpukKa9VhwQuHZuC4jW41LqajyamcM28
ZFZkSc9mC7SiljvpWuwFhDWNa88tllfG0ojCOdIZd7k/i/e4drtfDBVyr13qChdZGBt8C/WTRbnt
02KP5i9VYxuQgx9xLy1wLZNdxO9JO1oJugrLObEq9BvTztB3skhLer+wTIF8TCRDBqyIR6juCQCo
F+99gAsKZM/Ln5updA5ln4qPnE6faq+xnt7g6qlvoK3Tw2Q07VnGokJdF9TNKRcjzwa9SJdE87sF
cu5OvFFgAQRYJphHuilYATvMvx037WhYdSQ/k0HGZRHjXYBrhBBBNvlIpFFEgYhjXfBQVDt2HIUR
pNHb3gpiZyXiUSUbUrTqx7FuommVFQNvVGbXF51W9c8qFdWdCFyxl16zPDXIbjDegQJQCR0MKsNk
kAERuW6wtYa8uF+Wyd6a0yLvJDK6Xy7GEJzji3FVweb5vicvZTMA+N+RBZee8khPL1ctwoVdqn72
PGd8KxKmD4wsy1drdqh0+7Ee0NcuVXEEu9ChTYjLUSC8vr+6u/AbCB6K8FrWcJ67EhdDby2fiWHb
Dx4a10Nk++VdZi3DT7u1JxvVPIXQnPZgvEgsgbfsqcpBX0epu5VnmxyEjjdEW2eOKGwOCmLXSImq
stDpMlBEWGkXSUrs18/+iFlxw02jb+N+yKpNpyrz0TW4JnKMhT/nwUHTQTHwOF0MTDDZRxqZAPym
Rp4bNLX4bSDx2jjtUCy/aBw1t13vDP6tP5oIOnpRDKc2RvB+pMPKeOm6aOk3iTQatFc9tdyHJIbc
r0Hj4j6nvSJD/JBmScGJhlKufJwrKnQ3nU7qMxJN8Wwp0L9tUDlNsmVPE0OYIzSLt7g45JdKIqoc
dYNFYZX43N8r6pRK4yU3XdfctWMJhKULPgSSDMZxYQ8qqgo77DyI6NjpcWYRVFwD9L1qaUY6JAh8
ak7Im3QFvtPiY1kRNDdKzBbJoKGfcKfi9hF2tnA3Xp1cbd/Lg/B0Y72XMKFhX0Tm+MAl6PVP0+Sz
jS+1NTn3XjMv8ypvBG9uZfj2jaf/o+sl3usWzY1fnMpIFKQwMUhn3UV2TXZt3oQF3xKRgBZ3blPH
XwvVjKLe2pKaVdS/VgZC7BlK8Z/GtR6MtU48Y/qBKvrK06RxJljmVe2TJ0E6x6nomtF+qQDygydI
sbzmZCxy/aoSoK/0rNzOhkyuGuqPjJJ0Nb3rFs3ODB+WyzMxFdYUtsvUIEoLUEOPD3Ofswbl1P7Q
F2o4ag4z6XTtGf6C6uBMlrKNEfB4yJ5WMq7a5UYNgV09LC2Sp1vDNVDdhvi8lvbO9km+RF4qZfBk
VAZNrfPoDPOpEUp/SOIWr5HsdT5s6wSCKVi1EToiBmpPuuNqQJ8BwOGalIh2AmSoXDrzMcCufHZn
H2H8FRGwQ5eYhuc+cP1XXS7uDpaGuH6Wh/t2ttHBzxlZVTq/Hdor5OFJ52cD6/geYx04Do3jbLTj
ATko5CxwnNr8wZwnuDuIC0nxvN2ZJYhaLZF5Sb9FBzD1brmRZc78bGXRgH4jKM46Uf4TV0SwA+Hi
lkpzLmLL73YpGu23WOecHo1k7LlGaZqhRwrC0bHm+Tecshlm7YA+oYsqC97RLe6q0U/uFgKQb8a8
pnSmQFhMDWghVxmdA84aPYh1pxehz0BpOdrIq9FrlU5Z96ONAI1WiZLJh90pfLhVOm+XudfruHTV
y9wYCK+dcX5FmtA+u5YARC9kZb4HjQ2gaE8IIRh8hifiK4mdZn2ji2+OZ56Nepoulq/rt9rG0hWy
UBLQSlP0TdoMdAwWanrPyYlpw4S3wobc5FstmMhPi0fVLedN+UJX7rCWiVsolC2Dd4890PwU6Qw0
l83O00It6Tk36EOm2nQeXkuN4BaXRL2TbNknn7113zWoVFcac8Wbsq3soZl0i+yavZnS3REqkl7k
dEXZaPJkiDp+r6j9YmrvBoeU5TlZF4FtPiqjGwVI5lhs21jgfKjs5jZPcw4bja38hzNnmB6AMOPH
xu+a4+wuy3qsZvfLEgYACYJkP+T+QCfb0Nk+wWicO9Oy3mynmO8qD2mogV+DGHAJ/Is1IkItgDD+
Pm5xBmJEyzaD22bkXVjxXcCPeOm8pfuN6Q2rm00AQatxEuL38yGQ+zi+cZUPOm0nYn4DamgvfVFX
+4TVcE3QQPbSo1R/jkfTXRPpp7duHJc4e5E4EowOwtpuCmFdY6brsbukBI/Qyi072pRWwlyEerCm
3nrPJkPW0LzoNdZ4lltjS8PmEpr5bD6VOUTMxHMybw3PVuMPqCvX3FsoQdQWV3//Vvv6DccTYjsb
v1ezohMSyFpe0+XzqnbHjcFqmF2MXsn4nFxXlDDKmmbd6axawjFSIEFVUqptZSPt3Q1LO+0WTnHm
W2q/r+w0Nc2uH4tkK4IJtXwNunYl3Jx62ZvGCJquiZ24KILR9k6V+NvaQCN2pGUezyn6lgfyT/BO
aFsxAAReOi7EIVf2NuhY8sZUtPASQF0sGP3AET0wVwGCiVXZl/m+na4CtmvuwbYtCxcALHDyIeRc
G9Yj/rO96qbxZ6oR+s+yR6ACFWKbPNSBgzeBTAPS5AHyG1E3CP3sbPqJlIC8IAs8iIECmQfLuJOB
YDKboe4llxAHYZS0ZE20mbmCukB2VjITibElcpKElmXfqBEZJ6vSkZ8LAd6or+p2A+9oNZtqE3lR
cXDRcR7JrJlu7ARD4pwgc+uMmfvAYkHgCVN1YmwQYCAujQhG+0SJNXWY//rmeSS18qvgOvqZ2Gmw
KS27vG2BFF9b1t/NrCcdDmZb7Whyx0aXZ0pUa13E4jGTgfqlS6vcxH0A9TOKtg4tr7VDuufRNqJR
bB0siFEDzyOqr5JAiucl8qAhZe82jCULitNIouHNE5NGc39EZRNZAqGJ+9ZRiAgL5puXxsxzdMCZ
3HXA/lvuo+iu87R+Dmqn2kRWlj1D3PpPQ4mlB84+Lcvt2PH3g5lPFrD3rn5QhFrxpmOX+TWxvGxF
5yCdwiL5uch8QRrk1yr0UKqxGZrzGgnjWKLGbOMsHLNRHA0Yv3U7GYzAkODmTUzsCfl3MQYd30Ls
uCNOrLYOU1TiOrBmW6Rhz7+4EqT43tejh4boMIKG70lxLO7tFPSIUKWMHvMYQ0Cg0HzNIma6HUgP
+hgWC9lKAGefVp5NYKBFKMgCBXHL5axfUy3bB9HgncfoxfJWmQo/T2Bn846EwMDcshYtMe2slUx4
slvzDDB7peVhOE6Se++F0IC+3aqhS/p9ULvlmzH5y3XWXJzrad5a9T1KA/8EYt1nL7HqiWns7Qw6
jPoD+A3l/XDqbik5d3AwhWlaq/3iYhdmDcVKPkmbw3mph/khQ0XqrZPSsJa1vRhtt5cVejTkUKbv
orswemfNZNU9FXrI6Ny6pqfs+mYhpIz4MC/euUY1LuwgblE+i8Yes7BLY9q9sXNk8WcxReTuMfa0
aGA9Ioiix1FDRBmh1iplMbCrkh1aB3PpEIkD5Po5pllT/u5LD41C7BILddDXr35sfG2IPfCFKNfo
02eQUZ+m92vQUyXaE7G0pvWO99qjtaDyKqkegspInCR0wCHGY+FMk7ej0SQoQ7iTFEqTa9YNk970
EOynk9fuCU+oHogXCh5aZY5P/aRma9N6GukQQ+5cnkVfDtMNQGR2X1EB+LqMri5CKKQppZO7nKJt
Adm2r5WjbtIqx2QClhbDjREkc5x5NcMkb/yXtG/xzzhsgZ+pFenoaNeM7D8y4o1cfB6WJCkk1vpD
I2ptQtlO3QfSdQLhxoG97QayLvJ2RppLyi4R3p7j3Ew/ZqxVj7bQzmvPQgHdj3gHSbhMUuc4EBGh
CSceCFEiKK71HwsjnprHLKpDpC1guCWHkfKDm4ikhA2Nlnj1fEwm84bEOLwJiGX6h3o2zK3VL8ZF
E7Fw7vpaomtBs9HvsILBjhTgl8/IMTKugTyOmEuS6beSRM+Decg0LAc5HLLIlMNqmkgowyqffg0u
eOdqGf3pY3Bk9og/froNgP3zdSNB3/hlHbXWVk1HrWnn1QrOVL0MxKrtRi9xb8qIIIzCt+XvQWEC
pLdhmjimhVFvS77eJeh9z9oVS99dTGTK82Z20fxkgdVlmyRiRQsdK8ORGyBgr4LS3vqIeOURbQ3/
LadRbawV9YkKgh/WfeXDOiI3AqDe2RTKr4cGRTrpOgyvvNo2WSaq5IgKmhmXQW/W/s9kwfmzwhc+
71rCyk7SWTRF9Ygd4Api0EtW9xUxxONH46mJjIC8D6bDEGi6DlnftrLNqluEXCQIoc+hsiybq1PT
FtOlKPPm6EZRcqnqLEIJ1NvPXinM/JjBKu3GQRni4vdNsLOzgCQmIZ9Mo9YHJ3LkOSI1OTjmTCZk
4Ohp72Vz595VTRR0Z3L+GGQIaMg8q143eiYUCzbIo7ADTnpsVHSHxWk5644XE7a13nbQ42Scobgg
Q6Y8Yrh12O8qpPEJ8TjnFHpdhdwr5jsZ4MzGUZqUvyJE1mgi5vY9dqiWDq5RPGHVFN4P9gBzAw1E
7jSKk1vQJI30x4yMODRFP5ib2M6ANG07yU8TGshdbZGDZzSye5ux5huHjMuUWXJQ60GZcu9MQ6vQ
xRe9v669XBAjU7gbfCevhcRG65rNa2kp82ISWUXoyjLtqmCRT0NqdJ/l7Ld3rUtADe9G/egsi/2Y
JGSacW0aQHVU0XjpqgEsJTUhz/g5C4SZm2TwW4nyt/wkjEHf2N08baTJqrPiZTI5VbVtga8ZEVln
mniRCzLE0QtRv/rHcmxmWAxCHRn9/Ll9Cqy53DIOATWofOp+UltnnLR7TdDpJ/0ozbpww05xo41e
P+66fFGHbnaCx0VU7i1xHfKRhV6cWtU7NyZ+C4B0PujqaPTAuw1AUL4j68EziFbMC0hfj4V7rjwv
PTlFoT6alihtB8UOK2c8wyIRpLTDMcjNr1sst7aNCXZJ+2mfxH1041fRtPY59D4lLSVPvktbZwzE
vcvsqIf1x90dJuXIjTxpfKNZFuytDIWOoaICq0qS1T862eAtgCpFJYjieQfJwNsXGZ7SUK7GGO/9
Om+evNbKnw0s5CvsdoKkPoXZsMMlv8ZwKdRq7Mb0UHf4mZfK6B4Ic5Qn32yIcIwnqwmHSXBS0jdv
sdf2RnXJfLtHGieBzKIFsXuSjaQBUdmI+tWJ+ps5I4awUnZwLAiNeW5B2WFvYzu5jZVrnubBm966
xvjSi52+ma6ZPHh9kt+6btKsY4vdz8iHYu9b2MLtqe22vl+7pBv7kdorCJEdFBpzK0lx13MLXhOJ
ZvweJcSVbXr2anI1M+wf6P+wE11fSjsffximlq9TN4itmJ3sDLyAndscio1nIxCNa3+8BnsnxhcX
r/fpCuwOmif1FlDDxIgih+mSiJZKJEHfxLD02YY4CxOHTg2o0ewJDc+ZMsnRRiB5KCyCsvQ2oCEg
IwoiJRf9Z5bVljplXFYJnqlJNt3FnTACFCuizcrJWrXCk9HFSPIa/KDoA294QAqaOllIaEsJScDa
w3HI6xz4JYpUMs14u9AtlXdsUQu0M10wPfY+tuelu8AR5QUngcVWcMv9igd7VbsFStDzAkqUie1C
EErM9EsH+dZf0OQ9CIRw9a+/h8h+Uyvh/ZFgrWvXxiJk20dgKjSMbU1AfDz51vPfv/w3bdNEWf3f
cNwWpa075o1zTGZO39RyD0F3sSuiYIYP3ph+zUOXgEKY9yIzfpvBcCOpyyzs5Cvpg38kAX/zO7p/
RMWz0pleUVTmMZgyokDxgG+7ov9XBeE3/TtEWfzfX9EWcY5zCqt3VgXPbD9ntJLrMtNHwgceoma5
Kd3hk9XwvtDzOp79KkQbsfwjvPq71PlrOPB/hQ/neemmRJVaRyFyOxRJfzTxUqz8+YH//f0z/CYe
271+6//6FqSGlN6klXXkIf+h3P7BNcYNwpXV37/8d5/OH8HCniIzETRuPtalb98iYGgOBJMM679/
9W/qH/4TZ/xfPzwaJFyuSEiOOXjBrePc94t3Yl/eTiUxIbP+BVxTrCmnnnZ//4bf/bX+eOB9mxyz
3uzGY9TlzQb1itwwXrwbqN7+Ecb8zUcu/3icsZOZeZwm5hHR+FeHRopEZE0QyJh//LOf45sPRf7x
TIvmP7nLrXV0Bvc9dbtdXRf/Wy6//OOJ1VE2WKhcLVL10NxkKa4cPppV/a8O+G8+APnH4+pORplZ
Fs6juox+DlH0SPLu3uNs/sfz+k3strx+3/96ooRZ9nWet/J47S9yOujW3PnSQ/mypMYbKYvjP77P
dx/B9d//1/eJRQSp0ObWMe6GW3CxV2bif0SWXz/F/0+Wt/wjGr01a0RhmaeOlTb8YV3Pg0X7ieU9
V4M3bl3bt0CZguV3N1fj7f/0Wsg/3nKHgGXp1K06umb+e5QJvgZD7gwr/cc5+N2n8sc9NjdDC8Od
UiNFrE40IsZFCkS+B6T3hmjwzd9/i+9ac+Qfb/dVx5Z1ZqWOFDre+GW/drMuNFNEMCAHfp9hHct2
KmKqrNLDUORbfD64/zvz4+8/wDcP93+KKP7robBt7PAWpPcRvRUJ5CYwCZiHQIXyj8Plm/PS+ePF
x7nkZ9K4ptAY+S1R2IdUxWfimjZTXQP0JfTi0VrhyLu//z7fPInOH4dB2ShyclKp+NI1g949f8o1
UMxhqrp9PpiPTen849j5rmPC+eNcQPvhtIHtDcc+G+/87BE5YGjX5sGezioQO2FvAWQgY/6319f5
45ho7H5puOfHY8W8S+P0j87r/9Gl9d1D8MfJYE04HjPLaG9K+Gjh9MdZ+ndw9j/+/pl89+X/OB1I
BAjwr8fDTRnX3u2Ee7DovOoe1czfv/4395fzx1EQ5EGO3TWlkdqej0olB9QurAj/j7PrWo4cx7K/
MtHvnAVowY3piViSaSmTStnSC0Olkugd6Pn1e6jp3VVhksmN7OieiTJCIoGLC3OPMYGvXjBcnDuS
qUI2ABMnTWJtaFwdRFDby2m8CnGmXpkojnrQM9VSttYZ6u0V82xYy3fHxJSe9aBYnf+KX4bHJzKs
KuQJwE0Av5OD1oWGrn6FCgheRXAbpN6uZ7W37nC5WkNJIHcGiDZawEIDXBKB5x/X3RVIMne+Dt0t
8CrvQAt9XujT9Nkn+qQI5wbQ8woZFkmtW4NWvuqV7r1VZES83t+M0R2leNqCfYwV0gLyCEZ04VAo
QkbJI4A8QZCCJ3T+HkHv6KEs+wYHI2ML5NamL4cH0u36Un6CZn3iADGE80Cyy+PahwmBF0+PmL8q
3GedhWGYwvjUMAgpp4fIciuZtHEBeqXrONP8O9gPrVB/rWwvK6ELgEfKXTe2oCK14Uvj3xfVrqj0
ByhGSgtLYGaJKUIugq541Us0hzjfgAc8AMerPeA3dM0MsFXPf8+5j5h+/9tOAUuWQm96DyD+MdX2
Ca8Cp0LVBXqcXFsYyrmPEPKQyQlqZrrUuVpLTOxIQ7uVtSxyaeUtnXXnsrYiJKMUlhSAZgG8Xxj5
K9he2cpkA6QMFYI3OBb+BCwMr1YrNsLmslzYA2cSlCIkKKXU8N6vYujAosudykCxmYYNd2FrAoAW
qdvLziyKkKUMrAvAr7QOUQDFrQQ4uKc4TD8MCUKPBLLFa2Vo+EI4zOzripCQqKkWqqljHPVkk7bc
1iHVZzCcV8gxBPnYqDYwMzofeXOHJFlINFVnhCqIi4MbGLuGVmDMjfekim9Q1fpVToWiWOYrqZHd
ujSeA6XahgkObTz0F1bX1wedWOKykHKg/0f6Em+zbpvyX6MegfyJYhTdFFHjgr6zrSHiqpXbypM+
PP45aaKQEs4APjDjcVo/JEn/g6T0iAfFHUDZ1z6PHLw111Y6oPoI2y17wmdKWFB4KIShO6D4N3hI
WXDjnAt5WUhQpomTMaQmO3eUwU8GnD+TdNcnBIBiE0A244UU+W0kh1DZatSPhTmbYvvUkAkZKZFa
qSqhWONGUvCJ00VgJ/l423blehjxKrdrFdD6AMJQmDIZDKgOlNmXnNrmdktZyFWtrAYchUoKLYI7
0r9ncIhS1CPqo7AGyNcAU8GWPScD0EkQYSJPxqCtq/y6ib27VNktDMC06E4NgJDMIgirlSowki4e
z68YEB/1Q2gqz/A62fqkggyu53hMfosaMMxR012a7Jl1KQv5DSLJRc2AXnNB3CldM42h0OYB7qj7
UD4NodwPrvyPEO+WdmzocBkf4kMPLe4kQl1yZJ5LdL6iI4wFPCPz96huvkLbNL0OgmrhhD6TDGUh
GVYD6eIMsgrQtoXyRA05HAvaTTvTh3QDX7gcTuvy1NgLiTCjfqRD2gU2XTkEYIuU2KCLbsxOeZL9
DmCScO/V+t3CRM9FupAJ8Q4JxQvoT7u5r6hOZ6a3A+TzR0lylR44e8hI0+epSHNgYO3vJ+VdBhfZ
uoBL0kIPppA68XWpkB9x7IAiWocFnneAZoEsi1oUfVJTsPoTGeSt9s2Q+Js0KFYQwKisBkHOt4sc
T3tISuf7MBN2VMiQgJ7j0ZrInQtnAwfcn6d8zFe5QbalB6cmQl2MwF7ztM/zHzcTRFRIaaCKqElO
xtrNKYdOLsR1h5QdIUv/1C8ZZs8cRr5yy7fzTuCZJphGWuVCk/RD6eI9qg2PtJQXzjpfXT01aUKO
MoFzAOXCoK6c3aQ03uI+bHMdRF7aOgDO2n4qr6CvFHvdhuN1f/B+VkyxOmCe9QEapPVzs3SznPum
QqaCbwwkhoDCc2EnYDd59XMg5FcdLKz3ubvT167+bSAV2IkqQB93rhkkm0Zdj7nh4v8giWhJ2biX
+/WA3wHoqsl3kHY4HyBzS0LIMnUK8ZwaJXdXUof8Ri6ydhvX0Jc43/oUZqfmTsgvRa4lBuRyWjeE
LV7GoqPsybu2KbeFDuBasPAd5taUkFgaEB8gmI53oXGEE7o+8mtAUwEfSEtp70NmdluqQBMATZrZ
o8QWvhqd2beIkExoDHGU0sR0Meh9Acsy4hkj/2hT9VqVxiMr03UB8Jkl80zHHce756G2kMdm4pAI
OWSY/GViruL4r7VHKZLehlSBLV5inZ+02W8mJA1Sc5Djco26cYM6JTS0bnwWcifopkpSYbjQ4Hwk
NbvtiQZ4p9dG+1HGXXbh02euiWRKZd+WAe+7qfqeNy6UveitJ6sQh5/Mf+I6/iRw5nBkahz0ugvt
EBIilgwRH1QAARIeABO7gQ7TX2bS//He/6f/kR/+FafVP/+BX7/nQBWCE1oLv/zn5iO/eUs/qn9M
P/W/f+v3n/nnQ57iX/Gv/PYTaPevz3Xe6rfffrHKgMQZ7poPPhw/qiapv1pHD6e/+f/9w799fLXy
MBQff/4BUmBWT635YZ798dcf7X79+QclWP7/8b39v/5w+o5//rHNM/9v7vQ/9/+Fbe1fTf7vz328
VTWaoOrfVRW8K1WD1DBUMpE4uo9//Ynyd6YSqjJT1gxGp0MlnEnq4M8/ZPnvgIcT3HcI+EugzOKH
qrz564+oRnVonpuQ2Jl+7o//6d9vM/R/M/a3rEkPeZjV1Z9/nFwZRBYvrfAYTTuQaojra5B6Gvcm
wJYAG34bjL8+7P/TODr/PTDboQLyT+6I28F6UW+qpwJO4hC7XJ1v/mQmRt+FXAnMxQBB6oq4JoAF
pQSYQmidb3nKC/+WhdGykB8ZKSLoqzXELWHelEC1skVJPxpBzeivZQ2IoPbj/AfNfAXx/pnBQED2
RnwQZyCKX8E+beEbzMyreK/MGxmAchnkugYvQb0MbWhYcOZsXHi2nOu3kPBChbVSB+q2C1axXjwa
xdv58fg6q58YeVnIZVIE8wTQPyhcEOBDr/h7E06cLcSSOtAhtLi9bSBQOjlmgr+3Bev3gCcPm9Um
eNfFVW9qtz6Fa0fCXAb51iiATh7Z6+DyQbqxWNjHTm7RBNza36M6LzQGpRtC3F6LXuCEZhUR5F7i
T1NN92CMbs6PxNwIT7//LamDV02BnMcI0+xVAVqmX3rlnIsM4RrnA7ZZJRVWvEGeIKZh6f06ZQvw
hZl18zWr3zrt93lf6wSdThtlVSgrY4S9E8Q/IabJ5a2Xr86PjTElkFNRIqx8SC7JgMmMxNWUD73H
QTqBUWsVrkBg8CAtmG4SiQHeaThAaO0Bhl/7tHlM4wwCJBNxqFp1AwEwr3O4522arFhLxniL06rD
w9gJNLCxfGkVqtk17ASh6Q3PRa/j256YdisnkA8G5An3+xHIIe6bNoyBnYA/9cNz0dTroNdcr7iG
iKElgWCttcHNQLLbSYiLleM6l4Gzb/qbDqI/PsPrgQZfUHkNCY0V9euVEfMNEo8zwU9QaIKcRXcj
Na8wnAAH+1cuE+D1AcXisFI1fgH/DdJUZI+Tpop6jEbFqhV+d36Q5+JEyIFZF2kBGyPiDtl9yV/V
6IoCW3m+7a83gxMTKN4ro6jlaZNgDeEyDWoT+AV1Ah3AiTtVRdt+2A01DE/UAyTh7UaGgGKmQceT
OV0YuAUchzQFihLQhFE4EGl1s4/NDHTqIHVgLAb5l3Yh0E6ekwn4er8vQmjUl4C3Ip7btlh18ksM
CSs+vFLoeef8BX7rk/TqwphoU/CeGhMhp2JZQhFcqomrMO95iMBDZAe94jYIR9ZogrOdfIAUhqWl
3dZ6nVo1oQ4kAF1whR0PfMkWZYikIc9+kvhWANsJHwHPqYbCzkRP5mDGAV3gpbZsqjbsf0AjAZA4
2psKRB/UHxpiC+JcV7SSba34pGiEQ0SV6qBnxHhtBOcjA7xV7kE51Zntk/uOPuX5NQjdoA4+sPgj
R90NekALT84zCVC8JUNRooF4FcZehhpQRHobiNGF6Jtregr5b2lqcikA/ZpiWn3NDuCE0kCdmvSr
YLLGoKtekmxQLxKosBL6ygYIlsT2APCo3Aw22Nvw2HzujRC/pWF7oYDg3UE2HYQQCAnKsOE438u5
TgobgJ5HSgl7G1DM6mELpO51JL2fb3lmAxOvzSbMh7wik7G1QAnFVFYShEOUX2m5xaPNwvlgJnl8
3di/jTAcqyOI4WKTqSXs2E9t96ZIH+d7PzcuQu4HOqaNK4AoXdO0ynY7aAsb7tyoCPmuSCCoUlC0
qyONeA2oalUP1PuOwbRY5ffnOz8zLuIVWE+yCmKr+BB4eeb6TVS+69HCy+TMuIh33FzvYJ3hwz8q
4HDX2tZLpbOvSvSJvESEvFSaJTMI/FncAmTQNOIbCEyvwMBwIKthgZy4M8IfvCpwb38Mox18222Y
QT50de0YhQ+QfuXAfMuW4EDb8XjbtiF4ZxoQepMmC1/7nrJux3IjpXDJiKkVcH0XNocq7O9a40ZG
CaZK3ypwmqRhB3ZpURe7EGpcZA2lY9WPFs50c4MnHjtbA/bSnoFDEYfLabnm5lJxc65lIdfoBRCw
YZhOl5RjNMC1fOnRYSZepwvq9yQGqniSqlQHZrOqQeyI16QNVoF+18MR1UiIcz5g57qv/P4pJQzK
JVh4IlUGILTvuLqwEOZ6P53sviWIJg0hOlvgABCDiTn6V2P0PA6fA+Sv45RelkGJkClUNYenDDxf
3cR/b1CxgfHPZYMipgpUNDoZwHV3EsmCcXmx0OHT2YGawgNZ1wfUMDx5hChfsZ6o30MW3Er+Qk4+
PZXUFA4ziqZxlNUxHJC/gBLzhPdaGI+5fgsZwo+Jl8PmdHRz776qJEv1cArv8oVROR0q1BTWJgHp
WAURBYd9E+wMyMPA40YNbRieWXL36/yMzn0DYZVC3j9tjH76DI6S66MRV6BI6gtfYG7gp9//Futh
nvAGtkAYnswpsUaX7vhz7QprMxjbtGYp2m3eEghjLB2P5pqVf+9uUTMJejTa6HZkG0COanTOj/Fc
u8Jy7E3u9xwEYnfyGOzofaUv7HxzkycsR0kuCq2ZGvb925bcUdzBlIW31Zk+M2FFJg3EmVsYC7hZ
AQkrJ8iPF40FE9YiBE/ggTtNnYl7zbjVtIWVONdfcSWmo+mDZo7+BhvjmDery7orLEHZxD2kLNFs
HF6Hig3ZyMvaFZZdDGY76DhoN/XveuW17D4ua3canm8rro6L0NNNJCSIEfTxdQBhhssaFpYc6bsS
5UHkUNbD18MJ4gsHQlhzkM6BWmerjq6q38vjfb10gZ3JnXgj/m0gghAyiUaNgYiKOz2u7xpoBfQd
bH8424FoduGoCAvQrwM4iUIh1w1AIBqkfd4v4WNm4tkQ1l/RQt8FypXEhfhuDf5mf9leaAjrLw2g
dxHGCgI62cJiKDIvWyiGsP4aCbidUkW7Ay4NDTw4LjqfQszs93lURlpKSox80aX7TF17l10aqCEs
wK5OaTOWZg98rqNBDUtaiIjTDyfUEBYg9CZyVuYYh9F86/in2iQb6JLbilc5Jn9QfRhj1IeLlqQh
LEmo6VKv5caIezKekpoHmv083/A0Bv9+76Ffj4/fkkhadoVRF1iTBABXmZCNPGAbWCpJzkW2sDJj
6GiCDY6zXi/rcMtS7eD1fLfnGhYWY6QQ8EoNDH3LV7qx9Zr1Re2K1DQIM8Lbqmc4nBrMGuXb8MIO
i6Q0EHJheFCjYbU4KOmuaRYASzMDoQtrEaXkNDICzF8WuEkDsb4hWojumcgQaWZc9SvFnLKHCRcz
AxfbRj5ksCQ4P9Bfr4snAk8XFiUx5M5n0wGMRq8QDjsEZmIHkwxfZlEK9xftMaewcYkrG0J11gAa
tE+PCTzt1bUiwb19INsw9Jd6M8XNqd4ISzlswlxSOHpTgSftQSMdIooghe+bGv4EWBl1FNqNcYT1
nHX++8/Nm7CgW4ifQ6YxGVwvCQ4lAIR8IenPTZuwyfawcQiKBN8ELmsRfK5y73YSWjvf67nGhfUM
tBkc8KZoqxUKxWsQYMl9CCXP863LUzOnZkFY1TC6VngFpxFX5nhLaXsQkf11pjd2kL/C4dGRwN3x
ZWkvT0wCKk9SWw6EP5wOik11YViaLK9hWnWTZ5KTRHCcNMi+HpbgwTNTJvL8Rp1W0OHAEg4IiOPR
rocp6/kvPteysFH3YBEnOKwg68D0N99Bwfx8uzPTJVL7VNhxVk2MdkNIhEC+U4WkADx5lqZr5twl
MvvKiA+ZPuW0Dhz5Sa45HmxAvux4kmqUx00fKZ9m9ExacxW1PzPjQZU3WodpynQnK38lneq26noo
ntUxXVVV7OhpvClgMBvBws5MFKD8nzTpeH4spkPEidgSaYKcRJVZdQBBFzDFicO7apKbo7WtUuXC
WRRyCMo9DbTCyODCwxrSlp9DfVmOF+mBiaYV0GTIBhfeFAMuJhderUUO4EjzGMY/eLWDoKwtpQDJ
6XxzfrTnIlpIFGFSwAEC2h8uNEc1yBS1C7M4166QIRSqjRyCjUhABkwDWGez5LKHNCpS+cokZVQF
zxaIfGvkVvN80UiIBD6zVSUomWiDCxlj+eDz1WXNCvs+yCrQBmHq4MJqSru5uFnhCA7TMphmlF7v
tg9j2P4skur9fH9nUpFIvys0mJhzCEzgwLaNpB89gxyZklx2cVCFlQfblFADDG1wYfCFmiG/7JCp
inv0gKMx1H8HF4odeMAtL+ytjAz17cjde7U/cY2g23KlHUFXOD/AMytDpNjBrCgsuIqAyIIDhKpe
EylbKtJ9sWlP5E6RPcd15a9V51U5XDd/mNiatdouc2+tjztpHCy/8u8I9GkkrllarkIq2YSq2wcU
L+16Mmf17iUJQoK5azLILlB7QIFDfoj5sw6npwE2HFUEfeU8g11ZCRRrD/bde8elHYTvtszbas2x
7vY62xYmXEFYbeGlcZVQWGdwKNyUikUApqzhIQYtlZRwywwotBceOXm5aHBFqh6QrymHBO/gQryt
0m2PO+fb/apGnhhZkYxnmGFYDj7pXR+4Gt249wPfjilZp92LJ92RELoqH1J6X3bPWvsK59DLgkUR
skfQkxrUOty0GYRQsy2sRs9/n5kgFHl0cdiRDD7WeHF4a/PtcOFuokxJ5duKMcwekl/a1Oynlu+b
duF4NHMkUIS0gR2PDsk0qx58nnCYS0ZY0Lx73WXFfSrCDhVIxOgMvh6oGDwpuhWqC0/B0yydChoh
gcCILtNhC9GjtA1lSwKfYYAn1OiowTgxXTqMz02lsIObSa3gBI5HQNpu/NbyioWQn9kIRNQhVMqq
lgMK7cawjgaJCiItsG1eKi7N9FqEGsYDa6C5jV5D2BR+F92SiMXXnJ0YcxFq6CUFMGV1g8OddwXr
tDt52Pud6nhgywaPAcBYo9o5pNXWSR4dQkohvHoDGcd1GEBNpyq3WsC3mjrsMxQuFR8aCAWoLblx
RyXNkSTcUgorzz6aYsvDBwK37YxWdocCEBQZnQScs/Prk5KZ4RfJbGpLWwaALB6jK2hr+d2qKVR4
rGp2V/6CfJ6d433J9xWUh6FgSdgK2u7WCFXduN+1CQwKGmMHjpRV8ZsWmqNlkjlMnRyxk22MjR1a
3TIZAebxgVJTofqI+5mcXenZVa+p0OlGwo4TuIs+9uovaPsCc/NiFNK9Stu1Jqe3efyT1E9GI68q
QLghnG9BUWqtZHyVtaE1qO+T0U4gAdGir+v8EEBiLVpDTeaatqPTQ8CVabsMsPt2vGsTdLLOrRyC
zlyjFmOPSpE6HP61ySTw/yPJZLuCzlvAYTgicxvqhlZvVPYkCeunjxCVN3IZVGBjo8WRBUsop0tW
I4EhBrNTX13FRLvR2RNTruIcosKD6ZiDuTI6eDxAgDkikDSAVqwurSAaauXpJ9E1KKK+KnV8qBQo
y5ZLbL2ZkP+iLX5LjqMKRwG4peOdBhZNEC3Nl2Jl5jYuwjhQVGaJ0eGsXRQPObtiv3JoxFsMAPtx
XdCtH++8fHc+LmeiUoR1hJofAFGIm6SX7NvGsyrYH0Ap9HzjX+IVJ9auiO1oqdTkJsRVXSJRS+dv
cAEJh89EuSqShwTUuQbC/Xc1VL9M473y7/Oi2yfVvRSvU62zSkgTtjq3tRJireo1Lk1blsChp2kg
z4ynBwPmJgU87dgRWu5PAV8nCWQ7K30N/rgtA1EtQVm3iDfAoHWA1zUrOSsBTuscVd4H0VNo3GX+
pjZgULqEO5wJCJEpUatG7w0SQUDAEM2TUAW/WxjI0/vOV075FmlewkPeQVDaTU0I6h54+3C+3ZnZ
F+HQY6DTsJweVlh1FfE99NylfgGrO/NEL8KYAQ8vNUi14T4Tq4AK/oJ/gZ3VFHZy0bpFxh70ct+x
0Dn/RWYOFPI0I98HSAHfpPOG3o29g1Y98Pha1aG13C58mbnmhfsIo2ExwqAC55Wwh+5duCqG1wpW
fDr4bee/wMzJQoQ2V00LDcHpxEIyV83g2cZ2XgWb670eL3yHmeD8evr7NkQyfG/BccEGjaua0qyT
bnW+53PtCg8DNAkTJS7Qbqyt+2ANd8OL2hUxvJ0iN5qi48VTj3c9seHlcr7dmbn8N9BtUXAKkenB
xYOqY/AM8OnUrtRDg3e0hcmciX2R5Akh+lZlU7m1K5+S8lWVbnjcwUCmQp0HZkrDBDheOljMDL+I
Y831GDrfEZ6o+jqz5YbBrNe7LOvQKWt8i5hmKPNMDarBhT6MH7rRUrVxJta/FBK/tUtjGOLA47BH
Sa26pt2wy/PQLhtotpNkD+Nd5/xEf6lUnNh9RCAqzApg9i4juxnKVSaBp6LAXKe0R3IYIVw9JPmm
MH/WcFUHlp6FEGHpoR93q7Wd1ZUjzAfhaTKsPU4tMpZOJ4UbHpp2X4wPRfmYqfVmhPAAyz5iSEgz
UOFDvoaZI9PZ+nz/v06Gp/ov3DYgaZwpjGNlZfVLAt+asm/tqMEdO21XWfAzgjl5r8tWjiJDWdwV
3m2iw7n0Jy+4XWKriyA6SkZYiMUliJh4ITBNp43WNew2quCOxk/p4ECQe2G0Z7aSL+7it0ntewkW
HjDlcdXY6WqnhTrxZY+wIhKRBRSub9Mm5fOfTd84sPRYWKcza4cIad2DswkJyilA2HuWH6Tux/mZ
o1/7zompI8LUjTUJmtHEBZejWCJzWFTwY9y9pvSWZ3gnG/zXyQ8sKV7vNIs3mmOo+6R4ov6rUkL6
H25EJR47YKi0UaEL5w+f3YDYjF6SrrTBGgBM7QftcgfW0lW5ifzMUiW4p8D4Qa61VWtAs86nUBsH
sQS6jt5ktejCqJCkR1pca7Dszq7JeJ1obj181HxbQPde+qHH9+F4kKoqXCdw9CJAnxOIPDPqHw3O
EOmcwvs8xv1uz/UfQ3cLsU9HY681v4JYsN8+Z0kZ2l5grsaigtPap1EfVfgC1sH1qHcwUsEFRQXi
HbaDiuEoqmlB8OQ6qAmgcA/GAAfog9w9lN1xhI5x4x9Idj9CEtvbQe46zrZ+elWUtwPkzVVXV/Yj
XF2D0XeMwI3KyDK721j28Xr8GKtuofyq4N6m0304eBvYLjgMbgt1tyKqccvK6nkA6SnQ4YXZ2pV0
h66rza/zMz8XUcLdvfWVrswJDmoglkT1TShduAaETVZNYdGW92i3k0FGuR6XUvHXLfrfA5WImFCI
3HkB3NbQMPEgGJ9AScV0Au/OTyU4Nj4m1FHil+j5h7fWxivJ+CFp7148WiPbmexZDz+0Pj0WPLnT
YB0G02dYoNKIrzXcTnO42CmXAaOICC6F02FXhBQoDHhQW5rhEn9hqbKTJ2tiCu9x5RgqENvH9x9h
AYRkGJSbtn+EHFtLnB75/ZKwgJf97zspnI/jhlc1zu/wIRlAmL7ojERMYYeGBHemwoABF474KjKc
pF1K5lNcnQqLKb6/ZfM40bN/AWxasFMhVQ+fx7egXcvYUjIpdhp67P13xXgvh30Be+qxapwu36cZ
BGr41ujBl60a21BQnGxhOz/+5MMNnjQSBgfOkoDV5KjZjQT5Yx0MolUtT7ZhySqUP+Evsc3SD4kV
uybLbgruWQndQyXP9ti49sMWSvyPFb+F5XHdXBv+rabcaNra1LQLZ0rYEmCBN9DUw52+LI8xvTLw
gHFZCAg7QtT2NFZ9RDCVV/p7Ey4cEk4nHGIKCQfGZoqUTm8QROJWoL94eLm6rMNCyhlYUkjwfUOx
5F2CQWFv8AXQ6+mTAhFBr1nT+6SDTq87OWtluCkH+kPbL4nFnpYnIUTEvgZZoJBAU3EVhH8tDwxX
hQqXnRAZr1L12lc+GAqYXtZX8OBQrDROcFwhqRWW0U1dyNiapVcjCz+goXJR7iZMSDEjoOspSA4D
1K/rXwpkvtRfF80QE7KK33mxqkE+B8h1y/AceekoNxNTTMgqPpPDQuFot8FxNnCCj8u6K+SUUEK5
Ck6aoyvrz5zsLwQlEyYs2VxJdbg/obspnIbZulmsfcwkQSYs2ZZETRE06HAN2SPDGC1Tf2SpYhXZ
VWy0sMr5zAZcLGonKmFtHtzhIdOOVDBH+2PG3oNIA613AN9Xvs0jsFCSl2Jo7zvQKCFn72CX8VIw
+iD8yKhF6nxbAfTWvozyzZgf/HKTJNuGbsYWt/X6tqteFJ/sLpsIIWdEckKUEqYkrvqqFPuyuywV
MSFhVEMfjeGI4ZKg399uSLWwfk5fF6G5+vteFLRKRGuqoI6v3kLwFa7XOd5HgghlHQYr6eCy1SRi
dv0OGoMg4yEtwW60Nep1ZTxcNN4iaheeTRopjGk99dumcozLqlzwYv99YKTc88ecoV1KrpqXbonv
MDfewvLvFaXxR6MFup0/6OD2ZjlqpI9wuM+r+8sGRMgECowldMjq4m2wTq+bCk+wzcJxbmZvEdG6
sBehpiaj77ryo8xGS1auODMv28JFxK6iZSqrpsZHbdUM64ostDvXaWE9yjCsq2HFjjwe/dDNzwTl
FG4Eq8vGWliVoZdrfScjSEqwsT0btoUXtSvidQ0o1cNCFKiHGia626zYXNbsdE7/dvDszSEheoPu
Gt6bT69U/6L6OBHRuqPEOYTLGuQ8mMqQVVNe2F9hDTJ4hag1iZH0KJxULS1ZAJNOS+HEAVwE6Q5w
xKkgPYwX5413aB8vG1xh3YWNxglEQAe3veKrJcGPuZ4K229nquaYwPR86imefc73lM21Kuy9XpXh
DkD73oXCmx3FDAiTVP/Z0cbO1Wqy6bEzz4Xz1DpKFDuGCA0UInGq81FFPMD0nVoVnI5z3DCiOwlg
tSy7LrOntHhJVH/bZb4TaqMT+t07wHKrEiIRBkyr4JALN6tqhP2ovK8geaCFjyw8RGCc8J3W3igy
nlBuc7ndNIVmG/w5actdquB5OvoBhIidkVHZxYEG+KueUJuAGmP3xID7drGD/feuzat9EEBdoh8K
GK3ddHK2Z/Wm9o59jwcVN/C3VSJv5KqpLNrD6VPTfBhfS07hhYexy91QWg16t5Wxo8DxrbPUdNzB
O3ZnmtlG9emGgbecdeaDGeqaVQS+vs2V5LLrgCpMSA4XasPrcpSKYEOdW4W6kEdmkp+InioJoryH
ubMb1leV/KLD6K8ml4ESiAifMv0mLDIFq7PQfjXy/ZA+nA/PmU6LqKSqiElUJyPYFcO6ZXSlNi8c
QXW+8ZnQF5FJVcq7QZN9bDPgMUZOqC4UPuY6Pe3331IrTwdetBQjHbQbnMQtWHZOp6jznf6qN5xI
WCIAiYeQfoSAEvaZHgZXcGitMxOZ9okHOVy6Wps3vVVR30lT2WnYp6S/FMC9xpW3gbfwnaou6ZzM
jd707b99y4j5tI50JHrCXqT8Kb3wzCJClkISUtMH2sGVi6eK3SrNZbMt2vLQpurTqEP6VNb+4/Dz
/GzMDIIubPo5MQlct0IUhdb+9bAQP9OWdmKGRRS+WhVm2bTB4Bqj6ah40x5rIGQkHdi/haw/ReKp
TxA2f632lLIrQc1QPH2dQQaJaL2T4LQfTlalLxeNjQjNDwErhQc1BjzZldeX1Shgf/x71MXU09V4
woBC6OGxxH/+ZUdlTQhnqcJnqXiHdyO1XqXKsQC54vw4zKQDbYqdbwulbDreEzCQ3Zrvml5FCQmw
/GiJojATgSJyHvg+uacN+p1VAOXcE7DQLuu2/Hu3ZWMcAr9HdoyM11Ia71jSWBC9WvI0muu3cBZP
vbLqshDRUY631XBTLGF6psvqqdAWVqQ05H0seailevDZgLDyVBSyY7BoUi+2JUIcLocwiz6eH6QZ
dCsEHn8fJb/JR72tUBVWgs1YmE6dv/Z4adNIv+mSaqOmrQ0pyVXBYczFUJVpDrHnnP/smREUYfeK
DjP7KkTuiY8o2Sxkhq9t5MT4ifY4PALIzCyQfDLmu0GzqmMYrTLtFk7DtpeEMN7k20zVVrBXhs5s
viJEwkv1rlCBOsmyzcAYOCc/0ILdZZuYPaUE1uX72AdfuX2KWLPzwUrxgCD0aPuza9/i6j6utmTc
NWW77g1mc/OXZCxJS542A4TEhJAvolQZ4MbOR1eheOvZw1Udtl8prIUkizSZCxSOGu+G+BbsBThS
2hW9C+WF2JhJsiIfIAo0UJ4j3DbT4LrxJ0fMXSU/J6bbscvqqkSdQuNbahk0pteIA0BCnsbjkpnC
XFwJ9wzOoypJFNa7SYy5NFbtsLTmZfxzenmKgGG1A+YmyTOcbrXWqhtbzn/q3ZVPXlj13gFdmCpb
v72NC9POjLc28FF03wNDAk1QDq1bw2pbeKResaKHVtlzZzwzfd/RF0SsBePODaMwz5DAZYTcmkkO
tLoylJ2CH2kOmQdEvWY3Ct/AunsjAeCX61vou24riKHVwd7Ef4l+7FVvX5iFS/m7YbZWWMS2rlDL
66G1on7kWrWTjQeJs5u8BopSvcET+4ppbNOTYiOHUIHIQ6fNh+PYy05cwLHt0NEMT4+642WeQyTP
5tLWM3C10gvwv+EprmTXuQl/065aoeRsgyrv8OiY4mEiHQu7h3pZC0n6oCBrTXrKio/CoCho41fm
pjMNO2HJSvbuIcXvJbLrwUu7Vw7jeAVgM9yAHci1WoZ0DSstuJLaQafYdfs5SFdyENo5XGkjf80h
Ga17nZXDk6b0Pkj31vXMUg1gPmn0WWCI9Lax/aZbSeTGTLeki1a8zLcxRPStgfdWASetdiC7fqw2
A4GkofTRpf1hQNYts8+S7OO62irstZuQt/AOV4O1hlpaJD+nhWt2HyHZVeGTnMPCNoUjeRA4g3TT
MzjxRtpT5R1jYPg5T49aCvIvFrCJUrbfraGH4HSx7mjNZ5cXTlYX4CzKG6IdzKixQuWmhB2uhLRk
dcOa+uY68YmjGdxWkI0kj9u1WaPf73F0rRZ0IzPFLsB+oH3x35xd2XKkuLb9oasIEKNeGXPO9Fzl
F8Jll8UkQAgQ8PV3ZT/1zduuivBLd9dxHRKTSNp77TUgfXeNbO8BqBkQo0DNfpotQzgWiFnGnI7S
fd9XwVT99mRxslfYZ0HNqa3TCgdEXzkhuJiBxd6QWQ3+caR7N11zM/BGEeMgBRtEGZFksR2X9oND
L4o9IuZ3Kg9TfZmWZMYfh+t/O+RqJxlKCWfJp6464Z8N/jk9snSMV5lgctqzOKxyREWgy0COmOel
CgkeFH32NJ0m8FByzO/ck+j3kv4YFglWDTbi5tOnP1X1bqlX30+n7OeS/TTHzxo/88y0gvVd4Ymw
rsmxLuOyPmbra0Y3pQOesAj5dJnrc1efaL1FOR0SPFCTZdAug40ZZfooxBFhT9q4Z4URuFCySHLK
wKUokXVlLGfgOAknciN9HinxYyobnC9QSqG66F9FuW3G/pjVC4wK58SgTTJIkCsgeskJ2/jNvBH2
GYTgcCAnZzpqdwiHIdYCkmrx5juPzdIiWaaOln58nGFdRoFJwCXviDopHsyz4LhhtetXEorqZW23
zjAnE3J7Wxq5XAaFs+ubKbDxkpKKBTN2HWJmAbsOZmVCsRF50PqVyIG3K1Cy8ch1WQWjYoBGQDBZ
5xDhxJH0U2RyBgXWVF6PR1ZcHPvsGRfhg5cdgZCOmZg55vBOePP6O5POB27T+7kGC8WyA1I9l8BV
ESlPGsx20af7zUM1FBvWkwj2ETEMUhuC+TBYuPV4L7qPfq4uru8gt7wNMqtMLeseSfRBXfVBS2AS
ggHJrCwwzXVAEXQixBgx/cjYEnTKjj350+0rKFvBP+844rDmpxpgytj2UWk+wJc3cGwd9OxpVOBA
Ye353I5YPoeef6rwBJh4KxwQb6SHOHuxwYw/JHD6GCFmtpwDQpyjtn+yTfDyVLGZ660D3bk3RdAb
gGhVRb31zNyHjD6PRX+isJ7k0Dsy0Dqo1SWg1sedeuUTcJdG/eiN+ZcJRp/HyHFWOASatb56Z4at
K4KsHzelUYfcGrY9OqapggbB6H4iPgm53DIwQJIYayfq/Kt3U5XY6nGRDVKBs2Rexqhfi8hrnKRc
tojq3Xd1kvNkIICI3bSZHxDOFU5l3Iz7Wv3Q9nmUzy6FgP+ONC+AUAnyGVHw4G/MTAQWeW3yO403
CIHwaN+ulrEiKEGpr6yziTeGjg+8xUye8sSd0ryPfeTraABVz2XxYGOx5M2AUf0uo2yP4VjYsDJy
q9e57XbYrBk0Z8TKgdAZ4F+bcWfcTyZNS5x8k/VkefdIeV6MOqo1lGfypc2g9WQVPgmBQ8e2aWPk
zgBWy2OPzo+F9dr0O5MArs0RIkyAxkFeBpYWHGiJflXdh0O3SExq7G7bOncdfzdXhRVxgInOppSb
of5lDrsSt9TyHchSW3caUBHuJ4cGWfmol5RMY7Rkz2AQma0ZMZsGXZcYHrhXxfsMkR3Td46KuHpg
8kfvJ2I+k2k30mI7DPcAe3CE1ot+X20zmPoypoSk9Yq36KfbvCn0UrnZA6TzdhO22LKDoUK5pSVU
1cemMeGqgNQe3m94uwSiTerl1I5lIBvsXghTMi9m1aYN3GClWpPMKwOT87hwLhADbmt+QuZXXKuN
Jr9deBiCtGO0WP0mgM8+BEyIzsiBQx+HwK9plrATLLjuN2uLWDc1PI445NWdqJKFnxF4NVeHHDJL
r0gNK8VhDO5YWBVdUNSRYb4Zxmame8d+WsezaT+b9cWqR4zH7iQBgQsC5tEOMnqefD8xMYOCD0aJ
41DnLwOP+maDURJMHe6L6Yng7Ot9OKkPHfyP1x7gLT4D0g/WcMR9g0tdkn0/vPGJYGHagZ76LR2z
qASxrDXiiaEgmzZeOx79WgX9IELbR12wyjPtsxov9KkWmEOgahFVFcFeOOTDFtvzyev2I3antuvC
gvMwZyol2gmpp1FqwVa1mWIKafzYPTDCk2o6llqlDLHzrjkGrEigI7vkAK9yBXgWY98i/zSWY0X3
ov0Nq0hiXup8N4wPmUC0ofw5rFnM1aWQ2IPnY1cgDBeWuGsf+RbC3hWijH4q8VLSpNKwmxuTEfoa
JM4GLWKE/LFMPHi1tNrABv7ZlxsIlcKiKfASeZFCD4PgmG5+Yeyx9jbrcJLONUrcSWtk+DBxMjt9
qjh4WjAGmklxkPAUG8C3JwXOF3f20Bn9hnI5nVt130kZdohyKtY6zafufZjlBmmEHn7pjPVhm8mD
0BrOuHcoDrEV+AnYNm79RkUbFEURLQOJVKsSkz6C/RM0vEIK02FyflFzK7Lrc7UuKqPBhDWkhuoa
tRi56DAKkrrlBD/ptDG6pKneV5xvAtXLipre8oFB4CW2UGFLK0905UR0+UVwwLlwAx7708LfWhTT
BhwqvHyz4ik3Egm6znoeHSNubPu6AFg+brhixwFCJ8v58HqVVJ4fcwJVWNZsh8UIrJ6FEu9N2bWb
2nydmy5y6wGFQGgezcEKMofG/VAkZuHGk9r0SL6ba4gJydULY1eNx8odH0r307UvmXtfiQsK0EGp
tG91vFZ7xkEvMWXYlhuYxITuiNiDdcT+DjWKONamE9lljuB752i3VaQkasOWbkS3BGoVaVvjYJN1
qiTkYI6JpdGGFNvzYOOpjRSyKjudnA/N4PW3YPAwed2L5Z2s+albfqBm2EyGfkUYBD7e2nOzCqFL
weamwd96X7rU4E5cAopd3dM8eYFJUc6PeBlRlndyuhSiDhW9a7SKfKfDwhhCgoJqdGeQtDUagjk1
kVYnrGQdm8PUOMGSz7B3knc93Crz3rzYDo4cPQZKVntqNegFvJiX+0JGGbAIVrNQTX4oBUzCXBuI
cBuwFdVN74eq8ELPQPAkqsUKFxB4KL2KnCpZvRmu0t1lGc+ya5KuUsdrfozw8w1o5CGB+4WPi3rg
ZyBbE492xZDP31hddZhg+G3hMa9kPbAG/DHb+VljQ+1hr2OiKFrp5zVczs28gLViq/TWmetQQkE0
M1T4MKKhTh1bYr6vVp02WJx+O8GEZQwmVPJzlV98cz6uA8w3LMcIh+bD9dozLfZ9+6asLHZ9isNL
R+6iNp4CSz8/qRYaJ3/fVSSACXUMJz30ttC5tSmsjYPsc8oKxLM+jy5DIF+TwL58b7Edfo/afMmd
PM2XBCGuljXHGWyHJitFitTvcoJVDmviypujnEfdVTF9GPWQtEsyeGfPwo1D1ddoENXH8YTkmNhF
qBhd0gEYUGv4AZz4krmgd30nDnIAIbIHhdVH49hF1M0xHHsa0CJy95nnbShBjkflWPIs9nkbF6sH
uareTr789OANHugBW5s3qmPXPcC9JXDp3dgWv4SdXxbsNFBBNjIt1iIEfUEI+CLPhwYRUrDOkYGJ
XbtA6PZWwFgG8Ton5u8d6MRgsIOY1gaarRbsZH+TdfeqP2ruYnf8UbBfMObrgg5GnlWBQKoCHVAx
gMKPXRyewNZonrQPnGfteWjKOTGNNqp666jhMeCZVoS1lXbrUwO1JMfB6+gH2CjGnQ+r8qx91M78
aMC/G2HWIYY+EDamykxrGx+4kqCalwMjOp60lyArAkSBcNRZLPMxcMtHk9eRR1m4LOgn0Ejqcg01
luCMGM9xffYUSgJhh8J1N6w0caAjh7kBCVJgq6wGeO/384VZOF1Nc4ikkz2vfRUKJz+tNouosTWq
6sLkpy/twIaAU1lztEKevIJrPs92OKBZWHx1spfH1To3OtuvA41ph/Xo7Fl2t6Ipz/MhzRi6YC4j
OtghcmbSJvcQPzEdutb+tOFKD5d+2V4GK/GaEzd38IQOmPmTFs9TfjexPGDDAfsW2Ox9cZQlYA05
ggmduLDWd43lkeRlmGU0rNr6gjEX6ocuwJg3dRd2Z5X5JlvYdqj40RY6cTj9qFChulN+0N7zMklM
q1AxMAEIZg2K3kqYKMIG0tgGSfO2S1KL5TsDVCw1LWjIATDAtw3m0DSwLDjwIKiyQy+BIW/iZmSf
uScLnYbyMEzWj6O3Ip8Gbb+3Wim3jpMLAe7Vy76dgxrBgpS1geN3IUJyA2qb54LkR42RsTYiG1Iw
gkpHcGiUaEQoggYW93X2P1md76WqArP4NTTFE6YyZ6AiMG8wd02OE64evZNv949qyJCUBsN89+K3
7bnL78r5/tqYhgLFcDFYYamPdYMBs0ePrl5C3x5Qnq3oi/bc7U9dhmNgfYMtYug1VkAbEq/+awlM
UWMVATcCH7fOMSKf1qDGhLh5bWvI1q9ITn4/9G8l4BrXtlGZ1ZHkn0i/AK7FQ4W1pmBUv1hvM4iR
FFNfl71nXv7gT3iDl9QZ/Y07olWR1iGvrKhzEWhzldL0cS6cVLC4x515+rP1XCRFehunOwFxDE18
9bAST7m/yRsvcOspZKRIXEBv9mSjwceaQCzA4EOjPV83nq3F1QZuRc7wkrk9NtlPBEIDkOmTMuMn
QaYNR9FaI4NgNCswkMuQFvXnjBhjUNMRPnB3hUVMnGPaHh5KuvHlCUM3qGBgbdb8LuQbU9m+MIbU
lDh3zOUicxF79SdZU0c4Cc22tW+lc87CfO1TA29taaH+nJ2Ng+oBvbFprXG+rNjzDGsrPR99bRuV
gm9EPV0a9tqY46kFGuU4VjAiR7HkxmnFrQ2QtypEMRTeD7HuDO9lAkWHk9/tcgGssfgPTlTFuvjo
qX9gQIUq77QollSoqRpdQeX9Sp03ke00kPZ+o4cmVXaioEUm1bFCJTepH2WzbQFi2GPsGMesGIIB
tFid/2pgpFzmbtBhMfUFwu3WzxkFy4rucoYZNyJNK1PHEgBxCVMlB3In4Gugbeuz0OSlh7HlWDWn
Evu0rBGeIOptLqFoYWtglqCjdXfNNEdVYQUt+tJ1jpDzeOV+H/jkH7zc2giUcMLlAZtfxTDujezc
FQWU+OeW+xGRYzSwN1vZcM0qjiVGFwbulxsunv60HezqTByJyvhT+FM4ZFM8SVR/rUJQ9RRNvECu
Twa48ilbsw3zUx8zLhepPoVX70X/3DVZyFbUVq2zH31IagwgucO1j3SOMl92TIXQBYS9B266K0JS
g1qiRLiAp84q+9DN2MQZ4gxzFbftDKjJhPhBhwJVwSxtIHYgoiJwRU54AaUJ3QuUyqic+hYxY82z
x6/W9OWZL16MwLaQuyxyZBaJTuOvjlFeyjCn+qB9vCiiOvDlNNP6vpTzpZ8bKO2xiZUksc0indoM
OAC0/Y3eVNiqeu/Vc6tAgv9i43WhBsoQUuBq2DfclwG6LJOYd9Jmzw5cXYBOPEGlG8Lr/ShX9lQ1
emsr8zjY03HJ5lSBSmsA2aZkK2rY7gOAvP710iaoxpvYm8ugnsgWxyFd+hw9JsoxPh2H5dd87w/W
fhiGn1SDikLRhY6ZTjjNAOm2DvTA5CEfAbH14KOZAEecnF6M3kf126844OHJ4E3FRi/9u8G6VNA1
kgYke8LeCZPEQ+uQVIvXNbP3DugGi4PokiqmRcWhgIL43+DR0v6cFUjRcjnRzIya6dDCpGP+aXlz
UGWPDv/Be7Ybu2oPb7ufOYKmCUNg5bqETokF4r74E+JuzE85vUjkc9i5F68EITpDFudVFwuqz6qv
58Bz83s0JWAHRFODRp39yAd/p/Pmbdag7rrtcZHO1qx6OEoYiIwtvQEjKcyh0AhpbERVCR68xvu1
xNomoScPxNQHq8czXh74cvDJeS7xlW1UjnhUgz+VXty6KPPZgJgCH14VtHUj2+kR5rIaoezvHHi4
jaTkKKKccM1O97JYPzs77foOUSoE6JtCn8H6IdHo+3P2ZPT3XtneESljVtFdoxbg1zJRsPXhFthQ
8wNDuaok2/UdRW+GN8yfGAyDusAtXrV6EAAuMkZ3xuAB2ZRtMPQIIuzXNiL2qay23LdhTmTjBejb
DaV39nrKwcX3tY5ahDTEVi1r0KnvHQ4Zy9S8+VdlYzUmOaMYgo3J9c8Ii0kszKok/j1gSHD981Ur
mrVrvKIY1KYfdJCpDUVz7XvgloQLi9FEiVjDU9K+8rG3BuxaLHkYUDCoNb/z6BgQJweW6nzOWQt3
IVjRKOGH7gBNi3uBnDGqMNap9loAhOlRSs9W/6BaL511H2hMnbPZSPgI/ImdeYHQR5BeRkOGwzI+
IMrlrWPQH/RNOIrXDCPX+dPpH73sfR1xTBIvGZwulTbgYHh9TN2H1z1KbyfYhDNXxb0+znmTqLGI
rfHs+iTx8Ne79Te643hyuh1yNlPF7Ahmr9BQsAAFwH4YkSN1lH2Z8uW1Wba5gxhnEYjmwNxnaai4
02bAVyMiQA1KI/YNaDVNGhauB2n+m8K73wHiNTFjowx1eAvAeIGWwgTry8zTgvQ/iok+d9qpsRx1
CujrXvg70m0qj8d62C7O+mag7OznAUZTEEDybaY3mZSbkcDYszGSvABKNY5JZjqJgYWw4GGP+cdc
NW/ISscKqyPiahy1H/4yh+3sPxcWbCaZVz34pRmaFcj0BPyztaRHGMIkvDJRW+8mvcexscULng69
se1N7APV9Olil2pVt1nNR47oEhf3L/H0l2IExJh50eLbb8MwgSlX3DHuBtaEM9pp4KbVAkBa12bT
TL6IPMOO5vUOQUFmyAD3zfMSN1ZxgGvLHTJjDlpVB99dN3lBtxkxNkbjo6uzD3nR3Jkgcg2DSjP0
BIgjTWQ1bewJySMYW5j1kVtP1fLSlu+sfC/1G8cRYMLbpDoM1lurAbUPZ+6ctHs3oWdr4BXMgUQC
MCGkjqv1vVQvbHmpxs8ZcqtmOdnTBhg+aIKGnwBBtXIndivIFI7X8XVvckgwLxgomn2DK1w4vfOB
yjBjS4bdrO+q/si7k10fzfxYmEdjeZ/p1c/7Aa9hNHVVMhJyB1PQBlvTapRhnUGYXOnlRw5hp/JO
k3Ouryfgo8yr+8VFQypFXMspxMP4aNv33kk6BKibCifuHM8Zi+cixE7kw8Elf3BR7zoA4ZscHp88
khaivUFNgUHgzrPRgEEra+2s+nRtLxd2qci5H4EeNUeSWfer1R8cHGncxihwA1tyjN5S5UA2jOp/
vTh6m4lPmJSCbnEYjXeT8I1lYUHpY1nGijzPxVM/h9TcASpo4BpV6atPjdpTJ+0sFol22aH9r/3r
970fPetEipMazo4N6xJMezFM40Av9whcbkbf+lmuNIW6aF+3r3RmB2u8t9UML+bGgBsNexvb8ewg
aTBi05tjPA+5maDTSjgrkHiIuKsBCaS/sOffrZxtbGIdr/Y49Xjn5y9iBLF9fCLFs8C8aHjwu6js
/J2d73yU5hvb+yD6wfnZlFvSq1gtdqqMkynOkPJjrBGq1J9AN+Uxz2DYo6zHRZhhjf1YZxLv7cmq
p7uiOnkqj2GQntY0++nmdzl2BMOBwQ9qRAwM0Pj5RdB4ab9FOyNcOxz9h5HUW2Kh/zHwQR2SmR7B
lIyNEagkeej4h+Dinck2Xid2MCy+d+l6oB1Gz0pZofTA7YUBa406nBV+7GD7LmTiYviIJJQCKMBD
hZbUbspED4jQGfwx7nPwlnIrotMTcgHhE6wwc94bwzvtdQLeVEABfdQAMhxhRINJHubuA/IrqYBl
dPhJUz6Nun3wxwfTIPG3+C//uBG8v90XDUcuqvk/ds5VP2oQBWsVkQbz+794j33Bf7iNIy1n0eL8
w3V9lUh27LzvMeNvbcGMojBaZ8F1Swwyx43xTcLkrSFYgwgz2vlggC09zKTxFf2FAPaVwO/WEIwL
ac2DIDiULHdbFq8TmWLTNXHGYiJL7XSuZMhrmgj228/mhzpXQQf8lbM+4pC8N7/cqvrLvXzxnfzj
3PCv7xoqf6cur7+jdDCaiqrvfdW3tjxTpV2/avGVGOK0YJSFAfi33s1bUx5/ddlUCAHFkBmNZVz8
jfDzBTX01n6nsHq/yij0zThsGkekln9C2x5kyOD+841/YVCNzNz/SykqDD6QqSAaLqaA62Q4rkPK
O9TYGI5P5tYrjWAmyCC0rC06xn3hOLFNX7KlRhl6bhhmKxP2YSAjZtaejH46D+IvSo0vb+3KKfrX
S1BP1WrkHIxjAdQbcbHQqm/gPcC77lCNH5hBb+W4aYYnsH1s99jBQt2FiwWRHmwcqqBGD4FOCKmA
h0w8Uueb8t1bux98HS3ABAabWhEBc0ZS6p+/ia9e+Rsio/TFqJQBpuuA0exCf4/f82U3/p/fT9u3
Xr/iwnZKhgAZPt+631u7H09Xpk2YC8tGGhoW2tDoe9e90uv+9a17vV1JXfS43YVGHOxDBzDI9y59
Qw5EIh5t1hFKxGbYG3VSzN/b6W/9fHLECTR8Wpa9+b6+tB9/vlnrCz7h/3PzKSjxnMXDdmyDnQWa
x+Rc3WgBn8xrgcF1fS6EhRIwu2PkOrOGMUiP+aKuD539EyMIQg52uStQTXQlYrGovcUkIqmQlCvX
j2aCrayeT9fpfGGwdDJ/GNnbJO8ZNVKXPOZ8AiFqZ64u7IexmIR5/+df60o5/w++6a13kEfL3KRA
/Pe1fljgVaL7CVkMSv+0OvlWdPgV82z+5it6s4EslSPcWuJV8srz2iee//zn3+GLpXpryWM19tiY
doHdnh/a8tor/Pm6X+z2t76Hrj128NrEs5lIi40YKYwkA7DkIwH8bwax/2hj/+P531ogTqVhGdLB
GihpHq7NXdMeDPuxnV6HmgFlzDBA3k7WQbUHr35t1BnHetu8SEJAdKsCoJiAruuwle9iemXkIfNe
CvoT8eruAsAWiRpIQlfXqSWBzQ4HtNPWSSt/W5iTIgnbpR2O86eienaKCFzmwMfIpmSpCfMlT+bh
4B3pmHr6YgBHNH4V5Z1jvrP1J9DncMrP5nxZ3WsW20X07ET6/Vyeiha0g1ZiyPjaAd9xZX/hjQVe
JBg8/B52hn6/ImO3fZhtI+rE85TtJPjZbMfH7Z+/ta844bdWjy5EYUM5wpPo6s2BZhDEJ4xq4K25
zAD6XZAfWehwE4kbbdShE7YBvjOef8t+zri1glQza4mG0Gs/yyPPNvpvVOovXvJbz0Xacjsn4A/s
x0//sfvLmf7VpnZruLgUpPUnCbp+M704iBcFFRTwWAjXLZtD+asAx419MnMzMhc3MIwVCdOYSHAv
6tQ2r7bo9vWQOvUC0BAPG1MNz6FH3q4/jEKdmd2AbeDe+U0ewVkwNQEuz4W75etGcCvMRXFYgCdX
1kEgm6Ww/qbs/upZXf/3f51Zg13rZq1M1AQ7OBDob7rQGDe12aQwze5zXLY4YRpX/M0x5QuBinGz
LV7DBioh8MZkDsZyHxBObNz+m2ehcaPzKJQeewnvuX2xwoMhFuVfCtWvbvqmPDKJgOK6w3VzLkI2
AekAmUR/JzsRAXO3bk0G4jqEMcK03HzHdPQb3cb1ojeqK0Voo+oZWhHvR/bo/vrzbvNfr9r1ojfl
UeVyRSbQdK7eJKqM1Hc6rut1b2ojV6s209cnsP5YT39z+vivA+160euX+a91IUafMTsTqOWYTHsG
Pjo4SJ4BmoQ/RN97HjdLzy6xoejamvft6xg1v7930ZuFV8KN2Sh8vGz9D+nFQHG+d9mbhSf6wmNG
izoRLEaMudhfvBm+eso3S446vCeaUrRw1rjxQAAWvAs9ZaVW/TcD3q8+4mb1VRTemj6YuPCVx1Di
9+TelQiqZ9VfnIv+q9TFe3LrXDQaZW4Rc8D+uejDzKeA1XrvA85c6AVinm+U6ddPuVmPZW1rd67g
nEsFaOYbNvDkW9/rrRERlfY0LsqEpv6ZP5Lvvdi3JkSu3WJga2BE4JjZFqA+NO1/vtv/2kmvj+Fm
UboZh/XmtVspqk0FkhPqqzZv4j9f/Ivt6R/bgX+teMoQKSygdryitXraLtY3n8bNiuyW0gEyjkes
VLJc+eLBn+/3qzfvZknCwkBS+IctiIQDKXiAcX0FztydXMo4s9e/fMgXq8e/XaBu5fOhxIcAFr3y
OjBfsMH6stT3DppbgyDLQV4IV/B0cKUqAtc2oxZ0wz8/oC++0FuTIO74ZjX6+EKdDG5wcH74S9X8
1XVvFqMPP3GxLLhn6kT6nZTpn2/3H4+e2/4Gb/etJ5A9aIdVTM97A5qwBZ6AJThpMz+UcGcl88fK
JzAeoStS0GosMiKzAQnX1gXn0qCBi3FW3YLNdXapDwIwZB4yT8vOwtBTpHp9spvlOunf5z4NQZa8
uoNaXf7EhB37i5u2K1BZKzXdKQJgFtqw0MiaX1d1BKkMUBVeVzRZSHM4uDDsm9d6bxsDqJoPCtTu
wsX8HG6ywnvDiD420WVxQH0uRi553aRrPW/p0McD/P38JiKre6j5smUlfjz+djBMHZ5Wkyc5lEmT
uCj4+Wf2vU/BTBAUetQnGNiBXfDrz4/Z8a7v7n895+u7/q+FDqmwaaI21XDuHqC1fc7mJwd8IwIC
Zes/tAueT/aqS5JSZm0XNiRD1e8W5WKGsfOGBXN5vRHescngXA5+qg3n8plhVN4Fk/9xRSWqdtd7
EBPRNr1akMxWXIEGwI0dqIIptyHYwU+X9Syrj5K+QfoAhcNjg8FhY29WzJ7nMZlt8FhWDnvDSEsR
FeB5F/q9he4LFkahrVRQgyzszTN0QBvbLJMK040VpKQag3rnA6nRrt5b48+pZqnwderkAEnA0F5+
tfRXiaSSWW9L8DLM81AnhIF3g5mtNMO+2870EzB9qN3xqVLNuSPDfqkwVJowqYRIWVlt2INSloFj
UlnwgNXPiwJTerosoMxzgSdRnjzM5CBQA0cKLmgFbPfJeK9yCQ6YvalzO5wXct8O4Hy+meYSjGg2
u7xNqrV6npH/XRfP7TrHbb+33KQ1MKuHn+No9pGHH2rxvCIKWTv6jkBBLm38n2kxgSFLjMgCYXxc
aIBl0Lkn+GAFc7dxuyHo1R0CNMKmGGPLfq/lwVmcqHSb0NLmS6MkZIrgpOOupsL65cLGHVFTm4LB
dV1PY2KsSLaGJkXk6n6W3ZX9ZTnqfpmGyIeSYqQkAm8jnYsLeNOeaOIaBuUeMUNdTNsJLHzu1SFi
JdcOsRP5uiUQWNknBOxFNejozKkQlOGHJm7BwUdLMFkmDirWdcAYUzuL7KzfmplKJu3C6ZTtTEg9
WTZDUyXi3Bs2I2ZtQ5HHNcgKVT+n0v0cpiwpCrZp4K1Jc+u94aBOQ6DFMaD1hRG7BY2a+mHpratF
TOgSWPv29ammH4V3WSBlAEgaAg4BNZUhP0+Evjduh9wJl6vucM1AJvpRs+7OX+HJhAmKExDoEQg5
snI4dhj8yjkW9o8F8btrcfBgfzdu0AhdgJed/VUfTHZv5r9nDrWmCUpCB2a704az/WhovWNVCkQJ
c9EsdcC3wEcHM08wpfOYGzJw0EELYgoRDkdtGqCLNSBhyljX6+PoQxAkQRs17KDBN2Y3L/38YuBN
BDVqxpAgm7JQZC2oUiJQnIT9Ag8SxL6szAss/QLfY1XkYTVDYiLATF1Foq2dAZqDO+Sgs2Fq2YHt
W0ME8NZWFmSFW1laQe5ZyEmEzZ+AsrE/FMucwAUK1oNxWT1Uwgdx4Pdk+QESaky1Iw3E6cCJ5glf
+OSGFvyCLOPegeoawh3Yh1PYZynnf6k7k+a2lTVN/5Ubd49TGBNARd1acBYpSqJkyZI3CMmWAWRi
RmL89f3QPlVl6xxb3R3Ri944rIkEgcz8pnf41Jb5JmGaEcgP+XTbmgDM43DJwwBjdbBhDIcFePuQ
dUwzUquPRt6gTOTAxbB32RCcYi+86/0D8K0c2HOV7gcUzatxIxpx7Dig/fbRyOAEKriiabsyK8Sa
JakViluMTUDPZolaZ/px9NifHTAdHEd65xXFxqVtQsCa3FXlPdegW/X4oMdia6Y+s9eTCpDNDHaA
gyytll2Cd+SZ/NirfTlfW4QwK/3YdqDi5XMo3F1VCeCGzS70Tbpz/aKEypkB/DRMNh2En2uRn0rF
Mh69RQCu3wx3U3iMfOzaWh/F6HLZ6/vAAr0Jxn5VquTVlNk+Tu5y5uvspXNAHDwAUP5Hdyg4Iov1
rOOPEdMuDSw4D/OjiD8FMVB4FpwGPzfgD7OYAA1VbFEzeJAgPQosdEo134javM/BxE859OKx4FyW
4afc4ERMRtVss1GshB6XjUfv2WvKp6YXF715CSg1QS0GjQeowyiQimLjpAfdv1jNMc2OtvkUDONG
lkTlkaFke5bMHQ62S9j/Mun6oq2crZK3YA3XU1QcqQCWLs8NN5hG3XkVmszQAHUIvlYzPIryneWH
x8Y+9s1LzUQ+HpYa8Xqh0TGMq/UUXHjNuKj9ex18ore0kmm/qsWDl391xF0vn/ANW7lQSWKSjq54
8eExzDjv2K1/auRN1WKXEt/J5iFPN+yo7RDxal6WHmM13Qx4gqXGXg0+WDpOYDC4aKsumbhAxAPV
pGQLJzjYt4W5HHLAA3kr1528jUp96At4GmBxBDDvGuymIDOhmCJdeoqmW1MV4HABsMTJh3i+4zJW
JqAjM+hfnD66bMyT4d4P6VbTE4ZKNabDRWbs/YiecHhUjJAqQOxnuZR88j93JRGnfy3h5qVTtsm7
8VL7UN1C9m/9GIXWxZgwZW1Bdhos1sw04ctEC48h3dnS1khHUuGBRO3W695T0PtbTQs+1FuNtwTz
xAhCzHAIpyvdWquUs7ltYIbXX91BbgtSKw3QJW0KTKCgs8MfwP13HQtjOSRw39Kvs53fqojgFt01
eb7KvZg8z16VbE9Z0ncMLnTXA7qC8J7qZZMYu6YrQYWHcDXvwgxkaFFuhAZUBTD49ymX+01A5u9S
rjeFW6mTTlVJT6e3B6+YwXpHvKY+JXa3a416lXIYwzTeDc62rubLwHpqgi9gYBd2JlZ+2S+SGe4l
RKwKlMcoPRjZ1ziMLGZoEcMMgdRY1253AFaYjidZZesKyXmhbroC0qq0D+0ZS1iRoDLq0y6seL9a
ZsUHZZ00wgezHlZB6azNaFpRq37JIaGGat6kMapUDA2mE4bpmxIiZ3oxwBNL9Y0HismZ8CAy73uk
GX3IJDI6ZslnoLRe1e8HcSuJU3Io1jG1ZND5R6lApNHNj8isILAxZygVNokD1Ol2j1KQtcjrFEr5
poFyPzCdbgAFcRzMzae5PqD5QyYEXdkvP5oG0te0Es8ytJ1x6dXxrebgmmACjO0mrI+hd9U0K52e
7HLemfJi4rm3sLmiGFSxUe4cO14CTiMv2EfVNsou7KFdCpGsZo4zzwfPCdkicAFnW9XaDa4LDmWz
7ha2LjnFgXxCJHKe3e52yG8T+Gd0Yctzqzo9VQDlUMwIm3CTKhLQYGsIeGqOeZlmV7PxiZABInNY
OWROVX87Seak8caMjjPBs6nvgjlYxfbWGBfDrd8e63FeROdZi3mI55NdfPCtG081a8yOFy5D8rQ7
dv5jCy8zuxg51gTpsmexks+4ePQEFM99Tj8FiE0oaP/tXTQ8mOYpiV/65pDKjxHc6pS1kLP+HO+q
il/CBi4VLyw/lE16drwm1+DADaDuM9LCXyGKg5sEFs7og1vGCG3dQURscvPDmJ1K5uo+zgMAbddB
bl+EtrUJRHSLKfdahQeMMALVbKoK+L1tX+oyuSiofiIg4mUmQE7xeMKJcUH9ULaf8uiuTe+tPNxD
EkIQ0PkQjd2jYVaHjC1d+p9nMZ56vD9xXsDmbVVgfNbSf+rKD67mhDAhMiTlPgL96aTcANjSqRHf
AfBattBEe5MgMJ3KPMKqbFz00dWEe2cF0q1+jqzb3i4XDUSM0Ee/wL33EKjNU9iyprp0q/s+23bj
o1TTquz2yJWdjUJJW0FhuRyMlnMs2IpOdcJ1eMEmgwMPjxnrBjb7syVvO9ILk6cf3sPvwndED89N
dHCYCts3tEtI99c2QGI9Hz33Mu3HbRCEKxRAtHmYiB+5+0nCdBjDBzd4tbD0E2m5jvvy1nfj+wKy
dorMCBooGhn4VRcBjU+IQIr6M0bbe8s3rQxRhynZ5tbnSE/rYCQNABW+bNydm2ynoYbJfrAYYmaC
2rf9qGQJIVqBm+sgtSPD0Lf3gdEezBLTmDrR1Mwi2s2k12XXPiYIZIuwg4OVbN0QIQOmRAIOYq/B
eeZ6HcM6aN36g+jCCzT1rwZY/f4EqjVb5QL5NAvinRUuByx25LkUH0iFYP934saD/J9EV2cWDeIp
UbDRY8hsjmM8hq2MsEA+JxsITTU1wHBO5rDVC41xkwD3LeJxFUCa8Nt9al7a5cNIA83JJogi81JF
ZORwOSwR3FYzPiHn5xlO26Lftf3FOQjZWf01dbOdjJwllPNl0ECIcO8mWgg53SYDStacxSsIH0hW
XKQdMGixG8d9K4Nr380h1qZHx0EkNwNUWOt1Em8loitBm99GlrvVMGHipruKXGePbtp2SoBODZi9
NeNudoMLvzMPbcZ65EQKEGIevCcD2k9UcEC1tzEA/6b51DfRxs/BN3/As6eaosup8O8yNeysAOQh
QjjvhLNf9A/OfaEf+gcwl7gZcKYPE8RCeNFJ8/r7F/6Ga/m7MPmmVThYvRhcux4PQafvOcyuImR6
RkEe6iAMgUfURP4f5IA+g1fkGshBxBJy2WE2rGs1BhdmOz8kwVcZxldh9PX3F3UO0X93TW/ajM0c
1uDnBbJhmbtQJEFniPJQle90R78hTf7u9d90GF0V9H2dMdKrTGelZ/N+iPeFjVXR8DU17uLOYjB/
YQ0gjfV+ICZ2k7zK/Kv6Xfvdb7Cfv7uCNxMCBMpLwRrkE9JHmWHY21MOH6RegyTbR0MI6wKXyfJ6
xEchhencEqtymyhTXOrqANR1RFUhsM3/u17/WxXlBCJYqhiMHxJjaw33c/pOf5Ho+vePUrxpXPqi
gL9BvDpAvl/UeOzSjYOXuAMacUfxDDmkOJAAYeWRLQum/kX6uc4QqrdW5tzelUSUOXFXNSQ1YsHa
hSo9wlvICsrfU189ObG78US3cWd3n1T9OjGeXBDipRNch+XjUPXLKU7Xef5Qz/5yULDhqou2vYym
h0LXK9SNQhixlr5upFzmiIo0NJrr6MYJ9gGnKWfashKXMP/q+qMyO9praNtgJjRCKON0b0sIQWpe
+tUTUiFZBJttr3sUuc0VKJAu90keockb+mPCQTnCOBrL/NxJWEZGuzirDNRdRVbxrBKSRQVQFwGN
TMMMTYKjFuOF4YLoPyt1rIPsMjTXkFjdGbpifZWUF+0ULT1ahDZ9iNHJdxIhLkVZUGrI9NaFW6kF
gm5wVMvpXupy1XTJhR8GKG09+Q5pe3qh6n1Fiw2rpTR+nsevRRkfKog+dQJ+GhYjCi22s/WGyxC5
6hJfA0Zkl/OcXjVpSjQmbyeqDpZkr+SreIQBPkBnjLfRJvYs1KZ8HjXU1/FJuvaxKL86Zb3LgmmV
dWd2/75KPqTN/KQGkh8Bb1BYa0rOZZUScaDptcWHXh1tdQQoirhTJDfh9OLk1noy5a2vX8Pks2sn
q2pAPC73aXxIai21aGxzORY7o7rVfrWanerr0BY7bczUbE++ewBIDt1VX+aOs0bPhELeXaKqtOhF
fjNDJh/gGzX9uBnKiAZSdgnh7ZvDeJxkTwHAgiQr8cx9VDSIuzO9EiFFf5a0kfxDbl0l81GTPTZT
fO8ZHyfZHMLi1U9g1Xr5anTq9QSvoBvCKzdx9jp2XlKHDgTAjdB8NXoH7jG2Wq2HbG2F0fpHCW8L
dbGu2oToaxS5eyN98505yC+GOeJNTKmV7Fky0UDW0dM1vBvjZGUEQEgS2HHzewiHX5zl4k18Qa21
sBERGg5a3efYDHvtZQit9feB4hdjEfEmUIRzQZFCJnUozZ2MMcwbp/fqx1+cW29ChB9bqUtndziM
7bHr74gA77zwL6ZbbzVxReiUQ+HTKe+Qh+ijGWUwROQwOy7M98LbL4YNbxVyPb/IWjV7PFiYHJXS
eAgK2mV7iWRJKu8TczsVAedMugzd4J1h/S8es/fmnC9my/Sn88dqkmfHP2eGcPqQAPj9c/7FTfPO
S/iH9CdQSZLPHc859kycyA+jrSGgIkI3fPn9G3zDtP9NQH6rnCsjDZLWc4iAYjqf1Bdpk16pyn2x
Ypr0WPOmnKza+uz3I+VtdpVHj0FDSXJ2woNwh8rSqqsQDounnaqoaM3yJRT5hYZvyfBu0/TWWsrs
UJBNv3PFv3jKb60ETDHFZlSNjBphGIqEsYIoL4fsTiVPQ/UYjxqVtfhpRpLLRfQjVGj6+AaSZnph
DKC6KqidLWSkoDQZKT0XxmeJCPzvr+1X2/LNtKuNpIW6XEAvEdwhQWSiP/j7V/bOx8bfPafz+vth
JdTUwVbnshJ0IW9yb9rWebwO9XBhi2lbQkszrGrRltkK4XpUflDjKMqHEIKQRVM7LnaBHJZSfLIk
SMrS2TNtWkQJmFS5LP2XWHJyq7v6LFRCW9OySDPwBDVhCA9oQcUtclomkm6R2rWBXjvJk4qelVet
4cftqkk9lNO4U8CNs/TGYZhfYLPahZ+iyF224bZIkX6Yxxd3dG9xjaZL4LxzV361Pc7P4YebMqkw
iWsk+Q9WVtIEyZYjgsGYvTHJ/RO//m+fx3+PX8ub77e4/c//4OvPZTU1aZzoN1/+5zH93JRt+VX/
x/nP/vvXfv6j/7x67iG+l29/56c/4ZX/fOfVs37+6Qt4ZameTt1rM93CR8/0t5fnGs+/+b/7w3+8
fnuVD1P1+q9/fi67Qp9fDRHN4p9//ujiC2yoM1Tw3358/T9/ePWc83e751Snf/n91+dW/+ufcOr/
ELYd2m5guiLwWY7D6/cfuH+4vvAdP/SF6bv2ueAqykYn//qnbf5h0j5wAYfjL2nZZ0R0W3bnH1nB
H5BKfC8MXCu0+B3vn/91XT89m/95Vv8ouvymTAsNrYu3+GGTeJ4XOqHrm76FxCoX8RZpPweNYwwB
lPGi7xHRSsuU6bAKwotySl2aU8iJHP2+N17HVulrMTaxfOd0+jkc/NcVuJbHuDQM7b9gfWStyqZu
0F0q4G439bm3kJDO2ip6J4v5+az5/k7CDZ0gtG3e6y2qw6sbI8rNQYA/s2rmSrO3Soosf+fz/PWO
ck8BcSB35TkuYNmfd1oSZGZpd667NnplXjflZLYIqZRxi0KZNl2UrTK9q+vCuIJc433sx9J+z2Lv
53Tt/EG9kPXElMq2HTt8q2ocoo/lS2kzk2lqeNQgQ47ZRGE+QhnfUrgTCMzI2P2w4v9cWT+uJGAG
f1lLwjRty/YDy+R5vkVShjaa5JnZeGuzqCD1l0maAEYGs6ER67CrcB2OFiRr3eAEh7pdTSMvMj0a
Q2GlymtoU+59NZvDhC5s5l0WlcDo0uxF/axSzYwqKxHfW8gmdA61NdMHreSsiMRzYXuL0JlHBEOT
CH7FNNGzXHCllt42QcLwNijzcZt6I7VZ48vU/SITGvzLoDKKAXb3EN0nTiofeViUDcikvAQK6vNm
gvujd7m0wFWLOhS38RSmn9D38sRJe0mW37tqRKAmBC8koSQa4in2psiFmIqwGwavU7Z1Szn3m6BQ
sHosMTM1gnPef/QH+NZra3TD6irqMvsuFn7RLqfUl/ezmPFTo6BC6UYMCRpRyAyiElbYUfcsaml9
dkhyVqbIB+dQ9ikTl2gMRU/ny6TlVJu9VS1dq/ePQTej1gAGhRGpL5PIhcCl6dPKIMvoL7MonE0h
kahaVQh8Ue3qsctXttY26nblUCfIsVfxRdHMQb0Wee7Iped7+SYN/MZaud00D4ss6ryrIEnHD3EV
05aw8hk93zFDY88fchj0jZUGn/NsRPfVDbwGqaLUcplsW5LJrAKuMokZ+rxgo3Rovlevhhdad7Oy
CbX9KIdwabd5/rUOUxBlMQgnOu8IKd0UTf9SypR5RyZL96zZ6EGmcIOxpn2KItJstNYOIGfvA9xh
7JBpP7kMWxE+NnGfvA5NmlNhGyZdeT+YncfM6ett1WZ667tGcMgVddhBGqH7VFdGdmPXDmpbaWu7
sKZDtGj80WG0MYYB6lWzFZ56IXxo++koSkxxYhu6f5nmq9KG60s/txYIuoOLRpHLHa5GK+nqJV3b
AkHPsqMe9GwjeahUn5yqTGXGOnWrEHHAKGCok7UZvXsZjPIh77lpBSrQvhL7rkugjFdz7Rb70ZUR
qnFqlPmqsvPwFmxs3S1R/QUxUJLtb9uxMTBengKvpgFdONlq7ox5XrVJKcqdO2TxC2mTAKIQZrJC
RqkKICtR/C7qENI/JQg9NodmWL6uvJ6pi50Lw7mWzqCj5VQQWtcKOaEr6RaMmtM8mm+nDnWTQM/2
51iXKc2N2ohOU0n3NVHSFwvLq+L7uvNZ43Kw2le/DIobZI/RZY2zVp6m1NLxWkZm1uAamct2E3iG
9+AaZv6psdFhDgttgLqos/5TOwcRubg5IkoTWmiZoieLKVzrqtzEOVp40XWfNUzKwFSimWP6cYcm
XIZZMVMWKwuWJoKsiIGUin1i+TK8Eb2XIHnRF9bHKI9IlqyiI12Kc6/MaYkU9pWpJQM/NJqtbqW6
id6CqA0TUTsb0P7CsTzL3sBartyVPdi+iy4g4NDaEAim9pkunr2YCSgTL13KTcGsF7K6Y9jOpuxt
A0FDGTQ2KCsHUk/UNcA0qWaZWjQGTe1rp2plu3RU3qNZFlRDvu16sHPk7iae6r5NIMJRYTyLN7F3
0OCyagjGoVVARe9M6GsL0Qfj89g1hr9SpV+Za5OsMIc05BjzgrwB5UFmWg5Asn4wk70bpYqm7yCd
AtmVAPWT2KUhwuqFQFsnNoolDVAKMRkFNP2gjz6HXSXdDdutQ8bQMD/UhgedoyQJgATr+S1KJaaN
AGorKyTmbBdhnaVdTLhuhwhhhSvaMt6HHNt4f1eUjmxWhYAdux86zcoE1yDuO1z0aOogYpEvI9Eq
652o9nO+7HnCtCwb1KNnCdd1g7ceEcgnjrIrMm+NYod3Qo22tCJ0ouesunV97tXvY+jfvZtjOlbg
CxIyssKfc4cZb9BSoNm+TrPSuBnsHH32wQg2PV3uYyL16+/fzv655Xr+dOSPgec4woHn5H37+Q9V
QdMUMy2/xl33c9ydkiBFiS3xOgQszSacUYmVhYMESiLlsJbGZBb3tg6g0Omehb/WYQ0vq3ZFNa10
3bpHDCHasxqJE0cwiYppODohKs2rOjNaJPnos+rXgsj3noOS9dfPYQphCiK6Q1YcvMUDMx/qUm3E
+DZ3gwEEpfVD68VN+pZANKtQUGWK0QYTlZvtarRAsgJ0tA1vU3Na/1lu/z+of67710Z3zes/js9V
+w8QK1+eNYXH/w/10Lkg+XU9dFF8KYvXNn3+qSY6/833mshyrT/InRzHDljm3yuf70VR6P1hm66N
N67vUua4Z0+xP2si7w8RmM6ZzOD6luuQ5v53TWRY5h+h6bnYrbNbbd/GpuT/oChy3oBwBfWaZzm8
UOA7QRDYb7tJuWOZhVdLcXSlM7Wo0xth0yEePzWQ50oR0/8swefRR6hcrL67tCPJterBhj6Xu6Jd
T3ZpiL0d9T1AZA1FBWBMEGNR6k59tiAjR67KCLCEWGjXNTEMT9zoJZnbNlkpu41fZNQxOR/a1kO0
phzzs8x03tT+ReAMsI/ntUZY0PjUhaVZvfiA+Jo1Z5htL4Y0IaIEU0AsGoHsJHfZ3EUokgW2A4xP
BIBSl+fPP+9Sq+uyD+fPYS4MgcWEjfeZUQR3cRDJh+jsZvtSDX5RzsdeKys/xGOZMcobsta4k6FC
4y7Hm+PUhbKK5PpcC/E7HnseP2HTblBxLYbezFHWlSZJkaGsQiCTXAHYPiKt2Bl3ntORk5PBInhk
1ub5T1QqpvzQZGFh4lIpJXI1kZG49tPgy6E8cZl8R9SZdOFx1+BlXdUwAWhs/vxx0EEVoGbrx+5d
pJPwqWuNSC2VqPq0IfD7HiLgfidVwihNDd2rg1hOST++sFD/dSr8ji984Tj5wqMvR0A0pBmvgcGo
8eSgHVO/JLVG+dKZXFUdoyGz1LZP58j62DVe/LF2M4UGt9m6eqexCmlRyhm9dkOZY9LGsIscNAtf
oMJhC3kQfjwNF+mAOO9Dnk/ZcE06JuUrTomme5yttoCc2TjluFUtt47EIR2MuyFyRf1SeK6F647M
ClxMSp7kYfBnisyBkJtv8HocIhBzUf2QxGWSX2S9g0BmqSpDbRKlbMXQkISseHSsDkVhx/Qq78oz
66l7zdKKZ10gYai+OGbTIplJOSufuc/JfGoTob892NZkyJxVge8+dDCZmYr7dZ61T40bdwINvmJi
oSlmIDTclTDBGeeymu1rwFNhsqOWCQFHT6EfbgkLCXMqajcWKH0CVkwW4F5xqqKkdUgXkiy5iduM
m9cXJUxUcPEIc+rRD68nwCXFQcVh1DPR8sVlalJgfzT7s2q1HRZZuOsy4SDCZCjNhgqkoS9E7UFW
TiaDT9sHkvfredr6tqKCaBdFSyt2ZWCG/hHLK6xuCrcPN1blBMnRLIfS3vpjklS7xBt663JQoMe3
lp55zOiK8G+aVvn8AL1Gu18mE42qsXE9dfx+0UU7s3w74WB/4Scj/8dZYTYfgs4mLA4ZQEXiqVGd
IsvkKZhMWQy0d8eUyZnQIzeuN+fu1fq2ImO7G4rDHPlR/VQ2So6nqcjSaI30vzJ2RNpJ7DFRHYxP
rUrSL2WGMCi6qrErb4s4i5xk0XkpwJiFKICVHmKj5yV4K9u7mOq+SteNaYC2TCoHqfjKUSMZbapG
MCz2BNIlmpwMxyAVm+CJhxJwKvQEP74oRSrnh++fVI3UOKfOVU79UmEbw/oXljb35aTNdR7L1vzU
4xVjX1qGNwxbvAW4VYxV+OwRY/38ILEJgiFQuJGzDWOXGxZMrjYfRw3apYlD9L49U7SHInJtdfDT
jBTGLwtOoqCKk+4ijTuH+aCjS1AfmavDD2XcFGfnBnKYizp2+hMUBOQ721wgAaU9j4VnWbPP3Wmn
GClAZpwBPdMRXP927jiQN0Y0W+zAtGIVdYaqIjZ+r7YR6MxyIampGF4O3Ze5ssvkNq3pAOy73kRX
qOntut2RsQJIzrra2Q5ouALFydiQRyucjfp2cuM0ee5mJ7G2GJXHEe9pW89xWmUU14lqivGUST7V
RTGWrGVjzDlH3SGc2DwI5vjOnmmDLPdIAyQFrz2cBUALBucqQ1xqss7V6VRTa4JYHMWGuUkxXvV+
JBHE7Q0f17LF7HZxfCObvusvPYpOqnylbUCMGTrePaSrvC3O2Blh5ajDK8O7BGDriG3aZTyf3qBN
uCbf8sDaG1TJwKgniFSLQTmcAqmv+TfOjJTzfXImu962bYxWJktShMyv2xbsTuoaENVhBH3/9Xoa
XBT8v+2viUIoP9C0ybI7vKg12d2372sOwGnnR1aK+jZKAeGpqGqfxofj6fle1jYz0yqrdHc1jY0y
T11WYGGhnKh2Lss25fU4QcCLq0UUaTiTq4qOgzrGATInxgombx+cwi6Muyd6yH5+PYO9VkdzCABh
WCDlAmb5jptGu8TtAx95Br/m+Xzf/L2qekJf+e0V67liYX7/f6ur3ribiOqEVEXNRc+/RL84LYWq
Li14Psnx+3GVfQt8WRioGX+B8zaJ+4gQPApmNNMGJ5bzhh4VvqIgcVq/1mi/InOOV80PqdzfNPrO
adsPPWM/4EgnaQtp8oWkFH9BA9s8LNszi2yrOk2lac+QOkr4X+Z1IdOWzCgYgnaPjiy39/uDC3th
M4oJ++jWKqGGH35/RfbPDc/zFQVEUJ/dbweuI76Ngn6oY/yoSyYcPert1GD3sw6ZuCOs7rZn3qGJ
FnmE+0Z7HmfGl4ALXFh33/au42ZgBl30jmkvRl6ebdDvwx/L0RonCdm0HFe5Ojt+tRJH45Ey378Y
i7P+7iRNc1tUFnC2OBidc4NhpNlgKc0ETZl52WwRy06ofbPmPSromwcQCM+0ke52zq1WEl7PPzdi
f/i4+BwYwA9ktGkcUaQYZHBuk6Eyh7yvetPD2Era0XBvB6XX345RD5RPZW2qP8i2aurrRotp/PTO
Izi3tf9n2sY1WVzUtyECRaVLcPr5mnojgLKrhdzmXEy0qQwXrc88bxGaD3PVnPwyK/ylOY/jq1AO
CSgTKNdUm5JTz36MfYLD15AZQ34054D7HreKJT75rfI3XVqjJV46CjXUrs6o6owYs+QjiulRgxgt
i0NwdoXng+r3H+sN/ouPxc2mDucFGBlgYPZmrKwb8h9ML0t8VjpiivCN6qlFe0Rs66Bi++u+qtp9
6avUfrS6gJRHMtJpN2PbcEh1IPKuZRBW035KhOdvp1HaNXZd5yzknSv9ee7w7UpxCfRty6d4ovn+
ZlE0CaswElG5zUu0F9Y6McjxyoDz4MmgD4OMrxStBrA6IwrbpkGfrQ2aie0pCrOIsWPvWoc2dyAc
dYHOnG2bCbwGVGaXG43UbYmdeELmK7uzYLStPLt++f0n4GJ/WkOYSwDNZ/f65+EM6+mtlE4xx1Em
FcrXSRulzjYxh0rdZzEmuDRbzGbel6539vzBJwj3qYxltE2SzHS8BYLH7kNqNo2zQsJXpWt81xFk
MqzSgoUFrjtrlrUSPB68RnO/X8x+CfezkiHGW82AhOg8RZ1YxY2ru5fKduGRGVLn4EU6OB/YI2bp
nqg037kl2ZHs/S84DSC74GVXqRPm6yksa/TH1e2Yzo9ef5Z+JoNbElY1LQhvWWjvyirLj9l5AjAJ
g+PG2tgq2ZSwz4jQy9FX9qI9o4eCWl9ltXHqKmoONe2Hlm681pO3zOPwZI4yODodFjJ5iChwJVz6
/tGk9gxkNsPcYTxIN7nQO2la7bhGnOg2inz03pA1BXaN0LdXjNGysIcCUpfqT/R3L+a8vygK8UlU
wwP0rvM8AdVYDKpvLRS2DS/waU/PwAKEAL0loA2aLm3hxBLtq2f5TCuG2EvFarDn+CaLil5/Nv3S
k1cJMLV2+b0UsuIg0Hd5VV81BV5ak/B2xZgdR9+/8aGYxo5xBIx2HZuwM1PHoBdfTS9dow5ihI2Z
htiGjOFzW4jmRN9p3HqNm64cObgLr0MAOHZAfCcTXgS8XbWwen1v1gOuzLa56h11k/TNnTGneCCV
X5wJYF1c++2Clf6hSaCwWRT2DFuAncd7OOw3RgSVT2Td3rYwmxt7+Tlx4FLWmB5mEpZU2ACra+sr
El6cR1wci5R/E4/TJ2GIO/TE2kPl9+UWN/pgSZHrPKiufQ0g8c/CDdZTfDZzyryHIGy/mm0G9Sjp
vsRxc287dKU7h+7vOA5f7Wg+CR8yYISaqzPn+PmEa+Bl0V2VUmga06OvGaNVFeQZYIb7wZvtlazr
Xq+NEGuBbduTES+H2jIWJApXVhRsTQn5zjO/cAj3l9Q2WBxJiZmBHo5oA25yVx4T/KYWso3mla8x
6Mg9DwcR33+WrvVK6/NUK+fOU9HjNHCXcLWI8L1KLX892AUetLm3NA2Mq0FTdqQAg1unLwBX7ZRF
3pS44bbO3G5roJFUDK6gWMQXV0eXZW2MWMeg8elfZ02EnjOekeklpK8WuzGLfHKVRpaFFi4pIIeX
kl8AT8KfamJPpwOl49kwBlCy/uTLXB7zeMbrKYi0iN4JC2/cV0k4CHawOom9gW8xPD8fxj9EYBa4
VXUa60OV9r67k1aIjypKcShhY/M2JbvajInNq/9F2Zktx21ra/iJWEUSJEDetnpQtyzJljzmhhUn
MUdwBqenPx+bqUrcOWXVvtjeTuKBAwCutf5plmTH4X5ucVouC04RJHqlrns/okajaIKCBe9DTol6
sbzSfIWv2cP2HCyBg5CXEWWwfeiGZSIiwKG8ZtYd1nJ8wqAJtdwbB/DKwPrnG77elbIFox+SSZkG
cRL/fFc2csdeBQSDouamF1oyH1GMbqPM3juczM23MbHWBndOp+RlyIpMYcNVO9HvWbFkMXINcCuH
3EHphPJeg92QuC4nmrhejXwrk2sLrzBS+WsOC4bFWOcHQ/NuTkEI9gF5v/waRvnhy4DMt7l3lmUh
ytIyTvylxrqpe6aLGlCNe9bbn8+fR8jcO3N+mw/8SqsQnnObQ90vQeU4A6qExSsZMeS5HarLgrBq
vPf8HsUOeSDUUZEKfA8VY07XPHaDi4h2rhR+gr9+Ff95EzKgkLVXeoeNdDq8AQLIIgobpGEuza6x
q89CCJScVuERtWj7jHaOSdFnyTnXGYhel/LZfwOJ+PkCAngqQgQAEVAlXN/dsP5/LXDph9oVRVJe
PExqsmznh2a9b9D39JC6gqQ4gYnC/Ny3jRywFPZ5v79+BDd7bL0ERsDKhkoRsNdC76aibDPHbi2i
js8ma1XwybbmsmeeBlb8CdyZ6hI2Qzi8lF4+cIFN3VjtIeVr5t0nS+2gGE9j8bnLgBkvBXV68JUQ
j9GrofA7TCse/BFTLZDNdLFP+di13WNXzEqQvKL4s/H/oAhtapHM3huP9meQZ72vAFciwaTag+Dj
/6fKodeXYlqHDx4S60dynwZ1Actv5aVriRj9FA1h777Bfbl6Df+ztwOJw4MUIaQHT3ke/7t5mmJM
MPXWkXcR2UAB13ljr7/Pag6SS1qDDJ/CLIuSh0xmbfqBOuvaGgfsdnEdwW7j3nqpacNBWLHDrj2s
EnCZ7+OXxBJd/FD1cyI+xlj3VtDfK8LCTCRncxyqsqu/eWS2qE+Vhg3xdVC5qPaUd1b8jlGDKg6j
GmMcC4dpqk6/XkY/04uu980MEUDR5qGzlW4KeM4WDvHQ9i7hnLFaVO+yUlGjhuMnz4UB+EYRe9Ob
cY7I0PGADGzJeeJTxf58hkIo73JmVbSYs4rl1xkXC1YnDm54/gZ2QvDZFDX1t8WtYNySNqH7x+0j
kWaJbV0WPHmqN7uY/3bsNAac7lCsVOD9p2PPNCN5SCDpaZuiotnhAM10wMtMsopjN/BLXrVT6z7+
IwK407tm6ZfmBwhOh/M5Y3iGNb9+Mc7akPyzInlSCghIOWuvF4K43BrL9NacZo6TpyeQ3qT/A0v2
sv2zScZ1qIabYHyKW8Y7d8KPXPt9JAaV3eMgJMp3uixsnOKJth3PoWe48DYnlPWNHXN9Uz9fn+vL
QJIexgfeda/X/68j0Bkce8ymOD/ZOiTqtlfl0jFHr0pCi1TsI00OQul2H/1Z+FgJxnkfEDYqEQQ/
KH9SJv/fHti6lDkQWBLXDxTRPDdFR6FbIBrm5hSB2H9i2jd1Q/i+EHH9AQ/IHoMACO4KO+fq98QN
csTEReYOFP1kYHwfh5qK8C4PQUJO4CNAOL9+n1dj63+e13p5QDsAygBwkBbt2yHM2DsFrIAgvAid
ioMOert8CGA9IO6zuq49zhUUisfeVUu36wRW+y0zfrUrJKp6mGqRH76LvTh032GmX0/nnACb5NyV
yoEim5pIyIPXRiMmA2Wt+UMLQirkSY0pUe2LK0ZCsfuoUB/nPDLR4df3dvs15JQWgSsVm8TmJdzC
gUJqO80U1O+CMTXfF9lgEDHVIwpcuFoE30hgbjxklnLyDxUDd/OG6ur/WYxCuZA+Q+FJuH23myXN
PcuNcobM6Jak+wSjMxnP/WiK6pnZiKsPni0aFDrXmWTDL5Ent/KinuDhAtD7f1uK696lOhBXlFao
dYv8fMq1FYCdW8HggpxCpTjHbULW9FiKR1r7FjU94EhX0/gUkVJ3DUdA810uPu+/iRyuysARMOdt
gLkEHnjgr1/YjeU+H1k4iKFgFsJpDEsWkuxPBXpMSJ/nZ9F0NiR9+7+Plh/V3yx3oEz3hZOU9wCS
hEUZmE+HOVnwce76tDvosRv985Doqt91fDFOCUNZfbKNixEFFJTxoRIrF8OKSoIKf33NtwMcoHBU
7LxhaVPPBe7N9lZSuwUU2JjJ/cxMeBs4YaLSGLSliZ0cwaQ1XIqeslAvZHmmwJrdG8UJYPtPx/L6
5FhoKnS5Asfx//PkcuU1lCeOffazGaTSkXEY7pOZWBimnpjXvLRVwYetK8kic3ZOwyEI92ytmWpm
8djNiqJzn7NlWsgsTq5TvDod+NxGPZSgY5Xa/Gil0cLMjuiFldUUzAQ9HquybNJHvwySkDNr/bVk
zlPTTaFh9ZS2kc0RXoAKQWUjijrjGEq0tq3ZkW2Y8TeUeSztM3sCWXIQzoL006av34vQku7reuPW
KUvcvPqjqcrxPQ/BuO+j2W4JyrpeZ1xP/K1xsCa4w+Dj553QU/wKYOPDtBK1/WXyJAnLhk94RVxR
6plP8+RbHWZl6y3EHSjJJ8eOyuyHnXv9+uWXnvYvAm7RSFtv54Ss5nHnv2+9ySpw2XJSSGgm6ZJH
q0NE0F27jNhnVvVSywSDlGmQHgHeYNCnOm07b74r8ZqtjnY+LPljxyTEuvMLrwyQvTD1qk699Hku
W1Hh4nfrPteG6uOQISWizMv9xAETJQ7qPcvKbcGvM+M+tzLlrmHYLoBGY1sBSG1dmzNZof81TtaB
qxU2g53sIP+S8jfIbEJPYQ1INp1UzNxs6qf8vq1XmLuR1WCVseUfRkyl5FdK3AaunSupbjMVEx/b
ewF/dlg29DULDB5i3KOcEHbrWgEHBmPFQ2/76XwEIiJ8LXJiZsvlOLONW4vm/3n7vdukWwwVtR3D
FtYftRmvj0AVFsr2KoV0aA22afikJpZLGCxR+zWs+J4dtdM3Eue6CJ7iOS8ip76vrk9NW5KLc4K0
zn6Mk4mtUx7AZj442O1lP/q4tjPWJne/Nx4itmNDsCTx5QtoaUGAMcOPFzspivSgyFtJH5O4KNcU
WheT7gWXO3Ui53nIHxjIluZCdWm6V0crIkiDSZYTOp0Fzh1IFSMw3SAoLG207q9R0U3k2cEaOWMT
Fn6YstjH7m570TjJsRYtFNnqXiBbX1OLyavt3rWt6ppHkalWfBZ5uyZN88JM8kjUuDDnHBeNEIC2
hs38QzZp5H8tnckdz/kyyPIxsSUCBUbCit5gKTP2fdqYQT3HSYrStSwF0TWOqol7c0u/cO9ZAVNL
oJYyzQnA3YLPm5bI960gKfNDC5G3vSejIR5e26rl8Uo1sAKk1Y2K2M0kh+XgF4zLMDRa92LBUgPI
SNDzSUQ2PtjGwjXpnua0qcl0Ddyc358kIyrdDsy+/1IGLVtBeEHWvyXOuw4E/l3ucFxQT7tATpL6
VdwmlMShXwfp6InzUmTh98B4uH8EmerJ5+rVHbNipk5CDvzYNX5jn0u6m69QJ9uCoWyJfVsUEwV3
gouSrpA/c+IqZnl9KoG4pv3UTPB/VgRfX2bBvnkprT7KX+A0Exqz0LEVp8aq5uFZaFCGPbjwQgDX
4IR/eE3Zq5OgWEy+oaGuUxLLJ6uUu4qcY3JVG43DgSylN+9tEzpQ9fKCiTA93SSxg/B1Zz8lSSoJ
VYqaIH8pShdKbcxyLs91rUkPLiZ3khesDKb6bh0f4JEQY2LGgHEgcyyo5FPRZrV8q5O7rcKCEDIn
D1qs/DAGEzctbOAueHsASJ63h8sObFwE49Efk+HZ7nrYLd+bvIBLnVsMDGqdxC+RgBa0y5xhce7i
CEgPHkNNAC9r0yEEoOK7Xq3/Ap+6yntPko0yOHKEIdaOGpcf3nBC9iMT1+ydmBIR31WzFuml81RB
AAqsQ+PcacRy1WOcDMn4klne8CIrhTOCGuy6pcuV/Ws8DAEDe9/AVlD0C4waPPNhiJrw9z7v7PTs
DrN/nFq7FAiT6VDxduIN7/Okgi+f2WPUH9i1+qMkjne4o6PF17KdjYaam/jN4xhxfFwo+SN4//Bv
zt4iYd5HyxSZPdNRr2IEkg/fgyI0Z9XW7Rvo38/ADTVD6ACOgQhLOKT/HS7oGOyE0sA/V5M1fUvt
JR/vwtgBIqgjkWEbz0cgwg9x6rvff100XcXB/96GiKPwwaa5FTBAEb7c9PemaYXWkxaXka/xuJ/D
EfgAsRtfq7Cd4BbHBjj63ghliNIKSft8pKGsf69rydHAFcGecPIAIF2genBWRpvXfPYoPIKjbZdE
ufprhzldmxc9+jNBB3UMWcykrdUgu2LKxMS25kxU4WxPDyg/nPlLxugSX3wIZ4DydZ7J4dUNrPRj
FOcQIookoQiG98WfnKmB03BwmhqHMJA4/S63+5ySPY1c6DhMpgAS8TjhVkrVQk5RExycD+CiQrxI
BBZ/Jh0cjTurLe3i2QLfe3XNHH5rpCGBuxui8TJDtHxywhJ9veNFNeZR7PU/hsBa4oNuFp5DcuWg
Sfgp87mmQsAxLo0IqYPTzqk2N7a+r0Y/nH8LGKp//fUrpIW6KTmp0QHp/HVG41N33hbrvWjqbmlr
4AtY7903pTXjCSZhXNg2ic6vUHyft0v5B2VbHR8dQzn+nFUd5It4ZvZ1Uh7I3tkH2Pth5UO8BoqG
0XIA/SajOM0iHD12do1ROBHRRfelyPTkw6GRIjt6OFuEmCfIUh2yGv/CnaX9juRN44GcbV1KZWU+
JOiR+9gxDPei57CeRPzamdDGLYn+L74L0WSQ3WNkV92j68K2Krm2RxsLEn4k8xaO8bb+vjRCz5fY
J0fBFkgxQEAqwG2vWPrh0PpL5j3ZhWdL2AaZsxJ7/JkF5o0BzVY6NE4KZMcQ9GNf0v9+NmUiGIVA
VHlWVTUzNYbrlu+rgPJuJ2XMKhtjFZDSHaX6T5aXIW7+yrFipDHFhCZbS3IXJR7p4xYor4e9QWsk
BG/Ak3OeOcvvrCb0sB48CgiXgWz1fnAzSFBqmSDRpZAUoV1EgjcWdyM/37hkVd7wd3eEa/9AJVL4
T3KY5FlFVh7vsTZNPqiW5JfT1so7fkfhyoXFpKRCWMPzwV+a9c1CoIqgN9rdCK18Gss7W7fApxka
JMctbOaJcRMRRhG63ZHhozxbS+tmpyDxEwwxnHhOsPNo4KG9tXBv1q1HJx74kI3R2IXAQDdnD8MI
aQa9zMdtIABSghdG2UVt+mJAWRBBpDDfHgneJVaj4HK7h0EW6blWHNfp/9g+cjHC9VQghYOmlA7/
545XRr4hCyWcjulYUgbRaw9utxdd4B7dTjhPli6AGWlTxHyfAtGUhAF7xrhvXMY1Qe3fB7Jv24Lx
g1IOFi+SydnP12FqBsA6bvzjqEvrhx2pCRs8v9bP7hhXGLDOlplP0vhJ+Sy8fsShkRVXdrDEQkRj
D8jTIFdEdsfK28bQ6noQqKnmjM6ydGUGdot4MsgOzGOEwWb31M6+KV+1ckUj9gi3/fkpnOum/g5V
sKzfGgxegxH/fYvrjCt0JF+6td9kynBzi0MUW3FfJBf8KRme2mgZ0XhiBpW8n9nXUM6Qf6GUKeEY
Hjyp+tWMxes1Fne0a3jVNuK5Ltj9d1XiEIWcpRPeUxIUFizf0ZF/74a1jzAsEmN1347Ls7eW+peM
Oisj6L2F51s2k119geUdkmRaRdZupB3vnnx6etCLMbQHyAxO+8UfSmlVmJGNSX4qvKL4NHcUzRe3
hBTyTrjDp3hq4m8+sFyz44NTLF8AKymOrt4W73qZEDYxaMrYcEko7+j/up501kIN92W4TOMOJnT2
2pOLGt7JtGkDMoLt1UrLhmOFwzMXmPWt1HuUKPjWBHnIBcKldEvgYriVeCXbDY4NKJTQCCVELxN2
y0EE4U/6n2HIEwzNcLOgt8hYPOfEKQfg4MAmxNsYbaOzWz3Kojxd+sMYw2d9aJuJ1N6xsZtq72qK
wXOVovKbl6rK9oVVZP5d0ifUhcZq+uw1cW1KpnEcEiiQswWDgBhYtPkE+iZ/BK7OnsqZfL73bVgs
LoO2NTp+gRpwlmlUfHDChClMI1qPNnjRAWPhwlF/5rLlxC7nLhxxGA7CZW+jmYFaeq01tkPZrZcg
BR3OIEQDp6v2rMVUxI9Ae+vXvpFL804Kv4XrshKeY8l86HlGFtt85zQw0Kvh3u3sKKx/CDePLeQv
tHkIbDPrnoGB7J87pTvKBiPHY9VFZBN7VlnNZzkU43sra7PhLh0kcU6YAZNSHfWlIQF5ptR7rKbU
2guaUA2Y38yf+tICockoLeY3Rk7XLJh/b6cQKQfjRN+jnfLBhte6/1+D9gZFfA/ftSGsotV/sv2z
6TV1YfjvQYCbr1vzGwSNbE7ySvopxx63dheyyfA4XUmlo215zJGiosnO9hQMUFFgXuNkeR0Swznk
NBEJ/PXPZVAxTeJxWfnDVNe2h7Mow+dzn4ate4Zz3RSfLH7vCaWgOz8h4LiLdWZ/XWp/ZB/VFmIK
cqJXe7sU18LpjoqSF902ZIa8Ur54dbdzHcCA9G4TRHS1KUOyNyY6BVfMsTg6PNp819cxHp3VIHxA
1lbjThfFTXDy87mQhsnYmIx7P0q5iS7Du+khnjPWQBJFfGP73mMNpNFchndRBib/GCyz+EtHOCof
hDB4pabFQn5tFsKH/rtusKMc2unGqh650WTPp5KztrpWwqKO4be1UNvLb1nYdpwwG0fSztZZMt9W
2M/+Ui4kx7fBaB4a1J9IFMMhWe4x4Uq+qMFrcSVbYiZaYrbzZA/yNczf6UTaGv40xlkYXpXF1wGv
n+oIOEFt0AZWYt1B/7ObBxn3IX6QwZjZ+cHrF5O8bNcZdTUlxSJkkZ0mywIvrIe5wwl9yhq0CB3u
Fn65d8xEUrFsZ7d7Y/x/7eX/WaHruDuAYAbfA4qj5Mt2s0Izl0nGiBbghO5YY+B1rYu0C6HuCCdu
qs5ZaWHAGGKVTwViB8WENfRa+gxMLlrCI0yFMoeCJ93rkD10YERIwnLljst9NzUS/bWa+byFugpx
XdcSh1iLlp0lncPxPMVNrxgOclCxTlBqe/rPCgbk8EaACZuOrfbPja6NXCC4WZupBqx58I6ft2IH
S2yYyjQ6VySR88gdJyvfNVhfZ+/MlOvuW1gEGh76RkvZZAytDyj/eYIKx38QY7uyu0VZVY/T7Nrm
c1P6LIUhdlPYmTIL6F1KRRuxRl3LaX7CA22lrluF6HiXtbtw9C1XirevulqeizF2UNRfUejuivNt
g19LSzjTmyTACxFF0DGBfqYewehFPPxVJ56TviATIm+gGjwzXPSgm+xgL3CVd8O197IDoJOHqhtR
J8RRPMKYROVO8+HDA4fVLRZr5mb9Iez+7keKWq9Xa5Zl9t47MJ+aP1ovsc2jXXYGaVgkCjrzKzVU
RhgAxDsMDvrut5zhc/XsSRThDzWVxfASta0X/JZDd+J8XxjJn7byfltEc6xZXHU5ylU4VRrWlVnt
ph62bdMMLAVgxhW1TVRQdd/iELLkIUBKZf6ygsqqP/qh7K29ZhGgwOozxzqjv0nwySwiegboocz6
JDkC2WFDf+eowNwj77o5u2xEH9zGWJRlMlJzoZlc5wobmrRtgA3E2a6awRfvvcopljHwm7Em5tNf
eu6TWyurP4RFz1PdXpbwmcGnd/X18GE20eG3ZxSG2cs8uNM9WIJRyLavcoxcZjSECB0KPe+g/fPN
wuZ64n7zFB7bKRvHkBJkI5pNmcSJNwWjC47ORiLeVBPbOAAMEl0OZiYh+QEwAa30L1FH6LLKZXaA
UwPhjtG+UFgHTgSIj0s63ZVtBt2e/+7kLCgzdjDn1vp0g521UjzJXEU8+VBkMf4Exh4gyfaeSsJn
kYwhVelVyiRbRAQXG6FchSEHe++EOi3vvpnUN2t/VxYj/4fIq2YTmDle/2kGoJGn7ds/txm0+a14
wJCPl7/O6/hFG9G4hNTq3bXF2AXnONYM95nztQy170ju6AlnquC957gPd+FEVIuVdwh945XAtWlP
ONnXk9SyE6A4aNyV/hZUfeZ+IM+Hm0u252hBXuZXFRUe6N+MqV3edV+TAPXZpceyLxMiM/8xaBNP
P3iFQre+s82s8sfJjTgiqgSMtdrNRSSDgWrOxQyhpWLPLl5jSPlIrDqK77R0reao68zFkcm4VM1T
jOh411uqKR635b9xxWSo1apBS2sr/tPVxlte2DB9cYLnPKudB8k/PHSpNXcfRpqFAgsMBvWkwPcF
nzcLcKX6XsW6zci7bIcCYwDXVHxjRbpwtXNer3o0Bqte+xraenzJRZzqx4QSardtz17UTfWcd8b5
nNtWqr5HScPRP2roRy+MoRXj8phwSnMCGp2s3ZzWJGk2OfvzbkZjLxicqnkgxXM1zufhpsu9AZWA
MNfPVbCngTDpeRtA4WXvVg9Nks/mg0HBhU/BhPU4ohScQfSKvhwVDCD3uO2Fji/iqSnKnPNBSL41
RiHm2JUCuTYGH9l6yIZT/U1eVRoeBt7rB7bk6pmh40wRtugPnrZ/j/APVEcxBmDb5nRgTD0CM5h7
fOG9tN5lte/quxKYbXmPEBUBDX3BhNwIOK7+Kv0gcz6GV3bf9ueRnsxHAC1QFHxrxTwkD7WFAuhD
UQXOctqGJVvrVw4e70MXA+33ulT66ZzAoqSWC2A5nLMMijYuwYWL4+3i2vM3wGDUcWFvlugT9Vzc
wwOO48cGNgLOHGmGxtMJMYjeVIa1FAPCr8JkxUkknrSANVZNz3qjy2cMhMLqvgSzdS52GqUj7U3r
9gRermO7qmgZYiCMy9Zwk3n4whGBbdLfe/b6PLefw97lMExQcLrHoHcn/Yl300RHmBxTeojrMbQu
20Fb9PnyYwJ1q3H5BC8klya1zAPUNIO7RFnAXq9yp3AfKh24wW644p+FPec0S1BiwSU31ho+VKvc
FkhwVQRlo82IsxhcRKZBrAZOumocOI2x4uNPXCp3VUHGlStxuB+i4cGvO3zidvNV2DSoigeqMsXv
zryFjyKDjfUDCQ+lP8f2kiEYwFKipRm2bIauMhgZyc08fP0gbGakr0GJkvSxuR73CBD5I7ZN3FdY
G6DbVb28n+uF72ZYcDJehroR2AKGLuUp3i5FO0RfrNjhE70x+F0EydyEsXXXHCKosoDGlR+Y95t2
L1pID32UkP1Ef/CvtZgOUsmTIOSUJ0FaQm4TQWURmbPbjrfAH0O2ehN0PZ+ta829PZwR9Q+KDoX9
CLiXy1ocZ8yIPg4RuoJdZhW82TdmSrez0DXAcR2FrpxLLLFudTR9ZVm2k1UFqA/FBwK6iAPC07lO
8Gp1Ws535oWkj6DPnMwPypAVc5wwcR13DFko6nPAECJr5gAT2w3tjMUERP7r61S31wllzkaExPTD
lqHv3bIVbGxSJLYS7WUTRk59TnnQFLDwT5z4tbxkjt9+wAuCmhcBggEng13ZnlCNO1glZUu734qC
ojPrIYr8sN2D0+v4qPJwyfarGDU5EPPFtw6oMBlPvWUX8zFe3N69rxDmgCXbvShPiJEiaIrSzk8I
SmcY5xUigksFkzhkR7u8pCFzaNIqaZPJiUmfqZqj3ZU5WLqRfDuKKWsPSKbr7lOm64gl3RQeQUdF
UA6nrg5M+ZLFVM4XDT0nIji2IwiqGPKQVTVjHwiaaVcBJn+Wgp5lJFOUzxszZh1idEdv0zZvZe0M
Po7k73qK1H20HqrbeHfShrpg0/aVTmB5WB6H6XhARLx0ewSWTXNybZx8Pg9LyVd5Exj+TahRHPMn
k1as1+ZaXwRUfhBtvJIaAskU/z7FbIp0Jp2aef/r1bC6MvzUN4D/wALC4Ajon94hXFfLv1r4pHCq
pam94GK7hm9IeW1+lmv9srXg0bWOGHtdMsfwIw4erLNC77eqLyv93ZT+9zaA4EY4wMozwEMLgxcT
rdqKJJrfZTBacfxn+if20zzk79K0y18zoxdyK5LcIXhLVuv9l9J9Tphi4Yas+ZLeOWHd7rpOkxyW
NRHvqVPd+kW5qrAbx7fPGE7X81MdKf83xy9CBIJD7CQXxkBOyrSkWcI3ntV/H5VSgh0DJ9WBQXUb
Q6m5qQhDB+sCNmf5X60Ia7gD0xYiv5tozJ5a2cOlmevMQKgYr9yXX7+sG5nVSlBdNy9YXSjxflG3
NH+3rWf0+F3x0NDyT+cZn6ivXRwkFW07kPJzFhdoHp1AeOCiVMbYA0B4H+435rDZVtp1vFKolDSB
TquJGKbY4fnKwnOih6qpXWffOy0zqu2IjYvFMY/uDDli17cmj+8Z7Xsu33Z//GwRSVGcCsS5OfDs
Srx+447X5ffvtjaUIfYw4IMrvwqxyg21Chcbb/Yqv3iIk4nlWSQuY9tNNSzjMsxX3wsnLVC6IwY8
lVGN0cMQ1o75a/RifkO1hGSYYSFV/jE2Wjqnv6vua3mS9w7lIicM7Ey8k1alg+3mrGIMvJLgwAq0
o4dtZ2pi1lY7jI6//te3+J9VtXIRXDhvoc2agld7swHtgcZLBAOmp05i7SvXKz4kA3LcU2r30LVi
PtHOvdJGwBjxPEgVv/77b9i8LCqgO5A70JDQhyl5+4g5HyCXzx6xwY0H+0QlETweH5oqvLCrFrTL
tPEPtUkszEfnhrl/l/jhc71YSf4BQyQoPUhJKDRN7fDzNy7vllzH5aEhANZgvduQf24Ii1HUWiIR
jnUZrkfkEPE1X3NPODRWm9zqtbcwuoNgko37Ts6M5rVvZ0+bci3xnQF1/+Lpi2b4PL0TPpq0wzyn
C98yu8yWpxYPGfsy5xXc+u1d//oGbtzx1+e7EsqdwIFyLdR/Nu00T8FowdV5wPuvKPada8VMvq6O
IrqwnfHY1oUST/W1tPMdb+6BE72RjJGgKro/9XVzxUU+0N9gwnXRuG767//enNfBsgW7y3rdhivw
Goiti3SPRC61gr49QWbjE5J7DtMEqxL+Q0ebRL6fXtLsGWcaa5Xprl+fBdMMeem7SX3/9SNYl/BP
mxgANsCuFBYsmkJ1Wxm5OoVkE7T+Q+Zq9icmk0SmOe4KvuD4v4qczWBp7wMsPqd7oyz7z/KBZuAJ
aD4KbyGEUTfLx6CAbJZWWdhRVN74o0/bon/ma2FzRgsWdnfX5RObKo1Tr9wnBT92iFKX1H+LCPzz
U2AUGXi2t6qzONFYUrdfWi/lBO3XOAiyd6bsZbRQ6YHSOP5qKQwd6wFiQxiReNKJ/reoo364i8Rc
F0+zGGXxcWrdOfu9aY0mBBDqFUyrjbyZtE312YoZS57Myih6awP+LEFAnqyASa9AKbYBDm/x5wNK
a7p+izHdaRsPlLJgp6QNZdkZz9wm/e1veFzONMcCDpB66b3KWo524pF3pOI+f4s6cvtVANNC5+YD
xHqrPuSWT9Q20AGSjinSPGZ8czbc1K56Fb+PrFrmn6pCZ8TLDSNK9cOAFsi/xF0LWJ+SBWhoM8Q9
SNMAz7UKrCLabazV4Xp++UMTDC8bJRY1w9KWuyY2sEM3/dZUTjEl+0ZZiydLkLF6FTWRy1mCta3U
FSbtpuD8VFduaTj5sCG9eVXJbX/RViv1JmXhtbxq/H30xK9RU8PQXxJ6yj7UHK2XEQEb43h37glq
zBM72m+MSVwEZsh0I3LP6ZN//Q0bvW/oDEFlftRF4h0uISZ7qdwsAN7ERBTxcN019eNSMELbbWp9
K3K4CHz2oWRuezGxdIJQy8SrktBPlih+INEti97VCE2joxRoR4/YpEZvHfXX1/bvcwLOMkZ9q8aJ
Imf9bvy80qLYQ8RN43li5DOUH6t6WsSrl9vU5NKe+S5bVy7AdiJuEwnZiDQkRLaBznDom5FftBT4
In3oYCQynoAXWdxtTBzd4jlwnPLYI15pmKB1WVmetx+TXNGotBEQ4BvuFgjff970jOURfuAqbEtX
QGa3gxs2e9dPc2+MFZ9jmvpivmu0Uw3Og5rsIsfublW0vxCOx7NEwD+ypzei7JgpHnJ4lSzGGXy4
/UbOHl3Bu9lMItoSDsCzFQMG/qiXliWjAZi/57CM6iecC4JXTzhNcwYlFt9ytLhEC5drdZMvYsjP
rrAYIMN8pcPMIxqx1ykb2v6JQQVLobpWGuHg1b+lkmHmAZlAbvbbtSQyhKeAOxU8z41AsfgWYloM
HqiLYTJ4T529xIpNtF5WGmBx+5IzEKzJIoMCeAgSrIP2ix/ykRtHW/QftmK6u9ZgmEusU/brrrGX
hKtRyse1TkVSWD/gZ83+wePH9NVUNe5V2+XkuZyjT7KP19WJtSaKz1CuT3SjJ2+7cyY8lE1oCfjU
uafIgoq9hkgtuOR+9RlS/pS/KGvCKscue3RgB19i2vZj05tt+lLVuGo8tAs3fOzs3nK+2iYgXTlP
Vg7N9sqW1luRRV9rBw5Jix0D5LE+vISY0soLptzR+FE3U/Rp0z5uTWSJKRE9UONwHHQz7Jw1MGeS
ijG1HSyPBfaxxW9YENvN99ZbMgaRcfpXHZeqfI/VqiQrx7a+AsuH4Xk7qRqvZrHYYcLLAhkL+wdf
uyTxiWsVux1gmx7TT2rY2V3q2dZjZJrITXb9lVu+1RSjBd2aoOSeIiZZYudPWG6DPoViJNREkmtb
79AbWm65E6qp+bEYgjO2Cl3zvXcR3LzQoIfzvRYJE+UYoR23ttHudZnM+n7Je3v4vPG1BzYGOS2Y
q3Y4Ml255hknrn9UqQnS17jtA1g7NiY7j43XAC/gZJZk8qubjZxpGwlfoBecMa2b0/lcRP1qCTYO
XJt0vzCplGenzMj2W1z3tQi85k6YxcPzp3bhmXqKzNRkX4DTgtFHT/mIF0SrQ/FXjMvvXcen5DDW
1gqw1wo2LwlkZW4lDzqd63fM9Ze73o15NbmHyVyNgVpf+D3WFn0+vYcWGNCZ+l18Bj6LD0XYRk9+
qv5aIHoeddD2kAmnl3wYPeyRLdi6TRe8LvFkYJKE06XxZfSQxJP9aKUBnDW0dMBybXzAXmB5okpO
js3/cXZmy20rWdZ+lYpzj2pMiaGjT11wAknNsiRbukF4xDwjMT39/4Fw17F52lL9jqioClsuiiQS
iZ17r/WtxpZ3ZTP2IHHHEYyQUpDV6MBlvaLOIMbCJ62xL+WWoR/m2pyU1taVKminSWor8pLClybO
pqPN5Hdj0LHc5qNZX2nhFFqcokrzg95F6iczHsjvU213rZJWjDJOCa/KvsJCUrUGse+D6cUax6lV
p/b5kzTH8SCq6gGtHjhryoh845dVfCHZ1S8KRRi7jufVdc1jgfQSP2MgTIr8oEBirtHH64QPypee
x+W6UUfnzq+U+IOJpuWAelCb40ihJfsjkRTSkOqm0jgJk3GaJBiBet9rlOGYaPGwDac03FpR3m+q
Gj/czOBR92pNC2pyx9TYUL6T/8qJ8zObMC33GojBUdFjuaMMa+6UVg8PrkGZpaYDIVCd/r7KiuDG
CUt95xrIwthuLwsluiXOhFRFjhtbPx6BkNiROdE2mvKdOoJc2kBtZr6AMUJuaxxvER6MRxV1yXoM
Sf7krBN8mnqSHpReSx9lMXxV/XQAmEGVGgPvxXiikspuU0u8I+Uh1NejL94ndhfshUZ8MZ4Bdhu+
54Y85SGbVnXT305o/uZQgBz7Xa6TZUIiyBbyzOQBem6trYT+U2/GIcPokU9Ouq7x7D1oGbBhoSeT
uyuC0sCTNTmcpyJ3HQrG5rJNIfNF7G9TY6HcMBg3dlNY7/Hj2y+4a9SN0DJ37xbK19pQA9L7hLX2
7Wq8yhVCQHXFVF6KxIwfkXkAquuq9pLhVfw+VqRdMm/S8wvTJ12USczHrEVtGRiF4+VYwzdQR5wK
uooEzWmz8+LxIiSw1Gm80xr31Y3t1PZdgfmx34Soiu5jOQRr9FV886nubpFVagEFERFOmuyDL31k
3sWJ5n/JYnu4FSVR9PhIhg+yC3JlbVi9uy000ZfvpZro7/3JpUFAk8dasb7iB1vr3EtcZvqF2Sr3
Pv61rU9rfUNCj1zJ0L5RbLrfe+IFiPmk/FJR/ZbEkqFEFrsASKM3kmx6cFIluUbVXnnQqKYPMFUF
snzCwerOnh5RoacXVur63N1kao32YKLnUtLL0vLBYiqlu7etiVFoLOaDTRkLO17lacoP7batvmWB
Hdy0LnMkYhTqYxZYT2ZUGbcGFUlKchHHzrzZwr3q144k+iy1SbCtjPEdBAX/mbqNGNWoQ2mVaMS3
NWlz6zPzAcc4BrfhqN6aVVKvZSrrQ9yX7SFrWg0CJf6FRgmAHeST261TPWm8zimiTTl278YkDe+M
1vrqdOPAftS5B+GLcW+Mg7v3ZQKfmqeYzewqHV4SO981qAUu+ygy1zr4748WeQL6qpV9t8ZCRsqc
1QUPhoG2yhBz4GrbZ/pTJSbtOgCu/5i7cf3o8qS+z4wA/L+JSu867Cwa9HrefK7TPPegwtL+4DYA
gmInXqm5kEEspGWOKIy1iLrx/ZAIYnYHaZGXPQrnQQ+tYOf7jEAnthOqrCB+cYN2ej+VyEFmrWS6
delZsqLwJ3zITWJr6KywFbYh4c+TUjCe71WyBsr+nbScKwdT1sHAH3TrDoR3ADyIPejt/obFbdwI
fHWroQtLr9MhepDoa3eXcSTcpyQC6oIESH+CvBDu1FgYnyWt8AOj7eKLbKRzYVd1ka8Vfah3tZ3n
61KV0TV6C3NtKSO8auZL61TpQKBHYdeupj5t18DCP2a1mhGXFo8KYi1XuVTGmvjGjrMTMIfY00Mo
5qo7AJEZyu5aouiGZhS6V3kQBu/NlgBfwAnTe8kk9zkJTnGg4eRxN4wvZJUlHWKuxN4mldoTcmcg
yEiy1P7cp/o1DuL8OR9V45CVPVFMVl24TMcDxuaZlOGG3hYQetqc8U6LMw0ye0Bd5yvWNu11cOh6
oNRoVB3ZqNhJUoNxi63M3KNQ3iQGcfTVWBV3aYoJYIuXLAo4fiTtLhkC551t0wcsSrnP/cL0fKqZ
9ypmUxEY3TYdyQDsnYFDvFa661wTEPVyNnYek+UdT8dmD7Ry3FhZW1wm1KIrCV6bUVCS7XjopLvC
SHduRiihGTLOH8TESbLVME0BEvf4nq4VVEkPGiLNduWjZLpWyggw70QcOqMmYsNjlNFeJttnwZzR
k+joDzox7dvcDQ24FFCxkrB8HthisLON0yYSVpusrVY0Ry0bXrC6W1fUFNdjz76AckHZ4fc9lHM+
X1bZlM6Un2s0ps2+hUb4kZMMEkniMn2KszW+hmJrM7rduQ00uJ4D1YYSwN4YVtA8V4WfXkPKUtf0
FtKromuUa9ZlTeXTEoDeWjTeBnwmPOP0iIFc0Tff8PvknmOPE9zkwBerROC7Gg3tswhi9b2VKU+W
nrzIQhp7SVYCpkUkS48yjfvZP9WFW0Cm+cckkfkeX6RzZyaF9YDALIIvRE5yzoxrFdgDJ4Kw6G/o
RIlVNTjRZ3wVwnN9ggCIR0UJFY9OunO0HC1Va+XXzIiHPcpdcGNGxvMplNfQr1Qa/Zl1gVi7uU6F
GV44aHDu3bbTdpZNLMgqGWr3HfKjetzHXRddqWZg3vJaCRyPxmAibT0rQGDXOcxKiglLHBU01Tkh
ILmcVsIdKC8Hoh5rs9O8kUyGbSzN6F6LrOq6RHqzHavqOTJtdugKZ1ErMmtdVq56q5PHcdcUVk3K
b53d1InWHY0wqbhF2EYMxjSPbDbTFbFo7Mxd8KxhcUKNIiL8AcWL5ZBCS6BnsAa1lc5Qf+hmHCOb
ys92ekdgYSCYvXPwIinZAWy8a4kKSFcMZkj2jUtqz9iZ3tFuyz5rVq0855nKB8gz9wIDefRguBXx
vXPk2zrWOCHk+Fz2EiruB78cSZ5E9vziQqq76kXVXU6RrmzoEOY7GwPtrIvIqhU4GXNYm1mvbt1c
sdKV6gS1h/CG7Szyr8qspPbjpPxY6X56lQ00g7gcyjzRyBBaJwIZux8LnsP9sWOS+0WpCtapHd30
YixfhhwMNk7p7EOuh4Jim7ohqXpAZFEP/crgXrHJUh5cdDm12+kX1hiS+j6Rwpe26ZXgLPUErrg5
qgp5C1Tp9qcK5yQDcV9cd4QBEFgZNR+Z8aTPihnqPrcDgW15qLrAxIJxNQnecDUYaE1LZn4d5F/7
foSgeY3PYmDKoTgHq3ecy1qivS4MHXNlVk8XutPUqzIi1lhlYHvBcLQGVWZC3Io162J0c3czNvln
1Z/9R7mpksmhk2AvgmbcuIxeGTdOTvioZU56jFVF2/j1JHbOZHe4QkpsKeAjNv2UfKgjO0Qz2ZQX
AZsYmSZl3m5aveUaGp37mOkdbtAITBRSNdEeNYwoW/rCAHOnQS1vAS/ED4luIwKEebqmeU2qXipD
czfEcrxBFd9dqmE9B8EnpXyeEnPa+MiKt64dp9uspdpDbNUezbCowvtEZmKHoLjaBFnzNEaq41mR
rW/6NvxSVkH7mA5Z/BG/h7tpEHqtoafoa/w+0cHuM2XL9EBGK6KXaRfayDVMu4TpN6XWuJ1wMh1D
E/3VNkjS/EEkpUtn7EQGQ/LIs0+PLNonWceqvXcbW6s+yQ6+Au2T1HQvmPRbJKO3CagpkjSIQKc3
yJsXURL5Xu0mbn69QItUFP/ZbZ9MlborsRxmYFkdkv0gowYE3/qYg7b9FBvuPoFxhVizTDUSyc3I
aNaSM1L6sHiYl57e1A++chHhWaD2T+LY2QF7nxd8E46a+oAko3jU9CYGKq/USv5YDWLsyL01K2ub
D6pTPmX9qFw2ncmRunLxX93XbkFHpaYZODzSPKEdYESiqDxVTu5hggseeJHRhtaNUoUukdsJlvCD
TSriF53vaFs39FZRLYtIvVhEDYv9O2Cl6J6OSD6/XhqekZNYzSYpK1jFM5SVzhHAWlqU6CD99lgY
uVV4RDAF+bt2wHt9ozSSd7P0WPOlixoMFgeMMB6UG9m0Kd1a/F45Nk402+znFYbnXaDNhAKe3u2z
S5aafxGN2XwpT02Y1Gk6Zz04WPv4ktFWETA1+5yHU/toOnG8htShXbM0SAYRUsgpNQ3Xy46nqrm3
spFlINVhNI7YuzrrZvG4uyAE9Ju00oHmrDP7xANsY0u5sHrIxO9I0bJr1DzlsB18eHNiR9yXzB8F
HsPpABzXiDeNHdGMJtSY9nB7ukTLVW/RUPotiSrkEe8AXdNpWqAnCJdpzkWxOn6cMU3xdRwk+XAR
UdcAdBnwwZF30Fn0ipRobKqvWUjfqKSCHtChUAsqewPPdDijAXFMoQfj1RYYRAFAX3zQRjm3vBeX
9+uTo7Pk8rl/is+SeDvIGkLDq3U2vqm1slAkTcPDIpBSAx5iV8EsLfLcruyDdYPIqFxXSO+cy86k
33DFI735HNlVNe2RvGU2ygFhlEcfNTPeTEpmFcWQS9uReUlKA/2GnERf3UMlcEKvh9Hf7F7/EOZs
nPqxr43jmaeHS8YFVARm4/OE5QeNxTDpPZw8PTouM+lSE1gYsqwP5a7CyencicjU73SWA3lcZiKH
bcVQfPigZhzgrjCNuTCpZwBUu0ExyTxbrxikeTgv8N9MiSymu+WVWbBWdhX0FdhzKV3UXoEQKZ8a
82/bOOt6wD/yNHXaLB87TTxHM9LJfR8Jggk6oT8vKm4DTavcJa5GuZjmorYPptoZV6pMA+1Kd9FW
NLiEDYaOVaQMPZ8lovkXBAqKleYksTfSQtXwQg/ijXneGU+HcSpzagNWCA1L1eGce6YIYLDmaIVa
83Q9NTaVKtIYhCxd62VrjmWgqZukhfKzBq0zD3AWbYIaIU55Yzxm/owf5P0gcQD7wvCe9ClAhGcX
Ny61vGhreGgKXZP6Og/tPLikK0YkIhRcldlSJpzuRZj0g+66OJylvyqCRuVLlVcIUucbjIRgq07E
nQI+cbhb9NWL7pK0NzAAaz0kLm2tk1k27nMVqjFaaia+VlGIZ79lm1d1QTKVhawGo15n6jZBRCYq
kKwrQ/2Ih54jY2ErdsIm4rjxrjGL8QM4aBW7gg5oZ9PX8rbTaMAfWqGo+UYZwPNdoYNA8STGmLHU
ssu8fmtof7s1ZgM4ohawwYIrd35/l47VTFY7uRek9NGZN6NUZpcku9TJQRusiLAA6d43muVoGx0d
0EPVEkuzzgc4KpddZuY0QfDNWas33tY8lvnpjsUnyH6DJRNl1Lyifr5jk1EIWRq2f2EoNvt+w+Cn
WOOMICtmRIaFhDCNZftJp38R3OWMHMkmiEvjwZADz3czsCWjRdtP7BZFicjMHWY4BBJOJVqOVa+/
2b8b6Xmrqgb8CMiUqnFf/Pxmu2jo5nNFddn7g4yfaJF0Nor0LkcXFPRUOpeLZX7JsUgMevV0PIfy
GTUnmgDrlKmxPMhwHCAG/K5YPbmIFou29l0iNIObFUOLR495ll1DYwiT9Jqglrped1Qd/l5SJPcb
kmSqaT4i+hVADbduvUC4ukKanXaUJwFSWGFYOQjeXXnZGEZBt2LeEHE8Fd34tVerpF/NrKOvOf4e
uZl0Z3ribqr9S4PjcbVBjII6ECkr8cBkdNK1QIoWtYcxmQgLngaS4gj3q6FnB6pJPmqc90NKw9EO
E6bAWZPuLAVWz9pwc9iJiG6idRdzE67MIFTUK72OOz1b6WrVyEvR00NYT5HDUAd7CZtnRGflLQHp
35QK6G9Vk52YaaFJ/ufZZezxPDNkG4tjgCd7uk70YYoPPd8duOZK++IGzI5wtCU9x1/mDnCXS1hL
968vJuNstM6+yjJC54Y+AVYZe9rPi6mJwhwxgqJfLKslLqQVHwOtLOWN6XSBtbEVytc1NkiWTsCh
sTiSVZS+TMzcoIu7mUYcX8wZfI2In7VEMguJ2lbUiPIOeUf9brFXEtvA7W4nKpOhVew2AD1xapWf
DInl7LjYyjPyFpMro4kCQn0AtA0wRIX6cfHFLPE8Vh/k082UDchCa5Te+rs2tXzrIjPUbnzDPXz6
6D9sCnw1kNyQssCGRBMhjLNahCq5bZUktC8qQ1EyT7MGw5vGxsGUgiHB0PZa1CXajT5oDM6z3tfs
68YOu2AT40jUdosFii5+aW+4/GVLhiXig4Y2AFSkS1txEWEOBgflNXtJaAI9M+nDjd1Q8d3nzqRt
6lTjb/IO9tkm8zUsCRhOu+ByZCh5VDW1pf0cZL3ClykkqRavr42/o9kEe/XM0ZsXKGa4s2G2JHsk
i6yxoy9SJOFelbVzP1hD2VxQUusD6T4yKVaItLODFmbDV2UwSXOoWzzSawcKFDEabFSzzllMPBbL
NmYmKHu5myYq4c2oGEqhvLE7/v0JozqoNlVUDDOQVjuFwv9QfM1eFwgkfnVcJusznDm7bEuyNyDQ
WIOzK5TKb3c0MdtoVQwMk1ZYPtpwB0Emb73Codu4WQa6b3yd83r5az2xeaEFwi8EoRD/LE+ZM2FN
UBP+aWe6PC5TdVg4jXXnBgFP92UKvPC9llLb1bKkPFQszXsidYxnysloLnIY5q7/E4jv32RrcAh4
rKI343+IbT3HztYu5j5MGdZ34t+kAnB+b1q1viMio5SkNgQiv0LkWwQXpCrGzjGs7KG/6lRX2msH
CNVM1kwnsZWFeCgB3+fByq2ghO1s+r9Y6qpWmZ5Syvg5G3T2w6lKybzLpgP2koyIV/VwYrn3qKaK
C8j4GL4ov+rQWJEiYBufy3Q0yq+BoypMAjlCvvVgxRfz0xWaa00iZlBmushSKE7O0dKW0AeXZkh/
lIiNL3sCqs1bMltt8OBKPzIh0rvUYbgfkqG6hxDbSg5DdYCXxyWASX/H1S31/RL+RR5dSccsi91n
V5Bt+2TqGFce6WOYww7YlHrDaSSPaPr1U7NHTZJoFxXyquGOiTuwSBUsX/NM6V7LS46YbrPp+xw6
LNOlauZEjgwk8Zz1lW+sq9pP3QtJ5MKHFqKBumU4z1Qdg1BMPOsYV91nQj2s6mg5pD2uiG6F3I0l
ixxh1ixfr+UEO6cQQf7oF2UkefExywlpVvPxS1uqg44awB/JbxVlAoAkqFPFOMDs4kxFEBpCGrsS
ZGksmtpmMDhTLTaSJvOhvMD8iz86kT1yBDtVA8nJ6mKJspq2JvaDCDBhVFRrFYxZtrHYH0YvJGaI
z5nKImfimbOE9oopyGJOggqHTsf7UhG7xLT8KTWSozOUo7KjfuQYBO+jcy8i254YXy0GRYVK3PYK
JfMBqCxnQ3isLb3Shj7Ik25MfXA9SwqjNcJ5JVo7ZH6VTLQZSF8QWCrmrjXdtS3KH99kf4PzslYK
C/pW12iVeRkJbHwkNkVjTaKVku672GzqfeuWaN8zO291Mv0w8nFTW5AkyFVLd4lN/+TALqxgLD7p
qVGD5NNmIh7rjjjgrPWiyTJ45gZtNeuao/EORW4e79Gr5aB+xiaEaROjbDomTesa3mKU1TFVIgqi
/wrrFCLq49hrU7r57pURciK2rO4HZl5+A6i1IKA3fYkmIaN3eMQyY5VnReHcQN/r3nqq/k3/DLqd
8BB1pgfN++FZwQGGK6UmcqHdBjk+jbRoqjvBOf9BUefoPXz5fbRnCpYqz62Tw4Ug9ZvQaUFJEm2t
fkTwHpeEUm2iSNEkzXdamFdjG7A4wS025QYXYJLd0okpbuHUOd1h0buXOiUCQeK+2Phxbt2ZPami
MFeKzCv4dY/oYNA51k7BAej1jf+Mjz5v/JxXTE1D7K2z/58XEmIySqqvTj86JyNXGbmBDawnpBq1
orbcVjQOxZ4+JbcNcA+kuYt3rtLHKDlqjojuxVg1496sBlj3maK04gCewSa9h8WF+jcc4IsJo633
fTp1yR0OxTJ5l6b09/PAj4L/70OwATTGBanCyZIkV+vsvFTrvSFtEsGPvULM1mFqk7LwKkqaCT9O
kbwfHO5wMuFpjXMzjlnNgBYKxFVd9pLuazEBJmA+YVHvcYvKyww/qroKjTyRu2ZUgqNNjMa0LYXj
AEpjpPOyIIto38weoZOfDpkVfIiGTCFCtYSDC86buBO/h/vkp2LSHQN+xaS2kXljoXh4wChlFCS+
jCUR4VqLl2lL86th5ols70VJw9H/wo1kTyRm9G1z0yRZobxRV+k/txDmU4xtIK0VGupY+Dvn4J2e
GHUNs7mGRnWOSkxOdrxM7bP6CuUZMZacB6royEycmrGspXRWlp9qzqFs6x6w5MnmTSpullyTNscw
J9cQW5fouASU47pm7pwGgcvmxWIuvhE+lzAYQBFOK+L1pX1aun/VNIiF8b5RbDFmnM/0BLv+fHwo
2WczUqOI0dBwLN73GvL4NQ6rwNhGBlvIygrUjCyMgDCSdqUGSq57C8I1Lh2ju4f7ihYyphYKyECK
aptYUW0mN4tGwy8HrRiNLQgNA9s/iAwktgITwKUM2Q82fhs0pJ+fpLe1BaxiZ7bsBCuH8BJkb72R
+tulRVznqaIc7KQJkuv/PfmqcbOVutXq7wI4JGLzxjdzqo5//Gos5KGUerog74SDOkG3P3UBp8ZW
TOZwvje2JTgTvUwN39NKqbxfHPrVyUZV9WZo7vUyioPrxbiojpLzhHW6OWTPIJDQHVq8t3nFSXhD
GFB7hW6ijCr8AlWQrc0hJIso8gH7oZtxpvR771TAJBJ76Q+EeDR60HzqJmka20L4zt2SRVicQgKW
UirqtflOOZ15B3MU4z32zGZExsy4aCtKtXie2SGABU5os0T6dK6Wo0+huNj1lwfv0m0geI0LBqOO
RzEYu2z4pDdI8szV3ImeB6tRIs3ddzTCSQO94P3GXs6dyhj53LMG4bmiGTrwGmXfIHcD5tshhqw4
AEBnO90EC1XNdyAHXmSq3zjXEH3mUK8TNWUpkYDk4yBZpNbsA9SdC7UnRtvAhGpxvYWFzclsqbkW
s/hiHF8YD0ubZEEB5RhjQmJzAzLuPBdPQ7Jd0HeUrTPRgdYNcWKFqJpnX2/ZHPuSs9FdfEpcXHCC
TAhdJJeov7L8YvnNU4mNXtmE5jjQtqhOWbRLLOayXKXi8rHYFRkzZkxsq2Q9KmakUqwEra55XWvT
oOippaFW6BOPEDL9eGua0YXQKZJobHfpMCd8ummVFzTQ8z68cxgq2Ex1XeLbgdJnSQIm3Wx56KfU
G+Vdp+e0XvIWUdW27Ecbcj29inkx6yVyxI2gSYXeDbHrpH/LNAr0x5RxhL0J7UBaB2sx6E4nmrhw
uJxqwtiaYG8y5uz3pfChYRVhAfc0VJSO9k6Jd3oWT0rr0lAMizEzjQun2eKXSvVuZQcZI7cF2JKc
XIJk+XIZHITBcA5Oj4Xu5KP0w2TCeZx1c6osScnPkWIY7acQB8MHUzaxZHSL6Q+6xMQTigctjrj8
RFJZ+tmWFs2W7MWTSpMjZ4H3TQi6xBkoFe8ry64bi4ly1m+xMnLs5dnvAivPZEBgg9I2xNwCfcX4
jFyMowpWJW4Ym1n1czD05R7/ChCyZbUAJ7KdawmF9LNKt7G+aSuU916sj373buZNNM+m4syN5OzU
wdMZ6LYXE6wGmKOLLr7Di6x8yeNeIGOtk+gJyJFKNkSJIHPlKsTN7XvfioO13/e2etAQg+dHu6Mb
u4FgUWP3cgD0eznVQ7z+vkNyNki2+JuaFL9dEcJ3KPXA1h8GcCmsqVOy5ZDXCXdDU4U8l9XT7mH7
9XyDLGuY1ObZK9rPfe4wBqTbkAsYR+ZTpolmzSxHuyU8goa2DSlifOhz1tJdgDkZXIRwjNHaoExI
Hy2II8Gd1vedhU4V+37/yWZiMq5ZJcL8tuT5kQUKsMzJx2OBgcYhCxINNCKi2ay4eFaJBk8F3+vc
Uj4dXpYvz8SzHKyjMNAG9oaKJNfCbIhHcnHdsAg4N4RQAadQ2ftdFY20sQRFYj2Whn+NBniw7/qB
3NyL0DLxnAw+T0vGzoZbDC+TMO1CrhpSL+r32WnPsmuBVgPObdb1K6w+nPIsZA3TtcHrGldxCWzs
aTkMJKeA50hKzbki0bX4PCLYKa5U1SSkzrAdFCy+NnR7vdDm1drrtdRXpYmITK6RgVTh3uJ2EDMk
xjDFqtSSBmKkBjgmQk48g144yYnMoxMp1Us7qfEMDJ2sBo+dwmo8i/NGfkFjPCv27thOKRuHHVYC
Dl4REpWCPGQ32KZRb5Y9J5XNvAUKg0W0sCjAv/vqlYA2V26Z/Y2FJ3gUvFArj2RzptKdvkRQRDU8
hgQHD3u6WK26cthjU/qiU1bta2YDyFVa5B9e0sEi8VAj40kvHLUw12QkuvUG1fxocNKagRyM1sBP
r5Iyz7pLk3ov8gyTe+FiFP5cbp4gD5oex/KgmxWozDGq4hQiXAwEeGspw6h6KlkwoQmXQWET8Y3a
yN93Dc9GDN5F/Zwh6Ak3mkA6t497Fs+OuNsO36ECNm4NEkaw4uOu7AC3wBFZcSyfwT7xiIinqzgY
Oav6tBugTeYxyTo+PSb5L4dDRLEFFpbpn8Diz7fRvMcPd6QcGsV7TjxCepMCvpuMXlsKHTgncFj7
Dmu+6efXJJ4STa5m4VTcAj+q7HswzfO18CcYRW6iUSWvQOoHw7hDJM74bMUUMnG+2WrfT+naaNNq
fLf4r0MNYOM6tGVGVQmwcBI8l1gJBoTdufPw3UV8KlOWEmLhMSyB171K8wNJF5Lva3/C4ngXIPCL
d1klEvO+47FpepVT12+Ya/+WAkokgotRTLPnkFmMKmc9Nq1r7FLp8/zoWqOBmNNI0qMK9uqhwXmZ
PtomcdiMHPpwO7l5FO3J1g60a2SwhMDoZRzl31NYS0am+j3uuP5mscy8Xh2ehQ/RaTLsublKP2FG
VHLo+Lk4JCILjI9CnFRSO8gZIGFilMzQEydXoVUwoBfGgLdmwOrA33SkljwGYNm1T3ZKW+DbUtW+
/p6M+dD2Y8GK6Va3eJSDJ3WpQM5P5kagsuMrfnNcAsFdznNsEIlZkQsSh80sVetLf0M534xHpRxJ
6MKeXCKK6/AKQ7tNhhSbKfhhpHwmNAljyDTjYkEuL66rQkbazM/s2mi3UJM19NYUlVFbebKSI2ja
mn55nk1asZsKkDyeQNuX4hiYfcBLgTPOw6zghJdZ2MOnL+K/Pg//HXwtbpeP3Pzrf/jzZ5ABjPvD
9uyP/3ooMv7zP/P/59//5uf/x7+uos910RTf2lf/lfe1uP6YfW3O/9FPr8xv//7uNh/bjz/9YZu3
UTveya/1eP+1kWl7ehd8jvlf/qc//MfX06s8jOXXP//4XEhir3m1ICryP77/6PDlzz+0eRX+14+v
//2H8wf4849D/iX6+Ld///Vj0/75h2v/kzYdwxLQW8xRKfv++Ef/df6J5fyTPzNaBfnNyFydf8Kz
rg3//MOw/8nplyMk4gZG/GJ2yDaFnH9k/RMFCDbeOeGEOpqZ+x//+75+un5/Xc9/5DKD4Z23zZ9/
/DzjUk5JajZT4bP5BbGaFDjpYG9bEaYUc9M4vqdOGa5/+Bq+/7r/5OXPzr6xjeOoHyBR48it6/ve
mtTgIaBt++31158Pin/dl3+9/bM9gkNVgizft7bseARklzgr5h5JjFUFakSmI2evWv8t8covftnc
Gv9hbNJwjWKGa9Z2aODQraC4BwDcRst5ef3D/GyQ/OvDzJvPD69Pr1klw3fEeKKV5pWGWyh716ux
al2OTpsPnmJPVEXZWJX3r//CX138s3g32iJlh8Tb2napaw9HZLy+XJsN8+rt67/g5znuvz+ROGtk
OlAS4XNjCOsTZBRHnje+vi6TRg+hsYexfqXJRCZrXHH5iEIT3AYomzzs6jeADr/4gKft/IdvNMXO
pJFSbXsomXovQEmeEq3rBF9e/3hnApy/Pt/cyP3h9Us7I2qnwXspA8SWa0BWnm1o38rEQBuLRbrv
kPyPtnJZwH2EpaDT7kEBGsDhfcNK/4tPeM64TIMxg73T8w1jDl8bdfHNFjSHX/98v3rxs/ZMwUbQ
O2MrgEM09ge1IBvHB7H4Rrv7V69+tvWkThxZjcG5KjGi6KvKc+QyV+h6vNFK/NXLz3//w7UplJ7R
SSjENm3t7klDhw9YYbJ/b2M7ZygAJ4zLUq/EFsbVNG3VQQGNapVF8daE+Vdv/2yz0XECOGMas9kU
JuCZ0bIGc0UXPH0L4fOLrdM4uzdJG+0FsjDby1J07PecMCr5ZIAIUo+tErr2HSARwzr83ko629oo
7EE1N0STAGy2rdsmasL2KUM78O33Xv9sJ2scVar9QLDzVGjklwemAgoiSpr6jcU0r8n/4zlzPvV0
MeSlkl4DwzEOULseESZul35EcVxFoen+5q85208ME4ogVlrbw8Ont3t0vUh0p1xLh20Ztf3we/e1
eXYCqIqOieiQOV6JjfEB/UF4kzM+fXj9WvzquzrbNWhjOBqTDdfTFZiAaVPbBlmIY1G9TwTA3De+
ql/cH+cxGyHMRDC0pePVqPkPSjapN4S01G9173/18vPf/7h7+BHEbHRTWIgqHYJqPJjP1lSUbzwY
f/Xyxs8vjxqtAFxsMadJuQJtGpB5KNHVvTF7+NXLn20eMjLyMR1jxzObLuEajA7ATozCWCNev8a/
+gVn93PiKqLihOF4aDCq/IB8NwcAENtTf/t7v+Dshrb10Wg0BWOxC2f6yYb/dztEQTX+3vs/IeB+
uLz2OLudQdJ4JVbEaA+xfXBXYYJ95vduMePsFoOAVjE2qW2PeUppHhr8H84Kt1L91rN53hL+jx3J
OLvLxiBmatRziSsGdfUmDuiW3mYK4WbHoPXRnZHaMOYf0swxXmQe9PkbO/mvah7j/LE9BFgvcNR6
UHjT8hjC7KE/PgFgBmLR9uS8r/I2noDxh1aZ4RnElrixzN4o3nVqa8nf/ILPbtARAI/tJIrvZbYi
N0bU2/jk8K++vvzOmhD/ruz+No/u2iGq9Mr1DHWqC9jhfgeA05+mdF/SuBhvAsJ6vgED67O9OTm5
uB5gXeVXOtCj+IOT0IB546384lY7CXJ+WKpOHouywIntlbY/m+Qm92s5DH31e/voSfP0w8tLrbYY
cQSmF5SD8yx4/AAqUbLf2+fOpZM4FPIYxr3riZSTDF1zB+89YVNj88Yy+MVtcEoK/+HtN1E1okiq
Ha8FwaPTHaxr9dNQanNYmQ4TA16ILBGtTlYZfC6zCard6yvkF5flxCX84RcbDBm5yrXlYQ7M5Kqs
9CZbjdJEavN7v+DsBp/MKamkVdtbicJti8Qw2BBGrmx+79XP7mLLdyG9VcPkNQxjvCnHFW9h53lj
k/jVlzP//Q9fDmPfUBmoJZkjRNlahym48cdC/81Fdfbw5FgCWzkqJk/n3LhSQ+19DibpN6+r/vNb
R8+Um8SWTF5gj/+Ps3NZkhPntvATEQFC3KZAJnV32VV22Z4QtruNQIiLEALx9Gel4wxc+u2uCE0d
3UqV0NZla+31qfvVDD72z5kFnWP71s7JoJGfQmmOyqtFdk30zssaOqDK7bNa22Y46WhSHK2rmtBi
C+F4t4igdev7r8qk3z5rOkAzpeEdV118PwoeogwzBmLXbcL/D5fC9yTYgMtRgQjWn5dsaAod0eP8
3yNzmdh/2C/trPdQw7brCLytgqbpX9wLuYYSAi8gldqSt2ol/jLtAytkQw36XcfrrQoRuCh8HrtT
QEfudl/+ldf/bfTBfgrpdsQbXt6i+Bqs2bXsoPlzHH0rZAMFT7v06NYKght62/YiuZ/23rHrVsRi
J605D0JVzTBNg/k5HriKhO1Aafz3x/3bwFtBG9XNwr2LB9YEe6gbrhp1t9Z17xZUv84Ivw088qMe
5FSdOsu12ZancIMP97tIpjFzHHsrajlE8qhpJShwbNaj4FP0xWRmeGPi/2Vs7CeLqPM4hURMn+Ca
B5PpBc+fc4bSJ6eR9y/78m9jE6LOHTiEVGPkvS+S4AA2ZHvt9ll/Ocn91jiYBdLzlvj/u07JTPJI
gyfk1nU7WqO0XlMW6ItnzQWXgNYX94GxNli4gU3gGqP1HUCsYk35mscxeRPc++fV7BeE8reRYTRK
R1TeoXVK/p0B1Dw3beOYevKtaOVQUaQtXrpOwA+ICiYgIDXxeHc7G/hWrO4KNWS94foUKdiX74Em
eTDVym2Lsn1VUacLT6HQX08DvKVyFEX/C3f2wHHGWHG6HBJcGLatJ6j54DNGoy+eXt5iDv45Tukv
sNhvn9SvI+AjGPAyF7F/ueztt+VSi+wy1yFDfB2mM0gpHU7C66lDXToc0mAPvQJW4Ni6ddlNws4D
qg6o7CRbg/sFzyOPMAbv31LU/nGuo7zidd/3FWoFvMXiVT/AYyP0RpBclp7y0sVpzkAq+/oHCBTD
ArhJXRl6cXT3wimqpo2oH25jf/ngv31YqKQI8CYCO2u99PA7XIJy4Z1xOgxD4/C69VXW0MEYaB5U
Fn6F9OP9QsP3bh23IxXsJGGMB3098x6wPH4xBEWUbm1bx+CsRRV6AKYMoEcshadD9DzyenT8oFac
ghPjySxd18prQa5DPcFdQmbfred2aSmeb0FW2FPvBA+Ef1oTvKCY9Q2T1L8sAakVpaiuajzs16ZC
swuMpsgCi0GzhI3T0guf4NdzBRzhlXGKylOU9/ifqcI6kC+w/XY6aaBu/HXz69wTGICMa4VqqAPA
yeQ7UEu147BbQVqn7ZzoVq5VZKQphJjQdf7Wy+vfBt4K0Qz8eLgIoJIEr/LZfQp+z33v1dOL01xP
rRAlcIGRSraYjgy2c6HYPoPs5vhJrRg96Jh1EHKulYx0mAfp/qWf00e3flsxSje6byhJRb+75Zmu
5h54szfESH8bcCtCxw3OcCps1AleHl7hwUm5PXy3/AC2htfzMEAZTHJ4xDvFfvZOmORLKk3vtrQk
VoiCs6WxmmNMejYACDOeUVjitpInVnRSqIfDHUnv03houJuibjVy20ETKzBhyAcIGhgcFVjGd+kI
uyS4rDrNkcQKy7ZXO4P20jtN4iOqVIAX+uTWsBWSPWwJp4PjI1LGv8s9e58esds6lVjxuM5QYZkt
VpVZuuAZyjtSdWu4lG4dtyIyHGAF14HQWy0e3vrJwK+yOvvs1rYVkbxHzXgS+N4panG69fz4Gw4E
jhtbYsUkJvY8w1VLVayNQStfqFdmWaLdAsf2KIF7UKIo9KDwcXmSIxwKHU8SsRWRrGEwPWZGVWsK
tcUWLihamuNnpwGPrZjc8EBuYL+7nAI2oW4Mj+8g/Cm3mRJbYYmiJZ/DaX85pX30GK7Tj5aatwp2
L2Hyv+kuwFxer4HAchl/TrPlJEX4GKFtWPu7tn35zd8PtFubhOEeIG1MQv9uTZvuZqZ77DgqVnSy
heoe59kLZ/2I88PvPvYxcztg2Vh5mITSDbaTqtpDo7rCpzVcA8ByDVq3pcUu+ps2AYV2hxhq6PQN
Fc0veHz46DYVrfDU8NuRMVxAT+vaROUMI1h4JZDE7RxhK7Uk0wny0Ts6vu+P6+gDfzk7RmhkRWgn
UBgHztJSpTy87yE4PKUgk7iNuC2AWuESF2erVpU/9e8pHMTg8up2SIns+Iy8AYRrsVSERKTYRCCL
gHY/nT5nZAWowYvCkgoF498+/tIs+02bRE9uTVvxuUtV85R4sjJBvwFwmszniyH9ya11Kz7HCCX2
sFiTMJrxj3I4xgdUk7m9y8P55fXSAmeKhcNrVVYj9Ckw0Fyld+tp33xw67u1f24eUN4zapsqos0/
C05w+5J+d2vaCk+FjYdNKFSpeNx82Kfp2hfCbR7a4iNdw/+v66lE7e6MSvqtIaXXDz+c+k2t4AT2
qF7kDgPqjE0gIpkHkb517LxM5T/sQbbMaPOQD9YTLJGY0NGayyTu7ud4gmM2qOGmcOu/FaQRbPsG
Dux01bfh157RF7hyPrs1bYXoDkliH6NUC/Gvlyu9SFgXaOr2VAfEy+up3sBHtZUhQcdp8CI0bM+o
N31y67kVoww0UC59tqCSqKXb6QhXQ3PAVhh326R/2fv9dgSgrGlQUNpjSu7e+1aQ53Z2vItTK0b7
NppxYUbTtcneK799V4ex0zMUPHteDzmo0bWYtYFHVy1I5aVEvQ+arXWS4kKZ/7p1kmg/0nC4qGr/
AN9bziiqclR0oSTmdeMw8fTg7clkNejJz32dnOetccwO22IlJekKr1QMOZbHW23IbR/tbjFky5Sy
rQGQeIYVcQIvizw5zG0m4WDvNM1tKVKGWQLfFS4rAIQeL6QJ6SvHflvRKVu8TsQboANLnL60gXzf
8/mzW6+t4KxRYsybqZMVSFQz7H8a1JsZkbqth7ZcSIUdUCBjNuPdhs0FWNfvURf90a3nVmj6Pu5Z
Q+TPVdOGsGPekKg4rb4XOw6MFZ4dHHBQWmsQN5kBwX6N4w996x9uX9SWIukOtu4Qw80V8JekCBb6
gJ3U7fWc2jKkFeXTY7TD/HcZM7CasNaaC5U+zTR3y+HYeiPoZ/2s2QeMfcMAeBqQPAN1hM6O7wi2
J5jhsNCQop6q1Fv4DOfCSfxcs2RzvDQSazMFNQWeg5k3VZKZpQRnA/7jYGaenWYmscI1SXZ47aM4
HPa1MSn8GMJvVBU6ro/Eilj45wXIwg9TtVCg+3LwNfg3buCJ7raO/TLH+W033VsZw2kIYzMyANhb
JT7ufeC259lerD0Z4eidrBj3IZ2uzAKH860f2ZXbuFshq0N9wTFuU9XV0fECIHVzRZN04m4DYwuO
QqyTETH4rNlQz/B2WIHxzaN6jGfHH7C2VTzG8XGYNEY+XLZrKdOPbO4dc/O25CjhgkAELKcqoeqp
bZb3G1dPTuNuK42aGh5Pfd/MVTJkX4dxC3JG6Vvi10vQ/OHcbguNZqTMU28VUxXKLv0KTBpqzkGP
c5sygRWqCpbZ5gCKpkKkZnkM6UvuGS85uQ2MFaoSDuZq6tF6pM2awwHnBs6tb4TSr0zonwaGvD6E
wXgO8jrYYVXA41ywJWLosNgk7c5hQpo1HFbpZnta4aR6HS6hF1eKwQngGSVuyfyId+dFPmWJiK84
3iXHq44PNM6TvkUyHkBCeDTlB+1m+XGbCYBNvpkH/m1kzJuLGAdLgnJ65NpPybTuawnXS6ATY7xS
79cwoUyBm0lQj39dj91misBHNuGzB2WvOQcoxQeBJNnR5ta36jg3c8YWVNuRYz0LAk/VctEiHL7C
poDWj4rGXvd9AbplrtKDZLqSO/7eclLwLex8HaXFkJAAfqcGDiZXcMFtsrs4hS0VyGcHeSJwnoCl
eCyvp3aRR+WPGfB0IFFoWmpJm+ikk40ihd0zTYumn8SI82yWwXhMtmGSC1gcBbcbzPmz6x7eKTD1
xmhvBRxS9PVxeOKB97hbV1CAduC9wP72eOqDbkzcTiG2+mUeWgV9ezaC5QfkTkS6O/D93KpWqC1+
8fGnRTSFERhA7YC6jf7WVfsMUxC3058tVRM7Bep0DccqjuB0jJUfqJ8wc1wsrcU+pLXBKbifKlgt
/QujiKc6aR0H3bo7aTwj7T1Bv6MVdLqsvwEnxy2zaSvUIg1ZDWwapgo09T2vvYznWR+MbmNiS9Sk
34Qxx4tj1cAuI9/5/BP4QbcTq2+lNjrU5uoh8Ufg6NbpAeVf7RXctoXbOuxbBzIWt/46EDiYNJLT
O4rDN+oKAE5yWodtgZoUjdaw9xgrnjbrJ5nCxFKKIVWOw27dRIKhDeDxgY8KMHC0n8hyAQTBhpnP
pVv/rbmuxLzVHlNjhYeqn0Am30Te4lZyAWDd621kWjepZ5OMFYNfP83VksAUIsw68tOl73AIeN2+
juYj1CuZqn4GxyNPRthogPNDQNVx+wH7VQwWVIG/Nzgg+AHN12TrTm3buh0QgAZ/3f0JmN/uaLCF
441GFlCUAeLkbX7l1ndr2m9ggMKhexhRidr3N3GoI5XHMGJ10/fDJeR175cO9kw10HJVNKzJDchS
/lfcaY1TKji01V4JWJSHADimQiprv65pvVaJrxKnSR/CUeLVwx4JYTbUXhZ4MEKAEdnmJl+VEI6z
xo5ZGezrjnty5Zkh/JdBbf7vIVbhpvxE+d7rzkckHDrW8amKYGnqXQMkFBQ+rLyiN94O/1L4huvj
6x9APWhdwzNrqI4+COUzDOP0CHDnQKZyW0bvGRVhD56X9V2JUxyHY3mGy+iZeVE0un19Wx+GQtrY
XzucPzczs7TwRAcDCsGGqXe6Roe2QCz2gc0l82VlAiK4BsG3gXeCmY3ync4ncEV9PYYH/NFRkkqG
KgyDll/YTxscDznVbmcUcBte/wDM2oQcCH7ArASy5WN9gXr/h9PSkVqh3SthQAY+hmqSgP3tTfjz
UJFrx62LC9gQ8Bzjiai0T88ggt4Qsrxxb7n073+vLXgUfj0m8ML1mw0OIpWieim4R/HUsB0f3AbF
imrFetkEmx6qepXpaWWkyQW8zBznixXUWwJ/ngFftGrl7n0X3Rb+kB62G6e+20KxpQN1FFaIosJx
5SHRx20/N294ufxlzG2dGIjUM4zhx6FadsJugl6mObyGNrdNzJaKbSC1pZqHooLP39jk4NfMN7Ah
G5jbsNuCMbjjjWE8+KJKoqEr5iy9gjOucdsHbMmYBAC2qbN2qDLKtrtFClokqtPv//ubXgL9D5M9
sYI027jRQLshvXDQGadmf2myU+8HoMXFuBgNbmcsW7sDe466htVwXx0SKMOB38MA8eW//4K/TB1b
ugNgF54GUY6FCsGxBvRwWfW/Wzi7eQPAIPT1atDirDyweuirbEprZHeW9FrE0eoWUr/APL+lMkcC
pPQh0fkazJgTfH+nHJ4PjsuBrd/JYpjeRwuSHcGmAlMOLR5/YRM/dNrpsgh3oNeDkwKrOeEY0VcB
i00JQIf/OKJ4ym2tjK3VzMQtbuTb7JVN0OwjeJKB/wCb2Gh1670tbExNXAPf1IxAEIZqyjGLust6
72dj6TQ1k//ZSdpl1lmLBTMiT6vyPzRB7TZxEmvkYUmiUh9EWdShR1HZSrwvHSugUm4dt0Z+wArp
cUhVT0Ei6w/aeNPTwCK3ErvQ1jb27RCsPln6y8EgfT+JMKpUG6Vug24LHCekvPxaXAKWIVU2zrCm
pk3rNjC2wHE1ajCraXvIVuArVqAidv5y9CBbvtH+r7fYP6zHtrAspiHZ43jFahavkXg3BwG4IC3X
szzjIraSMzzvYHc8R/0+gqCNW8HdlIDi/IUEIRhhMTmuE+qZKM+OeoX9gfE4fyeGaCeFmGeYtB4N
q4/vY23a9TxM2HOLNer2H6Gg9FaDE31jQO0+h/W6oQmYVLDcFy09nlmA+pb3/GIk8Ty06bSUuLBR
YOMEWO/Mh/LzAcgh7yjxXy/tPYiyo3Y7SNqCOOgaZ3IpSD41ddA9aEBP70hLQLl1muy2JG70eDQC
TsgrGOX/G5P5fRY0j25NW+d33DWN8OKNV+EBnW1P6DUZQQ3678Yvjfxpqly29N/2jnX1RHMsO6/m
CWYa13I5+q3MgO+Q5YYbQnMdZ3HPvvz3j/1ll7Vd+YM5i2KqI155E7DolG/9+Zj65qNb69ZpHoiE
FXfEkFd6pKwEefRFwVL5jXG6jMefxom8HqfAb9qVy5VXcQ8YCVTV9F3Kmv3b3gXeG8nBv/2EtRr7
dZY0BA7qJ4BqeFwyNcu5zbVEsv263VDR9sal+m+f3FqXIU9oVh33zalpFefnNdoDqMO8/tSKA0hi
KLods0q2iK5hyJ3UssegDYDucRq/YCFyPFPZIjoPhiNIBAy8CvAcp8LtrMLgw3/PpL98CVtEl4TQ
ch6owS2B9EnUddYv0XlMM7z7x43ufSd1QWiDGCK0Hbdt4sGmA05/qHVvPsPb1q20FTbaryfsYrK5
BfKnq5IkUmdortO8ZjAP/+8R+ksk20I63SIVGa4Bq4AypedJG1GmWet2j6NWIPvxFPR90tdloNsb
UMJzOr6JS/1zGNsaOgNa9jIqNH0c9FRn8xnEWLf7oa2hAzxlbJeM1yVvyW0Sebdg4L6x+PxttK2I
hazwYljb1uXUbfNNtyyqgpn5k9OntCV0dQQ2oAk9TPYARI1pkjQ3WU/Pbq1beXE/47KOfK+tkhaY
dqheX+bGuJnDgsb7eo43cdJ4mqxt1RvSn9dMAXQw925S1NCW0Xlmx7uhkG3VdqBNTCy98xK5nNzG
xQrPvfPndQnHrFSCtvuZkO3jJDl3TCr+wmv+tq0zwALnng5ZOegZb7dj1cnRbRO3XboM2/dGNDhI
9QrIpGEd/OLoozdW3r/MdFtJB+I8IHvNiCBa9JhDNVZMMRyF3cbc2mBBgzIL8GwtqpaEKYZmGue8
lgPgUG7tW2GaCYOaCx5lKLQaD5KnfS1vwfBq3eogQ1tNB5BOPSRzmJViO/Ds+R4qgDd6/ksI8ofj
ja2loyA/wZyqYRVw9KG+9VsRocCogdnmM5ySxqqNsiPMk1mL6BQju7YVs+KRhoXlFJvzvGb+fDqm
oCHfRBIRMAfSsE3cMvC27qbPVHhcYMGnNtnlOaoVTH897viuZgtvYG0fghmrwHLZBIPKQj2jpHJ/
Y1z/Mp1t3c26zbDJScxyAh76yEGZlUXCHdeni0v670f3CBADL5z1cjoELBo2ZX76krnVD4W/cKa/
LSDeMYm57sP11EAxX2YbY4VPUL7lFCm2ZOKA9LluNRbTZCLfFxE+CUbcSirBZ3s9LEzgxj5OdD21
vgSgYyL1CTQS7tZzWxK6ezOo70Rd0klSNddt6KfrCeSwZSidhsbWhAL+oEDtY0m5SxZjtzQdGMYs
ioPwh9sPWDuPBMXo0PW0gofKphPgflsJDKDbs4etCcX9IQqnUKyn4GJCt0UzbANo4iT2D21J6JRo
utQKjesVTt89+JgAyhE3wSmwf6/nDWUgTLfrsJ5IF0xFyEGHQ8b2u9ugW1vPyNMUULZanTRhIk89
D9WEO/XdDlm/wH6/BWsD4bNPvVCdRsi8csCNm4c+CdUnp77bglC6TVMYxLM6eRme4Cg/mlNrIreB
sQ3oWrkFYBD16gRHU/IIfgj/HvtH4nYmt9WgR8S2Wa1YIoch7gv4nMOeiNZvWfBcIuYPm6bt8tUH
fCZ8DNMzKIiRfmSraMXZxKSXZyon7IJO42+LqWod1jTosKBFJPVKTaKmGPbVTUwF7uPraT+xOlEq
RutNM7RlCiVVkY3mH7euX1IQv01M3uELQM8oTxMguEUr5q4EeddtrbHFVNlEfSWiSJ40X/VZMBCQ
4TB8uC02tpjKiDAGs3KTJ8WO/hws/OMRdJHjJ7W27oMJeozI9QBvxpJC9HtXQJLqJvsPbcHjkICI
lwDGd/KEJ4vuAOspnIybcxPURq+/aU1pL4Munk5g47DiiERfpLCWd9v+fGv3XgODlLNs0nPXDcfz
AVLrp84f3vJ6//N5DOJDq+/htgUrxMqnSAaoR7ms8RMJ3soR/q11664LSBbS1SbLztRD6lx7F7j1
s0sgEZvRzkE6rQG4SM7w+QLUTx8Q+CkAYj+7NW/FKbjeQLv6MjtHkwCFcev2mN3FQT+kTrFKbLuv
aUlXHJym7JwtQd5l5Kb33TY/QKtef1MYcc3KgPt4FhRH4YseYnATJBJb+QWAQluzZM7Ox8X6iANF
WlAGQrDboFsHjs7vmTrMSEu4cF0Ncnr0Yzc3QZJZMQpiNa5MQtAyhvyhG7w7OrTv3XptBWgEGyEG
8BwtSbyKoKLAGE7XbBPrR6f2bcXXMAXA3q1jcqZjsMPjnC705lKq95af4GVf+99Nm9h6rtbjE03B
nDyLyVuuVK21eFgSH8Bl1Kkm9XUjjo3dq6N++3INNtFfftTaZBND6kF3c4+bwr4NexH0bU+mE+eI
uv7M6p0DYjcK8GRyoPewt++dkUMCEuEUM3HGxbrjIu8Prs01A/C+/haGG2R3gw9JK8/DzhzbluPC
M813PA7S6V4vNaDH17tHk5nn8ugbr839MGvDJpcqmXApGmN8ujzK5rH5Nkkm1iCnPGnFdXhw2D2X
Bhf6pCnNrDdZcBN2+xMs5Dbd5hEHgwc236bdlyEPstWLaZ4ZeLfzq2DiMbzpBXKWSuSoK+iBsAuX
ZBw+TkTg7NglXfpTTAL/LNeZ6jKG3DcERHfQvNB6I211mHUHdYn74TJ8G5G0TdZ8lyDYbnmUxg37
MrSUZz9Es4LEg0LOY5Qih9tXZz5fRHqA0Auz5wNMo5Zi29ol4GWCwsn6dODJhpw8Uu9LUaeYaVmh
481EoiT6iPzbINVxdm4Bogd9nc2juYKN/1Ak8aTj+85f27T0WwCcwR+MZ5zCUpGWINoPbb7PTTwP
0G92I2tKleGKlRTIkOzACis5DzLJUxInqBvRbVUDvhmmWEtisd7ga42szWWKk12eBV4vylUM5Ous
RFxu5tiTH2t7mPA8yTHiD4ckafyJzSRJHkIF4urdUbN0BXHxQI0KPWfbGsAR4YiTtb9HhUaK7zW1
7YTONf4BKvrZh6sxTmPCHw9+ZeJw377PqWjHphg1ksHXCSqQsudgT/bFFP1AQRJrUu9iA9mv/bB5
qGI5INqCg06y6vVk8C3H8ZpESKSR65gPKct5zLNzzNlQjPEOjisusMZb9OVkqZdbf134aZNYox7i
sVm7530nzQD65DqS9dyF0bIXY8MogUssM32JHAdLv6QqHMbbbD+QBGKRv+4y3yaFZH6epVFCcIJS
KgzDAhS4sHsf8FTGZxis8P12IFuArLav4K124JlZ6Qa1W75ZYgUlZwyTNb9fv5PeQ82M1AmdnpJI
BGnJ6iXqviMPkvYIGkFHXS5dNC4PfPWb+BnyrFmcO5OgTCgb/TG6OSKP8LuAbRz40KEfV1pS6Y30
YUbQstMwMUOuJ4AK5xfmidQnWN54E0d5Img2PfhK8eA77eo6NQA5Z6KpQJbV0Y0vWzp+7rbYRAU8
731UozdbGGSwdo7i/kettoY3OZ95+j0K43l6QXX5wQq8LmHvQqnEaO6h6ltS/M+jR3+MndTHtSCT
Mc/88IOgmBgi6UdHMc2vGk6OB5X5zdknc9q9S+WaxCc/bSf2YeZsPx431EgQDy/R8A1Iy4sTcXy9
bGoYfnK83LDbLp5DU41j19fVjM1J3q4zMMRFR4El/5LGhGb/BBuvH1BC7t3gGen4geoQkYMS3JQN
DIK8cm+PdLsB5EEfVzAPCj/3WUuzcupR6fg+MawfHoKmboPrbWxBZ/Rm1u1XmZF+XCXxzv0XP655
/YHNWTMVk1EePBE7P1tQhwLQs77RxxLJ+8U/lH8dTvHUfwRZox7frVGWsLPP+JiUau801s4tSiU7
Qz8dyPs50/GPHp4AQ1EjS7O9Y7svsZSwcd9OcTQq2ZQ+Xqv0Le9gcHyum3VChYqX6OaZpUtGgf2d
pjhXtSfj74xl3VQ0w8JVBz5wUPuAA9Fwv156sahSbcT3SrUMJMgBQN6mL6HK0IMy8psAdoY7etF6
zSLzbveW4TRcLHlyGNod/GHeUJgGPLrcvhLfbDH4Zw1YjAVQEPE9jkvNvzVCOCm6nhFRxGKLxhcz
h1EEgyMhYHmWh/w42utNoUr22YBPJ+uczSrZsd4f0zaOeaewTW85Mt56+cEDpRrwU4/sFqAMiV2B
w7Im+9CjqcvXnNQqTyAu4rnzNIB7Duivnoao6rMg4yetm7A3eROo9Ljd9qVBGnMH/ym78muDgyLK
2Ri7XsBC8/JDAjf7FEdcEmDJ49UrF18HWZmY4+g+Sf8Iuyutji2rVjF6dTlvpDZ3IRBbj36wdO0T
UsnE8Lzte5WdYR3fqJuM4xrzYJCKSM+Ut9j0VF1HM8TelO13ovE7XoyHDFRBJwn6KLANS91uKKE7
luCD8rlARcZAlXpsdz8hVyPejbsH0J5VO+faUGBuYC6ez5vMAjCus0W9i5bZG76Rdk/7u7gPF0y0
gYme/RP26YHpIODbtpzGJm31GX/Z3p0iAbz1x5hrVt8sTduF16ikjfv7VRKQsU5Yk/q4BNAorP89
4JcMY/OFddHVMrZNA4EzKpkwUVKYKd2wTpnpaupECOEwgZDYPy0T0Ie5VmYgT4OXpTda9NmnlHDk
2GCTHtXPNGC99xNS+6eL6PUKVirEnJWRyRPkn/vPcQGFtQw8bICF7gb+c0JxzSeBMozoKsbyHOQa
SHpzFWzDC5e0K2GH3H7ArQYeSYfvAUjYA6ucFNlOMPWFD2DDg552XUwLDmuPnODZ8Nwoj5Rb15YE
rp7v42TQ231/EEPLtu2W6Elkc+qd2ehNBdtHkoMm4WMaiK0v/DU6lq+yI7iWpR2MVAqFu+B9p1D3
+cgo3BRLyJzq2w3/cH+A9F22ODsht0B4uJcdleYzl7JRhUB1mLmDJWD4jUm557SL75ng/rVeFi+s
UGc7hdczFFhXWZLSpyMQMINhGaL+2Q8Qi3lGgIHGthYVhGDf9zPQfUusOsv8cHhretJpNhSrX99N
nSc+wrNXv0tWLPFl1IuwbOfxx+GzOTeibr+CrdLd0c3A7RwU+IVf8VgaihOH2kdT+jIK1cscNCgf
xUHriGBfqOA4CK8+jnmQj5tHnwlYMaRstykYfqQ6xHrvofztduoWSNY7iIab2yxUu/4JfY1q8wyv
rEfpe0RHt2BiH/s/ySC2c6MVpMs5g0H/u3RWMSvm3WPTe9ZjMfwajqLO5eJNISsENyscVeqGAm7N
ZTI1NwcJlCyhOVJrtS2xuN8EDoM/B5U8huoQQTl0QSMwVAwl9X3mzfUjmaZ6P0OrOwygIVPVPcE8
Ib5jflvrSszGmAdAvf2plDse5sHxnVOdi5VsJA/3eWaf10E2/teWhfpdF5L5cZLyAKkcFuyLRt73
2OMfY9DOwZMCMdH7HOIpzHuhMVZS2DYpFaGKlvZxZIqklZoUzQQC7Q1rD1nM85ogxRiva10kR6TP
qVq7rsLl5JjuN2hiHjNstonM9SYgtWqiB5KJoTAJkIayhiwP6/eae91aQ+nJ1oLIIzntcdZeG9EW
9TZ8EUB+5cnebtcbdHTdOLxAjWcKEwI8ThjlMcxNNuAS5Jj12L5Q0JV2tQ+TttWUTU8nnOyXCaw+
nQV3INd6pmSS+VfRBqmjqfEoSodYnQLU/RZ9L+e8DSMYR8h4+IhT79eYR+/WAGCGQCFEqbmIXgXZ
cf6MPzdtdq/DrBhnkNORD/Erxns9FEfXIWHv+fQpENt8DQgYB2q+68OK0ykrVlSJPi5+n954XTLI
wm/GB9wzlK5In0SxxjfzxfwwsZmhfD2AFex5ygBHvw/FtHnYK+CwcJsBZ15246z2cxS0VL8LBl/C
0BkP99kzTYeNnXUP9NLjTFj4OV2ADSoX0MkzpK88FT+YYaqTsy+7jbzDg2Y4fFhUfLyLaN8H1dSP
owcY/CV9MVCsuKi4gAYyrXQw4W5yDE12W2PJnPYipbR5NFBWecUeI3o/LMc2o+AeddVkK2CTWfMi
yYJ2escX5DAxeE0/n0KDuu0eHPItOKV1OAyl9GsyFUHL+uCertOFFBwvl8N1CjU5a4os1REpxTr7
wYpGUDM+CJWcurSHNVd+CFSXPk+ooAw/NUs83slhxbG+YE3nFcB66wRTN911nmwxFgmywlvjqom3
CYfKZPdxF2wUXnLhEyA3MJZCCuZ2i878H3NftiS5jWX5K216bqpBYiEw1lUPJH2NPTIjcnmhZUaG
uJMgQQAkv36OZ6mnKqNG0khPo8VMqfDwhQ6A996zkQc7YGOmERdj1qyl7Q/NgvvJJ04m7/ZR3LQh
MnAmmOuFrKIyW+O2fFGOF4mh4ba30i4f+z4vI7Q8PK/NrQVbDyfehJK+OtNKe2D/+Xon10vw7jZt
9MpI2ZCdRHLSgvINpW42bYzyZ9+6oDg1oufze9vmoXvsJxumgEPG6PPa5t6lfKmCTDflk1qsTZwO
XtcGKq4BqG8yLXV5LGcNYxcGXT+KPZpu26x0EqMhH8FEb97NE4mOURP5wzJYtfNdTK8aqEs/tCio
0mWtvxYwsr4LMdK6L8NIFIgpmN9x787DgDvDWfpi/RbqOnweey7LY1SVYHJvtdnUzRhE0z3x8B+G
/T2/gXOoTaRY4aJiyXZA2TI+Fxg5Tfcu0NA8zEuc2gCUizzgz1L2JlkHeQPkBx4DCMWlU2JIcYUj
zp3WSUZPON2LXRMhqD3pumUG9wZhJxH3QVp4JEBkDbYOro/1ODPy6ljZuLjkvSMwTBTreRPym5TF
/MAixs6CNFhwtJ3SioiHlk/dU7i1y50Uun4oiDYgUtm2acZkIZXyJinQv637FYGF61G4qHgW4aLP
c71KldX9KNJus9uy76ean1cQctmTD2T8rmg9RdBANPdxcMy72Pk2ybFXJIwf1pJ8q+Z8nZ84F2JN
XNUtEuTk0Pk1qy4OF6d2XTYYAckpXDWyosfRYJUtFR3qrBAuDM4uZJDowxDAk/NUhrm6NcFi5r2D
cwV53kQbiVStzM1XlmlefEYv1o0IzYiC6KgrXbHrenEt8oWL3uFoDfUkn6ltNbkbqaV6B+ORtYfJ
hhHlaQicaj8F2JkIYeNrxauMmLqcE8srNFdqtnGVTi2qbp/kNKC0TVa+2uplkZyO124Z3PYVMWse
BX45S467d4uNzHVSQwJX7+ALlUeHSbZV/bCEmGbthp7Rbj/HOPgy9OhFfBovhNLdGHcRvYNMrOZX
YITTMAvVwtUphBBw+aXCXbS7s2aWmqSrKlx5NqOhRCSwyJGo/7Y6atcHDHviCHMdkJC3K2Nag5Oo
7GPUULrD1n/XYPziPzW8USeGpHeMfDoffwoNbYLPHVBaDH6WgSN3E7BKmWJ1oPJPcusaJMBMdslc
V0zyg4BLxfwsfUnkR2NGFdUZj8cAxUre88C9E36rlyIJoiimqHLyqUtVTtvo1mxyWX9hMLBov00V
9Jk7WSO88nFty0XBQoMP0z1Sy3mz7HoHv+KDqoJouBfYnziDCZ0uBQLikWKMv8sehhTHmpLSH2lT
NqTL2DYt05C0QogCwQYDOmq0L/WYrihSUVij7pn9Qz2jRPQH1RTN9NyaYHD7oQ5mdTJGWY5vbFN+
ysaoXdznRnGo60TZKPN59s3o9rogXZCqxoZX1VjkIh2Bps/Xa12zAl9JXEHeaoAbpZN2IzqsUcAg
6dluSB6BtcWYXw9FNB58vsjHkUbrbJKZb5u+W9u2TSYkxCaQORaWIjFP1sN+9RLlS4FQXXvaqMHI
oVQ2TszsUT8ns529eYhDH5e/OIT1yN3WEFJmwsPOa0gKg9SUY47G8bqC2RxWHQ07es5rpPRe6WId
Pigcn1NG55mFbUIq8CaeTbvVAVqulQSHZcO6PsQRD+PzjPtN/cV7Wh3Q1Ibq04DyPi5TrgpSPSJe
rUQZVIedqGyCRcZpKnFOr5hPBJCCbnEZVrey9mRLJ2z4pybk3a7NK9Fjq+X2PBDM5G4wgaP8XvaL
aM7eTeorZosfkfoyRwIhQQKihgGpR9FjHxX5Zzi0oMsoOhyTVT01N/NMFFQPsMzxpzaWZaq3FRE6
0ISQYxVPtL0ZZ2ramym35spqPdRfkEk+vwZjY0y22ABfI1vi58ZeWoqmkf1juzD/LFDRzFmxjWg8
wdSbl6T1cbeH/F6JpNa+QHECIo5DfKNcgEDgJDSYWM71rYdEBaGf8jK7hJXB9Nz4LU4iDk3FCeCQ
Mtd0lGNwT2PQUkFzi/vCnZwoirnFl2JXYuBRkNfVbiFU1peyQVQPxVgpsQshfRl/WdD5uDQoMYv9
DAMPZCJPXBq269H3RViaVfRuqtBcH9a+NklU4wDVibMTchmLyJYvkncmeqbeli5dOxOidY9Z65ak
drINPlVVmH+Vl2LoKBf4JjytQr/OTTuzE8GUIyzSsWONPSqk3MhUial7HTi2bCIRQpMi6IawXauY
/D7ObuiGi7DKHRxbc4a+XBK6X6LYxx91ESgo6iuVY9YdqA5eX0bDXCZDBdT5MxfD8NK2C4wMMYsr
6/4Z3oOqRtFdenqsZ7Z+wzCo2K6mNspfu7LdFEfk/Oqi6670bHwKciL4a4gQGP4Nw5ISs7664Ndq
mBqcHaRc06gIR38/qTzWEM8BLWWFKMh9FQgBfAZFDbniHha5e+UmEWXLvBG6c8KhD2k7u7yDy3fI
PuhJuYcgYOaDzOPwCQSSeTsMORREx2DAqGdpu8XtBJOwqN5qpz/gmjdXfdiAqClqZL7DtYcNp6FU
aky5Rs+W6CBvPkJ7viQjh/JLa+bF1bTo4D4WfrkRaivlfshhmrNr+bocRgSlHELdkhNDMjfOvJ6a
5xINzHqniwF6eOfgYJXwEd3qO29hWvwZrjKYNJjVs/IjwA44DQm34jpEvq5xLCga0gE1CJohTEPn
p3IRqEgphmMoripS8wCGx4iVyCYIO/iOywKTQG+jAck78bRVh0gT/YxAgbp5jOQAW4MFmSKPFd5I
QqtLaZ7i2F5nn0yY9tI7FIIxS6nG23kahtwP+3rM6zKNWKz91wt7+zT0bdddLXG8tXiNJjCPaJV9
e0eL2F+hsqzoXkodDEeQgmP/AHCl3+GY6Pv9xHltsqh0bQgCKLKId4MnOETgbHTGd4EBW675oDE7
8qDhu3WdH01Q1i7tuQ3bcxC4bjvAUG/7FnAEgSUtwk6vim1YsH1yicvReLJrFLPoMGd/pkOIEras
+qtVl/wRfPwRmhc4lmJyB+sRyuL8Y7BBILGX0HytT5icLg43IkPCb7OciihGqlOzYdZlWqv7Uw/M
rfpcbqPpUnxTsHCQTYk2ACdm67q0HHMNR37YcakbmP5JTGq80Pa0DGyUhxhJ8EjjzZ2QVRJwGHnu
vaKXTRjUrijQuY/o23D4NFm9GeVPM2RGKomGZW6xjYHgvlrcO/OTnmZSZA4e8QTc4i5i4fPAUKFl
zqupTGPmBNRrs1ib50rAuygjmGdUH1tM51jS9bYsn8iy4fQogkCEZxGHHU87FbVRNmC+69KhdxjW
JqVYlyKroUwkd0yPk3xAxE3lkhW+5npn15yjFY42hgpG6XB+CSbkhCQc4iX1gHQmFx/KVfv4ReBD
+Q8GBaq45iZs45S1cRPdt4UnsAHXaDPKynTd4wpLimYf1YZ0a8JhH+Ewki/7rUhYO8MwBot6QVE4
rHE+Il5dmfymHEi1nUJGlv5GaSAPidDUIwFAl9Mr4bQqb6Mt70FuyknTHxHFEET3EF3GAntqopsH
otmveo9EUj/tQZfTXQqckNuvve9MgMjPbZanoMVs8CNpu8s3JNBSZeGkdI2mHo1ed2sxEW9SKIZm
YxO4aIXRFRERRzvL56A/VmAOua8+WpXJciHy+eBxXvts4lo3u5ZSOWYRMpbmJhmnbi336DBatMoM
hoKgE7eXwDvk/w1ZXVZqOecziWUK5VOheAZvEYINVeUdGBoA94fiLNxCN9Qss2bHtWcD+CcjarsE
yELYJFCbbnU2Yhm0e7bYcHyNK960AXqHkM00KShseX7RTddCodgA851xM+1QJ7I0aCd1EJGO1uXU
hJLKZzshm+jaY8CwaHzwitUMNchChzseV+3yIcCnUUFSYgoy2P3Fnx2Nr5ObY7f20rNf5cHQLCi+
wADfknrNi+Ju7UKDZmWyVGCDswYD2DgFesj9nBDTqf6lWtHPgyC4xh15nWYXjCgGYo6GaZghIHfI
Xxqms1GDlXcch0eBUlHW27emBL72ua790OxZwfoAA6JR0x7x32KqHhjKfexl8EoY32uURuNrqRn3
MplDBf9xHzMr34cYNlcINAKiNX9VMChunnVgh+B+KABhPjhVjwYeHKtsozR2I5y6IQTVU3sqOyC5
WCRM0/0Uo/EROySD2vEKMuuC+3QDKjp08B2c4irOCBezvPIa2Og1qmsprlEWMfOub+tmOscF9cMp
sG3RfaaEYG4lLjXb3g5dYJM2jnxwPRBYlj0E1tgKZxySNlOFyrjfrbaT021lZki3Ok5i935rwYtM
JTGALSva9jBNmopgfpHC6Pw9xdA0jXokdtRuOwcbEuNRssKpsz15XdAV9RRS1dMwXmZ7XIde0eME
3Mgf2kZs5DksZ87PVQNsO9WkA6VlBzEymTD06AFdAdAyCw/24xRFNqWiq4MEe+5GaHOZ0fYchi97
EkIsMO6rIASCKXqAlmvSIjRQJuu4aJ5NZczZcV6s2o6aLQHpYVIYeauShhZI/8NUIqyveTgZ88wN
cgJe44LZ7hqFbRXvW15a9c57gI1ZW2DuDb0t6Nb3Vd+34iov2r555yUuzNUaycaciUVIFCZ40Fwc
GrNu/L62cVecl3pSzRMaPYxXMUpHtTxi1CY7YDAMroMVSS02sw5SuNmIVWdAtmOp9g3I7hdT7vgT
PDmJCVOlYOna7TqAm8aeUIBNuLBzXOvpHvfpHigK6GUAh1G7qfUdxWWHXFDxstmegAdi4uuwk/dq
2+JrNNEiuIqCHKP1RBD4MUYXYFpGB1ILoQ9NHY/8emsHyLbDaB3mT76yCjPtxsIMZz8XelnLJPQA
J4DaR6ARktFIB9vHqTOfO8dkdD/ASMRE+4t5cYiZxsKdxHBhU65OVed9k63ddMlInI245VPO+hOS
FDd/HHttaVa4VffXkYHzUrLkDQlPbNOcXgcmDIM98Pa5ylpZKDScejQatRHtKvpliWvLrvKtqJdH
IC1sBoRU5tP2jfacFl91M5D2RChkuydS+XW8gdnANL9vYa+OqqbnbLkOWWDWX9aR1/q6craLd5vl
EkNBhUIkAXhtgRNWxoC4Os7sxpLO+HReEYJ7mvAW6sxuUdSk0HkI8D8Yu7BzndwrEKNvW4eU6yfi
m8LcTPMW9ucYEY7b5XuOc+h21Ly6tDIxq79imhhgJMtloA3G5uhkUtNjnXc71NQNbo04Qi8Nvp+0
v1PB5Gi6BkE4YZvIcYL0R/PLtVMa8yvUEBNXdyZ2bQCXgiquvtnLnfFbbDGAhlUHL07joNYQgArK
qXd0mqLZotYGpDUltmUwJ/EUmWcxMAKS0YgHYIrRYsxvozKe/R7nJ2w9XdtX7nWuF71cD1vc8Q/T
YgVD1zLW9rxiSL98kHGn3d3FjpQeTWfzpINv05igDC2WrKcArXCzBRZ/L9dVxWdTQjRzC7ivg50I
iuINM62xwbiKI4OV8fmLtcEoE2jkIo85v24wyZvG8hGMnxClkEO++GMNki5uiIiLgQ2pcjJXz7Em
Cjz1ngCaxeg3n8ZhTipIV1kySFBiaAoax2RfMUEqMCfGpIbMXzCm2KogETPq1jrhOF7nLSnaAcKl
BHkLaDj3C5TOyLnqFybKTzALAFqTWI88pvHQuZlXdepHWOGjACVi4WE20RKspOw/zTTDaTrg8gC8
lc4pAbkNg005j3kKz2/6RPHbwZXzZaFPqvw+YUbfvQCN6GGBejdEZtphTLBZULSDPDj9Z24XsqyG
tUd4zi9LRkQ92GRbS34H2LW3mcjhY/DXyHhvTbLEyvpu6E27I+pjzd4Lt/9rdLY3agveUreg6G53
tHqUmFZU/K+pwaK3zlgDvDtVXsXxHvdHgumRcuTG4Jg2fyBH/w3vtehthCJmYNEMciUwkQDbbyyH
ar7qfDDAEdOAaIYJtauRcBGrMbpfDGa26KzqgKQASvA9/f7l+y3i3BuOZLFg7F0FU7wfEMzbZhUk
MTfgwY4pCjWA6ADA5R/4uPwWL/ANZXIaDZYaRKB7eFuM8bt5HXKb6QIFLowQzMVoF+Y6LcrRZe3/
4Ar/Bl9YvqFS1qA64jYS8b2QiJeZ4aC0GzFk/oMP9BvP/tZoSyOc0sSl4iBBdV+bKXz2Uud/SQUV
vXXaQn0+drrI+R7IMzqFaT1VtqV/8cnfkCXnMJz7wQq+x/B5Bw4yEI8QI8ffX1C/dVXeMJ3zBbAi
V5XYFyQwuJm7PAlL3Pb/2rO/2e1RoymIbrgu0dbBZnpWCEzdhne//+S/sULfumyJCdipXmoslzJW
0TeDYZJPiVgjRGTJqNOJthAWHCGR4vovJU1ipv4jt7qUhY/hiMX3SPblH9g4mds6xFz19z/Qd43l
/4WL+9baKK5XinlQwfadVCVGz6pfPVAV/P26hrN4Zii58X96FvbiUOn6fb1V70OsNH7MTWVLNClF
uUPQ6LfF0VJHyRyjFvvHu/uvl+V/Fa/D/T/eh/n7f+PPL4NGl1+U85s//v390OGf/778zv95zI+/
8ffD63D7pXs1bx/0w+/geX993ezL/OWHP+xQkM/rg32d1sdXY9v5+/PjHV4e+f/6w/94/f4s71f9
+refXgCzzJdng8ld/9OvPzp9+9tPF/XAf/3r0//6s8v7/9tPB/ule/vo1y9m/ttPIWM/w6FFcdim
C8LZxXPJv/7PT0ArZkRGBDA2ln2P1N4Sv0J/FpzRWAH1FoLzi17SDPbXH0EMCL95gEgM1TS8GP7n
Pf3wpfzzS/qP3nb3AxgJ5m8/fTeF+OcagnpOKNAGvr+5MGR45h+XakFkSCJfdHee6/m97Kw95hOt
v4YwUIEPIHX9hwrEZFDKYtTPqMLGXTwstNipuuYoh0FlOlbRTbViPLSDuLl47JQKHilZq7saE6QP
6xJg8XGTfy4GT3eDxgTVjg1IjGR1+wU0Yb427KkIFns1By54DKIRfJ0lX57CHG1kImHrcl1O8fiS
k2UvGzc/wMUemGk0MRfvIuYwz/B8k2dQMxezH+agSCrvx2suokj+hWV9U72Atjv8Mr9dtD+s8zv9
2gPofn2db77ot4/8/3B5hxfp5m+v7/MX/eWH7fD98b+ucE5/xlKlF3/EX1d2FP2sQEslDPRyXOd/
Lm3Gf4a/LQljKREDibkUKoZfl3ZEfmYXBFIRGO+jDobf359Y2j+e97HEMAisdoztBMXbwH/9uLIB
OimoQ2J6PzX157EH625z5wJuIJVTgAvo4V+uxq8761930o+l1r+/3BuNVLjZAmRaSe+Dqv7IQKkH
GJcBNz1rvPTvv9SPN+HLS4WEXc4GfDDF4rdaZzAc0GsjO+k+AKtmy/ifK+a/P7/iiuKrwYtwnBA/
XrkalxSfxtUPwKYfED/6oY/N4+9/hMsd/Z/Hzr+9xNsAX/AnLuQhC8J5HX6wiE9Q1fppA/79+y/z
dg0wcG14GApcpJDL+LIM/1VIWdB8GzxudPelvmnbO2f38QKuVmqCPzBZePt58EKcgeQcRjFGNDhX
fnyhFYShcJVFdR+3XRq1X4LqXcP+oCJ901GA9hiD6htBzhQTyaLwreeCYxN4hRI0KZhIJgTEnJXc
1+qhaq974s5dbFPJ67TOn3//Ir5dbiwWl52K7UQEtvRbS6SyR/nUCFbfj6nNX/vgjyLRvluf/Oti
wAsAbCcxPhwA2uitaUKF6I91K+v6fimgP5mdG27gRxaCaRTrNCK53XWXIResTcgOTKsZUC6hnyPL
bDIHw8eIeJpAgzGk0Vjzh67vQOUh4nWBB8N9NagujdUcH2BvHu9CpKLABqNeM1NukNQ1iKZLZIXZ
I2hTTaIbSXdG8fxOunBOIJzf9qLL+XEAA+gPisN/XzKXT407bhSBwA8w8s2SkZFcQtAT7n1zavlR
Dbd0+JO77B8XlkX/eAn+1qiy5RULakgA7jkcBXNM3YHgYIb1p5cHPgfOBBmFMSSKbzrAdlAT9aKo
78WD0lmwZH/26WPcKxA/8r0SIm/lyqarl1L50d5DiZTI9xiT/+n3/+MLvGltUGIFbXh5gYUk05ro
P4rMDtX3gNwfFzgOacIj/AVWLWq2H7/qWtCaFMEY3wHjstAGwe4djL/qOEeQXwwL/BxbtjYfAXOV
KSgTDHTeOiRJVCpwYZWPkz4smht1mY2Obgd9RZ5s8Dbd66p84YaKe8S223PZQgKzFz76REhdpXYB
IJPBzYydpsFhghdMEwzxfHRLqnpJjYWZzyT9mBWGAzEdEQWdWGuG6MRJ63fITfC3bpi796Wq9GH1
S1ukJS1+WcYFVLwenlrnmGr0Edyxo6rlsp+8JeniaZMVwfQEwZErE9MZhCm6SkhQxIbNn5uNtXuw
nPQuciBxCKk/6UXxg4PMDXCAwjNEi7qtSNnBR24CvwSi2jUhOGEhjpjzDxR8f2hhL9l7MStvTDsy
jIDdcCfhMvIYN2SAbYGRINxaCLEg2YMkV27jExuX8aZknTjHoph21sDmqenhpViB/PsVDI7oLBGE
AKoO7Ch5K+NvaAl9ukDlmBUaIPJSgDa1yrDYUSHJScqWngLALvtJri9dhcmg6d2nuIQ0FRSMeacu
tLh2LQFMVgAmoqJ8JJH+WJT9Rdm3iH0N/97UA0i7KkwBycroGpD4KAahw9jiSuVM3xAT9LtZuDFd
JBzR52KADKYr1c3Qsu12rFy/n/lYJxbKwayY1vE4FhrZclU876qaYcZbTPY4uAZ+soBBQdKaC5uM
ASQoCqjhzcia9jS2Ebj0spUPIUjsoNAsUX3c+vk5nAmY2UHd7A0FHSYKyJgUo5xPSKlRV2Fr2XU4
eXI9Cc+TpuXbGcZ26sDzstoL1+p0W4jMxl4F9T4wWrLX2vIbNfUrmLakTlrSDI+CEYYlY9lrDCd8
tisv81fTbR+RApufFjn588opg2DPVGnr1PY4UDVeQe3nfyms/Oo6pF3DI0jsjcJhj452AcdJB3fz
vG4PjedNCgZEeYThYbOTaF7Av1xCfKcxvVvHVpzq2FDIH4RJAH4UiSjQgPTAnYFWFM9qKSAlAccJ
UOJS7mkYd78osNYTzaHZ6JAosoMQVVwt2G6nLZzaM+groLl3qz71CMmDKhymVmIGgmhq5k4Xucoj
0iVASi+ZoQ+TcwLYkAReFnBoinKXg8NT6F27gQ4AMQQUY41Bl79ym16coia09bueQpU0M22OloD6
GhYQI+Aid4fO98Urpv1TQgdaJhyWXUncWDj3VeMXuc5yh1TMh0FsfcYBpZzKwg63weLGU8NKt5MF
hCeNkuo0erpeT1so9qMO6QnjiwIPFiQLBygZtklUiVitrxO2QWvY0xiUQpjiXMGLcUrW0Nb7sJhI
MkwgfA663DM9dGktuhAO6mt1Hg0Tmc3XM1Rrff2lE08+xxuZqyLN82q4Fqimrhuqu6SB8/2+wDeY
SFhE1/176XkGOdquWMCOt6Ovdo4231AbvZupmAOcmAP7HBXLlMXGPUH9B9CwzwEjlQNEwwbavK0q
82MF9DUJMb488wbyKuHr8jQ5ux67AdGSIJjON3bVWwr8Y8h8Cyca8CeRYxvMrXuYtH0BLF1lPp/l
/TQiMEyyiWWaIuGkMoLerMFSn+g8kIRRWx9tG4AH3ULWSi4cPdlPLoMQQpUg2i56J30M7g5YHMMu
nAPyJRDcXIGbCWdBnKwIooR7F6pZKM/KFVvTKRBlxQi+XtvpfdQVw55wcBsRZzjch15FO+BR7bEX
vbiBEnLbl+P4bau1ulbQrYAuToYUjOMmGcJBne2QfwRfAdxv8skjJR0KSC0TiK2rPXdhAVCjf4kc
sekWsS31s8T52LTN1wVkqeMCAOABVC33Cn1NU4KFzS6plta9d3qsr3ASjqfZ5M1trEN9VwzoVnxT
V4dVVY+hjfVOgxGdQpwN+nfojjDcx9QaXN8TCwqSGrpC1VPW6oB8jGUX9EO1t3StoecFIOMDXEpA
mOpTBbhqN9RFd4JiTB+ZWIpP4QJevxgalD6Rre8h+pC7SudjSmFRmGy8sNCugaOzaNCOEsgbQPHW
9Zj0gY7fQxZTpO2Qm6OJLne+HEdcygGmpi0IDh/DteFRUsnA44THLSFZ5+WFjHm0kwEZTsTS5p0a
ICpIeLtWe7D2yHkbF3I7t/cDQOj6BjRf/2K6mEBLqmw21SM7iHF8HKEv3oOH6vZhCYtnqGJfe/CK
Et/36jzV3QB5REggbXAWR9gIpiMyZNK5Ll+h7cCqFmDF8Lwnx6DsoXMIOiDPPKjul5h+hdNm8S1y
Psioyc2djOvhKzj1kKmUIqiyIFr0bVzTCCc2bw8ddeYEqDFMg9DXV4skuHQWpYMd6heLaGC6m0xI
eQZpaPNQgoOPa+fr4gBgq4oS3LzHjMDs8NBFNaQdyjGX9NCO7geUFbcDqoNd3NM2BYUaajk1xQeY
jNZ70pUvRYFYaraM0bkO2Ac/DeHNMBRfCT4EpBsgAyUrdCwQWoHJbBP4K120oXR4B0QMEqqqxW27
h01hynMxP/SxLSHe5+Q2rOb2SgKRgC6XrxJD5k4lBCqRMIm7mZ2D8sLrWmJQN8DRBbRHzMPSAskr
cuQzQD6CmEHg/RBQgoluLDEpRTw3BmKu+ujRVZw6FWD1TiWemkefyToXoP0MkJH1QbADYzwEkWcF
B9+VPhsdtJ3O1L/ULJ++lDx89Zd/PZ8yLJz5XBokuKRTINUNL/yXWqCGh8EZyBwyao/LNLavGKSE
KCUkNislL6wuv2DEFnxx6Ir3lsFhLWhI9P5itQ+jcZinJ229zre6gVN4nzuftYoWR8fAYoxn6dMK
+GLqK23SSq5BaiB73kEl2mZy6lFhGLfe25Z8KSBR9klZTF9Dur0y3gcnDYHQjFD4ZQXeE1dXC+CH
nejclHrhvtI2xmcmHofHDAF3CoQZd8nA+VvYKfOEgsufrZFb+izQgzxALHwHfvkt7cDgAF91Ys9T
8RGI/66C0UAS4KhMvGPLHbQNIsut/iXottcpCOZzYQ0Q75CCBA6zxSsUG8O+wyQV3bKIIPzwNjMN
gTpSxEAxxORSpuZxZy6xsIB5usTZBsDVFHcA65CUMeD4uSXYTsmyzkPKeEv206iHFLRom9CeEFRU
YJEc4L3jDw7AYoY+oMi6Ol/3VkXFiVIeprwhn8EpbY9wpWtSCx7RGWxDCz/vTp3HWRDcMAtcughG
FrRa5b5d+HZgW47YIURP7qtWvNAauDwlgHVkbcUVaJhglfKxfALJ2CWaom5v4FF3gqDApKSG1FFs
Sl2XQXw7qXYDg28Lnot2ZTsbgh5YwSsY21UChsQdFlqlGlkSZ4tMhiRsVoG3tixnMLlH0CaZfFwl
A1uZBgvGKAscD9j80sMr49qDR39TteyLCFF1VR30axetdAURxP8m7cx2I0euLfpFBBjB+ZVDjlJK
KqkkVb0QGqo4zzO//i62DbilNkowrg00+sFWJplkxIlz9l47Quxp54NLhVT5a41/DusGGpVyMA5R
YfavpBKHl1nazdUmCvQYxYhvrU4tK1j/2WvjI9aHO5463Vc7x77BMJ/d5h3lqzlX3+e45dHBnbNB
uNtj2WpPtd1DJ46LGUNg+Y4Gog9MB78xAn0k8pujHjdlPPhVoS83eUOOmqV3qOzrZAziKVyOoprj
zsuhRDwy1Fx3ji44wjggF+kYVeE5lhj5edeGbpdpI6j3sQ1vzRw77RgZ0TWL3XIYmxwPjpECM2sw
u1AQVjtRJwQLRgiUWPnD/jppMMJpbW0eMzxXCAjVsrRcHQH3t67TjLeizNKgqMGxZ0hiHjZAKjtn
g0XTqu2HimclsAlVjXggsdGVNBmOVacix+OkdIJBYOy7jlexQb53Eqr9jjjfDJoSTSdeh3jfNXHs
p6MW7agUjKBEbeWGaMI9XU8cf1klBUZUeGtVa5h4qvo6TTCaZu2CIadpkt3cLK8ZHRs3TevlgGfp
l1HY67XT8bz3SKWPcWLEl2U2sIuPZeFaLWWjpo94jItyQ7DKyJN1J/1wBQbvhqlc72egCzdhOG6C
8sWZ/BGZymGAQ/CmrXO/0wgJ2Tcr1n2jDtNDvojxNSk1VGFqFQUyU4dDk5fLra3Fy2PKCP7UrMgr
dGVNXYdp/DXSCFQ6i464bhmd59xsUtTgkLJZ+ubJjxWFDALOWfusSKwgcbRvRrxUkY+0mqzb0Mi+
aaI+tFTjNZ0pg+P+xmqp9pRs8cmwtQLeFlm1HAHD59HSoUCgidkbWjf5ZRdqnlYm9LImBSPzOjRu
jwtpV6vrPScv0y1bVC3cOdwUIaXdYQlDNIKJmF7KrjQ3vU13s5YIVTSxpPgJORqrInqLGuc+SxFq
znbRuSFRS4dcS43r0WrSbybPzxGhUrTXO/YtatL0oqNyujSroZO0O/9IOiN3S6rKIB7ksscsgKcc
gXEwCrClUHUoBDOU6b2RmydUYJ2fmBSksHM0JEyC9NC6OE68untTWW1/SkSxQzVeIbjR7xIRTcfY
xqmd51N7NtU5243YGXzWM3llpW2PKyeKL1VptnelzLWTKEsjWEywnbIyhZ93eXloa36/Jp17/J7J
uLqlSXbmStMsc9fK+VHHyS+lwpNR1YZxKBT8bpkC1R7rh5ej/seanh8aEBSuil/oLNH+cs50HjlZ
VW4zUkGNfewEshvh8KyN8MMRH9MaanogVwp0E+HyMZX44nU5sDDYiJnxkrD864nwK0vHVxEJ1Y9j
843mxgNaJOoxg60hatfpOnVGmo2d4YAFMMzvOhCgvRGRuJKAfPH0ppoO4WDWXoqjdT9j2nLDVeEs
MCjG97kvUB8lawSJR7yHipZ5tePoV0WavyKzbo8j4VGetobzDbKCeY/M/ddgDc5lqRVEhoazrYvV
DJcJKVi8mVFjJS3PeAmcA3LNKQAnHnsdroK9HaYcnWIdesFg6c+QMKCoJtL4IZ3BPi5ZWHzjxkXc
8jl7w5++PRbFT33UZtYo7cJ7Yl4BFM0QvKh9IBF3YtrVaneoTM1vK46icY3FmgRXED0VtsHB5sxG
UIoeaOXQg8FOWi+yOgR7fRZ60TjkrrL5X+TEyXnuFcXTrRUFLbY3jBD9rxBuET7MwfQ7lSdDtyM7
6AZnOIfTEB0cUfb+EJnpqYqmbGcnhBw2WPgr0R3VppQHXhEvmfQjQl3jRsuy4kGxV4I7+/oxc9ow
0Ms6cutwNV0iWNId+Sdci8hpuRvVFFhKpx9xpj7rMcZpLPdT0FidimE6o09QhksA1XnYqAdKoKZF
t8NUM+1p58sdjWqa51Yl5z2tLwc+fxlzVzkZHyc1670lVEgbFBm+pZ6TBMzTEuTVVqLiTt8qVPzO
K/4WbJjGJtdl1a4knzwCATJkpBytavitdQYWVyI3/Da3uqATq+pmNkykbNSzb+RQR66FDW4fo4E8
KtPS7btqKg/FUEUHs0GuOOpOG+CL7q+5BKQ1s55fk34mrhjJ9i8YUH6MSPs9e+6Ba+gl3vipUHep
jpS5wSeyh9fFMT2MlgMdK07qSZy6PMfFldPF9UMVpdUN7JzfleDUBFFh8MwRbkk/temNo6flge/p
gDvAQ13SLg3GqWovsmY0ZFhOd5u0+HMmfXi1+A/rG92SXCbZDQcY2OSjHV2SZc2ogni8jg3mmR2i
bueQ1V11Ro4Nl6YHxxCH3G7UhunJkoX1jGFOvvSrtgQI5tDKdQsClEazgH3wZqZxbbFi46e8CqMw
8urZoIPGyuwC/vlu42HyyiYFctT28hB1S3G0uEs3TCV4Eey0RVnbiLu6t2P0LZ1KURkm+wlVXqAI
FUVNODi7sbc7V7c0rqbRCTVdmcObUT7umsT+0eiy35f0wG4JEZoDJ2k2mxaPLELf+CY1khFL0yz2
kdj2Kg51OwuvblBxdOCYC2OMWueZeX51kKOx4EXlY7A4xHeRLqqjptjmdalPOBE0IAPrLE0fRXsO
gGGO9vBKYjesk+wY5hnth9TO/GGRuh+h8TpEOgObqsD7wTPJstgXYlcv9BtKu27fp7CJ74H/l0gO
wYqIkrZ1mGwNY86Jk6e02m6N6W1M+1ipfXazxOs69o+h0NwJ0AAR0rm8ysYcZpglOP2jnaKEi8ry
jExd7qJBPGdxo3pRGm7C7x6f47SSO5UpUHfigX61dErXVFv0xKqcT1ZMDmGorIBVraq+kjaqFzIb
yj0YlsxFuVFdrzk8lt4yM6+BAHUbR3Z1wE8IUU8pf61RVhxZaYcdguEevOGwnFIdVFbUhxQSmAT3
/JDhYYy2Q6LRQV5aDSgY+Wj7hYW5INbM+TQRwXqC7yMfGjJ3+cMR5gM7Vgme715plKu0XlbFjZCe
giup8bqsEvmSTR8MJ3sm9oOepXBYLFAAMq9pArePKhp9f+EgFSxzGrogI6xjpDni27RgcMeK5ZIj
NsG6omoT+oYxs0mx5/zY08/j3I5TzX4qVjlf1ZrygOBjDDoLE0GNIYcNYpAApqyCQqOjI7U2b3pO
02BUOiuY1Ea4Zbq2t1s/33MQg6+utJZfU9wX9J1UZpVaRelIEFB0yPC7+43eKE8hx4QrIB2lnxC0
4FNTqxuvQt+19OVQ8d6qJTQoXXm1gRu7OPicoE0gPmJPMy80LWN6V/y4uqYs17EgkEcZCdvDMGwd
58IaHrAJaCw+6nCeE1Xfd1pEnMtcjl7WNrB61XwbNPSLq9lJ7TuabDx0fzwd5pCcp8qCGFxgkkxJ
xnxOskXHySja+6Ep8ScMnT17dZ4N15UhFV9mmeYpSiUfGbmMiImpBN2yaiJGCaVBa7RIsBRVJyTr
btbn+S3Yqad23Dr+04r/IybBbJVTe2U5dExKe2rfM2SpN/j7mxtZcY7FiD7t7TV5TNewP4+QJCF4
lyYSwnCGOwLVyPItGrZBKal19CGqvut6KfF1q3bPk4KVcw7hHUw2/bbeqNRLOTsvi1jNfZNOgo5U
Tl0Ikss3sKmcxbSuwASsZp/KdNxNnOg9Wqyq2ylLtuNkp5/CkvZYDIEpp9OB42MZ42IMEniJs2sC
D7tpIQD+GLJKuQwGdVY/o6xWkeO7vDnhrcZBEUdzrv/QnALEf2vRKaN9AMcsJqnYxnhz7hNzugBw
73aIcdanjmf3plfrIuZoaNtX2lQ/NWMZ+bZo6wdAQ64uhrewFibDCXYbzUjyFztV5VGE8XRjUnJh
kczGQxjjjDS6RPy0nUL9zeHwh5GF04Vhm/oTTl76mJrVoLgj3bKnEafBsaEBtyfWG5hTgqKXiAbW
D3sncGVceOgeta7CuyWmoXhQcTG7egx4AuHtCsgRpiLZ5hZ0hmrJa+zgdb1Q3fCc4Kmlfd1axg3H
yncWw+Em1BIBHrH/xqwwPuTsAnR0KRlIIdb5PvTETA1D1mKkpu/0CP458bestXp6NyTGqzol+Zmj
JAOcJhxvWjXh/NlAUos72oZhrIdu3UyvBmPjIDaKeA/TYET/mAvlamG+4Nt9PfsdD8htOtEyGDtj
5NzMeR8mCRVU2mpXBaqtF8QuUBUUqHRWZL5ZZgifySrG+Qb0gRKAK5InoUFKUXNFeIVCnxrrFYTs
AgTqTiyO+nstJuHlahWf2mFwfPwpznVrxvENqhSeaCoKDHWd0//oGchLKwnyn4qYV1ZWxPCOXcBF
mWYIIEkaxuxMyfDai1w/0liebnPV5om0J805sRrlXma18ZOTZPVJW4f+PLE3ek26buY5W7muFia/
negPEo0/VMrUCTiJtXSklBStf1UuXoUf8Qx4rdvXdtp7NWlI/ryG9kEpc2v2nXxavg/CTiWzMRqy
rRUj1Zfko/R2L/Yo82y3IuXSh7dp/1KWsd+ZVbhtzZy15PaPMqkUyAoVl6oxGquz+meo9eKA6eMd
9dt6Ygj4PDvrIwCCd0tRefeG2NaAcUUKjjgRy/bBxrFUVbPa73lKiTBUVIAycw8TUqU18NgoQn9P
G7kkfh9J+yrMYo2qgV5VlZgFe30WXXXwjO+WfC0YYTXWyTbdZRquE1vWexXf/DXfaXWbOdXyvSya
zFMsOybWtxKHbg0nzkI8L2gq0kiDH5TNy77n19mbYTT+iFMtvSK1kVSdjilMKUr4SIWJqZ4x4IWO
xgqKzRwj+BMMGn0mtGy0YSueKlOB9G12OjtW1Hh9W+L6Ykq8G0XJqDBWV9+0Wvgxdaec6BOXJzoz
5TFkYns0iLYL7BHUZTUJBZ9rxtPI/OMOyuN4qJuFA4xeZN84iEWsnzpyRMecDoageNZDCf9C161d
0YfRrirGlek7r/8Aj8pH0cn4banWQwFm3rcnSbEP2cobIxtMUaYBZs1CE/stXaRZgz5gvYfFXar8
GJt6YQOP6bNpDR7qwml/J4qzgieJdElHW6qM5bcyTSsj0Cb5+oJ+WH2nqa1udt6lvR/bEg/OEM0Y
jvN+F2cYtYe+ILRDjdvrPgQQBrtQ+oo9lTurs4yzBZTU082eHEr2JUbayTtnbJhwa5oF2VabdU7R
+gnGtr3GTMZTa6ZMar+8EKnB8bqApsq4z8Gjin+uLb1+WF4nQYZE227AkzG6Z7vTH8NlKbgiM3ua
E0u8OU0BKbRtECVkWsLpDB4gc1DFZUF/y00ru9WYKgXFnJte5oj82zI4xnPWF/Oj0hl9448zCA4n
woXc4bJx8Q91btPTMrYy89noKqJ1Sk7NIKxi8CCjPK+lAjArUWhU2RbzRs5B4El6ayOQ1tjtVAY4
L8pSNfEurRQL9wAWYH/O5p+E6doYpNKK3LrOHAsq1Az/GbXHZdBGKKHUC7XcmBzCbHfSnvoDUYk9
X2AYD0U0RSfdgXNtlpZ8XnJhqG4a69QojjXdDA2ORAx+8RnWlvpTyXUKJaMLq51RzhJKw6T5syZx
9nFseQA9a8CbKuzzMhiICmxRPTkthuDUWBZ/MfXea0OVlDeVgfUQT+mpUGvJbNGcD7hHcaQpmrXr
sfYGylT1e77NvF9A5O1MbKFPvEC0w9VQP6WLXt/noA0foiKmyE+RBkG6ACEw9a+gfge3M0tc7cAC
/MIZxnNcd+UuFX2RBnh1MX6S0c4DS61E1DH05WRojd636iV/UJY8xWkm7dc41FN2fkh4dZ1UO47t
076YRXaPt9c5CLVJXlHzbj41jjE02ibOjkUfrGGdPVjFMnxjqMjUFEsv5k+nEjJzs1G9GSTdetzz
6aFFDsMRFwbsRgoaJGbIBHYvvQAezFagNgYNooyLvTeMGlzEoKkBOckpYSuKtpxpCa7+GFsM6QZ9
2RlaftHScryZldpgudHeCwsuEFyz8DJpZX/W1iI9rnRxGTtVm75GMd7UoaCtWVsq7UDjdcFZGFjx
tLYu1s9fMeU+eFEl8jQJn9uCFreqpRuPkzcmhumOGBA5pM7Qn3uFpk8Vhek9SWTWtyyf0nc6csOw
M+o1uWWIGEI1mPM9UscVk5gDvphHPPYcrJpupbXxJWeIR8t9VY8w6LQnUeXOgbvd3ZXNKHFID/I2
ATCQUEXfjBQ7dyVIt96TtlrRjOJVxcJYbrWvGqBZb45VlreBaA8wY85RMm2A0oUXJS7qxTc1FXR8
3hc0RS3RkFbLfAI03ubObtf+nFlG/qpDB2J6omhns5Lmj3gktGGJ8o6yY6vZKFJ2NP0Z0FmRGjAQ
dk696HXOmPYLsLLNRD4sDX+P5aSGMQYmhLgpdIhJxKuuV5q8YQ4hfxSctrD9rtTs3UZ4ZaaxsfNQ
wLWeaU/LY1333UECsso5ECbhvoBhCN9HKJcsGdBaWXEbKH1nMLHqmoeqMrgXobb0e6Pt89+j0MPn
sJPrXQrY8JG8QnpUaUQFptRMGXLrGy5JvfMoOL8K1vkvsk8LogfGAU3oDCk+u0ka6ENqT+zlLSSp
a4sp8DAngTEUZ6NZbnSt/N6D3lERGlT1GPyv4rtNZCxsqhUHaebnfHfYo+qasLjdQgxo9870Pzm4
NkErtCqBEBwtK1O5z9mPcSKY3RtjeCNYfkBi/29xlX/9fRR3qm1zAWhL9U0e/LccFQgVTmlkMrwx
Qv06AwFM1/8LLfZnhbGhwsVGlEsXz0HI+Tmb1zBpw05VpFxwytvvC2ns+X5mhKV9oVKUku/6dw3h
Jr5FzS4QZfOPfwD4s2FZjMhsm4sUkaBtpZhbk7KfznnbD0eQ6MSnr/oaRB3N8aFUxutQVTO/LjmO
K2mX/xqgLHAiHmP1NEZgtWg4l8ccqDGdcBoFPc1O+rYDAy/KD2YN2POZdPz5efpX2NTfL0PT0Iry
OPFAI/k1P0cLlUuHxGbMyltHhYlhM1VDhIv51iQadVfNYvWgBkCg6qfvtjNdUlxsy779oSdMDgwT
/WJ1NagvJrNL1Rp+1XD46NJyCDVPDG52uzVfL7NW/uxo8oXJnSPDw7RYky/VjInKrBR+3RUzzQyD
TlvCkhsimHItI30BOwhqaVWSAMVc4eq6ytZRMDIj2jnxMFppXu6FUZI/Y6Vlfp7K92grd0LYA0wB
brqoPydp9davrborGDy4qwYaMKrvJQ556nUdlUaLhtOZ5JNdLW+6ZL7tZFZ8UfI4D7pqzJ+6tCyu
tU4MBwYk++wWUa3tHHonulqLq0hvfYiOR2c9j/hsFFz7e2vCHV22IvfVbFaCNYqeAVty8qjhlhUM
Jeg34znOQYYdASoDI9wxGvZWB1aG/jYwXiQBCEkOpAfIx5vYxihLNwyJNTpOiBZ8xQKgMiVEK0ym
XzWgCuQb+H/4O6hQtJKZgEZ7dybWoOk4CJSCR4iKS/tdIze9idYB0rmi6c9Kq7wUmk7j0cr0QO84
nWDFT/eOVryTzBq6XUTLm/0WgIy+0ndUZ+HpIZPXcqyVHTr+t3GYkWlHlYPdM+1OHdo9xnNN47Yg
OfzaNtmASjVBWdNNwVTpSBpFK5mosZ5jhU5vBruz9uuszz7igxiLP7Jv0WfPUUPz01LyV0KK0Zuh
LNn1NFk8jLrDbg3H/NmkuMNsJopL1fHYDnXzMx+XkCgH2m6CIBXaEbMFoKF6ZbguvGGxfpQ5ubAR
/UOGpgiyUo0AC4uG7U7mxj0/XuKVXRSdeh0sgtVQvFmOdbeg4vLyOg8Dyh3V4xxQ3YeZFe3nzPlu
aCqdwgIhAiNTSKNQDjh6TN1pJeb6Vu1De9fFtKpo5kY/QBFZQQ+RFzEP1lBAoQ4A4mJIXgBVWsEy
bg85aoez1dAwUPPc3vQMVHZQ6MjKJUWDyKmce9CZHkZ7jYZ4wbFzWvSrMC1sN5yhOMdSrd2kxszf
kavhVsoAZDCy6ASlSIg4HTTj75D5+XVhalPi9qslgwyhXyA6OD+2RR2y243Q+hEdrEDHq0i7acfe
5P/PE0XeG4V3AjcuW2FRChAAF6Frnd+FBYLCatQOOSNkzhRLxqA9a57zmPmxI1bYuGrf7aWVt2fR
zS0sL5thJ5gY6WPAm7wK0NiOq1cZKa55MMZz76VGHtP5zllNpURDoSQULkMYBYhuteOMatVTGH0A
DC4owyJNpxAFDWJF4/dyrmsvGbVHU5ko44SznHSbtaudzaeslwIMqrA86Au/GQ13fj9ONOMMJBXK
sNzgUmLCBbAtcEhLuMRb5qVeRhMtdgjczeqkgWAbdRN6wxALFdsf26q5ziv0x62DlcEY2HESMRdI
qkM4uI6EbEtT5FRWHLNbi+EfZLCVyAny/4aGt7YEnOgu0YLYtUhepo0HmMFjQT8TcsehNjG1asuD
DPPxWAzrDxsQsJfq1JuAtgiJn1vOjRPUflszqqCtO+swyhypaMq04M9bxmbT+rxhOMJk+8ZHJvD6
f9zDlbLGo8GZ85Yi6cwxxGd2y/nURu5afA9N0OKVCL9w2ny2ZmgG7ksAMQa0Ffbdz7FRiJD7djW7
4XZknO0pXWRfKjWsPA0nwRcuEPkXIuHvF8gH2JKrUym0VLJMPl2gChEXJpTSXyKza3l6LWaGmaC3
gLxwnV5VwfAh13WYFSmKD5nG2y6O1trlAM7kaaWRtdbO/MDwxTjAGra3s+T0GPJlvaHmQR7kNkHN
C04VzBB2iojyg2oYBpP9tC+OKCnNnUjkerUkK+hfqK0BuqDBByGOxsLpjjmNYp8oelJf9PlxlEMJ
VEKAoyN2BeVhax0qch7o7TMJUCLG3WVbfg9ny6BfwS4K01aSACWQ29IU4Z1ivd+bg93Tm0nlIR/i
/gw6qdolVpFdeorF+2UY2os1UbGVa/OQzWF/kwhg1SWQj8U+ijpEyQu6DcptqhzqeiYsYarfOFk7
IMGa7tGaFKTW0dz7LbJFP1Uz+yjt9kTDiB5WnFTTSdHzX9RT9l082mjXzHG9tuyiOVrCmZ5Zfxi0
DqNp7ZZF1FRMdEbJc6gIEYNsuePB+Q2LPvdMk7AJsMj5jsCJ3m+Mrruvtlpm7sf0kqNyvKvrKDN2
c5GtEIbpt5LbqAXabBYnx1miGiGQSMiKWI1AH5TZoxvyJs3GPK6bwHfBMXkqQmH27kyKMeKEWXMz
/jfXcb7RKOnocSBOZoN7m6PkT8LskaPy6E+WGAMNuy0QsC78ZZt5HEztjWj0wE4KV4viMypNxAew
Ff1ZnarbhSHbL2mWjGRn5CW1CyWROWipstjTCzoiU12uIimbHYy90q0VYqYdxdE9Dq/0bG0aVtDE
h/eEAeOdk1r1sbNIP9aEkl7EWuXgUqXlF71T7GleczJfMviKXagq3iS7/C7tqiVQuwYpGCQWdKHk
J+i7hUQ+UERGgT2Y0R0bdsiqzX5p5u5gw1cczfVtVLaVnOcvc0mRQRNgyVrfDYQFclSFQOwm0Fng
FSbDW6SGaHZFF12aXiWiIG2T68YyGHQro+qvU6+dpriqK9eAZEsYtVrd1cqPpXvqvUTKdd8svRNY
SN+fba2+Jd/nKqHlNxZhcZ2sA4r3OPcRqFePZdxpP9sUGnbUdM2eDKH4WMMiOA1iiC/OVNtXnJcp
0GyBJy01yEShMWaZ52QhaU9H7/VUIbX/XoL3IbDg0IqpRemSliJI8Mkhh7DmO2BduhuV4Y92md/C
TqtfldYOPYhDCGeYytkXBeEk7ggDINAaCb9BF+VhhcuPjEWnk2rFCyKNgS53Vw7rHv+VvW9BUUI9
6/xUBnnrm+lIxTpimVB7G+8NoEC0TK2ToOVyFANBDizhHQoGeR2DJThFpvJeOxIlQFf+ihDRgkpE
vMlXCH8jFq2hG0Yj2u0WSP9Cbb1Yze9lpN0KoIFZbrRZLXLVOhCzxWTAkNNJctrhJ03gowFCerAJ
zOKYPr+YdCzeBVDGU0QCF+VeqV8rsdOCa17KYNX05iqspjGou8m5grtGQ9tpyHw22AcXqWTs9mzL
hV4zGoWBF32Rgflp63IwfJk6Fnvp4PJjG/nkLCMGM2wjsxe3Mo6tOUA/vN6oYZncQ3yzXntgat9b
2yHBBBtW8sW2+XEL45CIntE0pKWjLNEdzfp09FWBlNrrjJGqKffJFBCX1mdfNAe2r/+fjWv7CFKa
gZhsDmSMr9ondADUgVAs/ehcOE3M7+3qh11Aouift/+vPuSTdW4t8koPNT5EJ1Sr8ZFdaYlnpF+Y
DL/6lO1u/q1RQP8fiF4xORdaV+t0CaUnEbAP5z9fy/ZdP9wwx+bgrnPHgD1o8nMEaKphldHHOGGD
SIZdNE/NJV3GaP/nT/l8LY4tpG5amm6qGJGdz798l4muVtVmvUUbFIEkW7J9lrTlTkXWdlJknn3x
pG31yd+vCrOTRb/RIdiVoCPaRB/vnZjISWFKXdxV8RNGoXV6djpmR7eyew6JaCkQ3//5Aj81xGzx
6RM/m8eRfKbxJMuC432Ll1tPr1q4z80Sv2dTh2KsZuyA4OikVN25qIcvEhzFZmj95wXTvbDRdUrr
syN10ZIeBVvEOKdpT+HcPA8rymx0EmOSJJDHQpPCAdPRUpsnLO4PChOCP9+BfzadLMMxAByAAnCA
G3x680w56kmPxPCSGsgatYlQvRGQ5j7tZX02yv4ncEvd+/NnfvyZadnYDu0naeBz0jQdDfHHn7lV
ayA9iDIfbCUnLJvQUBXt10IUrFVfqFQqNi+/Kb7w1X98mLdGkUVItjD47/bCGPLjp+LADLVYzcN7
JFdMCxmYLRZjxS9Wso8vJgeHrfnIOo0qBsCvVD/dT6VC+qrAyLzPu+c8fFKOf751//jzggYhvxKX
gpVe/4wcM4xZ5yxpKN9G4L3JHWa0L96I7d7/54ncusOWpEowdVy0f/FcPt6lJoE/q4fC+LZbskc1
1pATll8k0P7jI9jLtvXeEZwMpHQ+QbegmJkanbn2zhoXFHvBiFGXAvN/vFFSE+xaLCVciUqH7eN1
AJLWQ4Xosztt3IEKlrv/35//9DA1aaHr4/bn7b2ZBow+//znPz+rNDvpNvNbm6wLtvEZODI3REup
cqrvVGMK+iRoRhUP1WOBk+jPHyS2L/rh94b6I7Da65aK7x5a38f7VNal7LI10+7MvNMoS8WpNXBv
Gz2K+2oobjYRNcNS8iYwMa8zG/T0iL3z9Oev8Y/HWnJExlugQ9jgzfk8lxCkB6LaNMZvUl1fjNp4
prH450/4XEBpf70wIEhsQduMkubjdc7TjKMBevJ9XkPp7rMzM3Yfl6FHn+kI0jcgnTX64uZ+viqd
qZLNL0haCMsPv+XHzxRdZQzE21H109K0CBX64pq++vvbU/S3UkOXddUhRqnu8vwOhmlYf7H9f75n
W9HJiOCvzXgbGX16hyD2d2HKxOXWWMNzH0d7Qx9O+QittaOv3uYh1q/5i3smPm4O/9qRHZUigEVA
c+iGfryoJGs1QZsrv5OKdpmV/nrMUzRncv1tV+szwHPPdOIXEg6vq9nwDbgyLroO1HXpS6qYjHA3
1bvw5sL2hGzPOAy+eDf/6xcUqsU7Sv2lfh47DGOE5xw70h1hcHfmuoEZHcftt2zMEjekSexba/Zv
qZV9UfP912KFyb9g9ZTCZF34eGu6uhOZnubFXYYPtFsYOZaUy0zwCuM774w2/rS7K2X+4t38tET8
+xf528d+eswWhsZxW1OkhPrMAf3QjK/z9HOJ7ozYga71HIa477sblH942OMvnnHn40P4z0//fPqo
kgqvbFHcKTDxXaz15xysMFNjLJlm8TqaGP57EjzdKcaAhejpDdXIr3w07w1Y8OxDuwZWMXkgDL6N
o66iPplFjemqeZviVmGaot4ayoLHfCiDeuIz2rW4tRutYCbGeJxgP94Te7eMw++qwHFplJG3WVMm
+lqixGOomEFKsCzA7fYSz0wk1vUZ5xz0fhSM9lQHJjOBoop3S1/6msYDE7HuTHI+DGFN203Lv+dh
9GCW6m2Y1R6Ui9nFwYgacvFFXZ7sRgT60txPBCM7FUq1ubRXdG1mFtRjTLOYob8OgsALyczF/geA
vSKWyJS/xkZ/wTSKbX7qg7YASLtU5wSdO2o6XBxR9NAkHcEunXyii3G27F8Z6iE6X4+mvpkDhnFf
k4+OPg78RDQJ9Jvj1VLpD7MyXZUp+QrIt70RPkTdRd/+vGCLj3vgv394BsUUbRw65ef3jHWARg+t
mTuanrdoU+j5O7BqxaSc5khC/ycWqsAkaa57LV3PYg6/xwnxbuidmOK/lINyh03uq4p92yf+s19u
34rCjjH2XwUSmKFPy5NWoXQhCri+y5p3g5MJv5OOME4R35kHO+i0lOWlHx80srWX9ov1WPzzXUBP
ydTe4Nhnbv/2cQGAC5yOBC9QFoxKeV7Rlu40RQLt7fUV4fus/iZ2bH5dnR43mdXWN32+vqLaik+r
AI2u5Jp5Gianv2mbBfdrQvCqTiN3p07Z8P7nn2/7Kh/vE1utyQZIb5iWxWc+KS7YYlltu2WtImmV
qMMIS65SuUrX7qbs4c8fpm0l48dP48aAMNTBZVk6zf2PN8bGTYa83KjuWueYjO9J9WSvUG4cEjad
Wx29XTpcEzaJ8N6tmotmqa//R9qZLceNLFv2i2CGIQAEXjORE5NTkpI4vMAkUcIMBObh63uhrPuW
mKIxrW4/HjslRgIxwMPd99o1tUh7Lq7r8S6A24Rc0Lfk9yKlPbn4PdIrkmn8aAPeQ0aHBAyc0LrG
WY10ZnrvJRcy98vBff7z6avB9paFRQrk7GCPk1BRsJ/UaRbtMZjS+zSuYnArWnrhNP3gE0KYZRD/
UOWBIrQQ8/4MGai+Usek3/lUZChMSLNHb/QfwnfW3LexGPO72BPjDZSh6YieBmlUPIrt55P1wSKm
SMEVkNBioZyd/QQHf/sh6Bp1iqtv02A/FPlML2G1QiPjZT+Fnu0/H+/v7zWPzMea9IVtEWWe7VgN
K0vdTnm5YeE5P8UwZ1T5KNSFbhvt7XI0v+ZpjVvaaKDSwkPV/3z4Dx+Xhg5KP7QhmOfcOE3v6H0G
R89FBOeApXMCa77iIW5zJOITTj5sjM5zLhwV70PDf44paQIJJXpjR1jm2UM3eoQRzby85IhWgyaj
+D7+93CEF/vvGP9syj/Cz9gNlDb3rToJc+fRENZOYq3sb2gwkABjJ+dtCgPL1K64sIA+2C3kChdu
qbCAC56nD5SF1YIRSN6o4X3pJV4/Q/91pjHh84kz/h7n/RF2dtpWMdIQs3DrU2PYd01QfMVNDqFH
tg8jCjN0koKh+wIY6NCKelvia99gLUaHbo9FpnoYUuPCSvr7g7j8Hpd6EHdzhK9np8QILH5GaIvG
NY4PeolepmsPmFzs0e9ciMI/GIqmGg7S5QVDwLPeHxPxxJE00SKLFiB5xFXdO6WG8rZhYv4Og8m9
8GAfvGhGc7GZ8cgH/XVXp6mmM5K+XUYj2FLNVnexdDIvnAN/b0QulyR/AFFSG8W36P0zQX6LoeKO
zUnhNNHk3XcXEoltSTZmukna5hrJ24WV+vcuXIaUJJ3YhyRRz3ahhiFDNhoMmc6DeUDorB31Shue
Pl+oH47iCZNLk47t0/l+sDx6keAOkOpQxanoxaNlRRfe3QeJSptUMDkV8oQCo4rzvWDFAlnpTL4j
/12b5boaMIuv3kZJSlJRNB59UZxmJKiJF11YHR893p9DL/P6xzFjIf0LpVzmrVH7ysCZXfaoET9/
hx8sQRKEeJrwjeBNnn8XC4UuE9mMfe/2fQW8zXJuQF7kxzmmC+zzof7eW0RuADANl7Xo/DVd2HF5
zeQk8amz3ZmFh1QksiCuTdQKfVWl84VzbJmaP4ILUpCkWCWOuI5umn8fG2lIUrQr++nUG3ReaEWu
dnOn0zyDMdzGw4mES0VjXahX/TXoAqLmpLItQCMLk/P9pAWZmaGh7NyTDJpuGxg4WA3RlB57e3C3
i73qVTpo6aVVuvzVd48qdBJ+S/oSrBgVz7MT0qpI5Wejrp1w5RoOem2k27aFKdOVBlCyJjTuNDce
nrhQwlwjVL6SYZPm6xo/yOfZTVF3m9GMs0w3ZKdYQdzJs8a8n8OY4GFEYFRK48Lk/PWLbdYbRxLH
ESRjzLjev6d6RKdFB31xmsaXIvztWenKq+K1EdC6ld80zdGw/9vyM2nHsCizGCT9yOiQw3g/In1a
fYqHXHEyxJJZbGGFOvQXXthPy+9+NxO2zVWaFDUHO5ck7+wD0hkKDkWsFSdhXdEdQo6ieZ68fWbu
q+Ht8/1kLH/rs7HOnigEKkFKkbFKiOK4qK26+YSHEQS+X3PVoXNVUJaOxfDmeY+gI3Ju0J//grMT
anmlLHdy54hciWf1Zcf/cUKFQUkzUQm7LL9ywcpeMqc4OzAoJRicSB7XG4qjvNOzD5fSM7ML21Lj
fP2eTn4H+Ka+T6cL4dylUcz3DyEqe069sdBOgycfqdCUj06ESngII+1a10tr+1/fGY/jCpMLAIBu
MqXvh8Mz21rUj9Wpm+hBAaT8n+fk/d8/WxRVkwEc0r3qVL22MDei/8+ff3bSqHEu3Vzj54tp42ao
3/zPX88Hi/r971+m6481Zdoa7nhTUJ28+V5+84wTmRcq+zkZJYveqR3K/Absw9OsPXw+8t+L+f3A
y8n+x8AtXJdSdaI6AbkxRl91F57s0t8/O/GUyocIsBUTw8cPpe6lku6lv3/25Znmadb0mZkp5lsh
HvT/ltSXbPZ378c+q165Xte6JYLmE7eDlSFulXbhk3AWivzfAQBzkwiwDHkeNNL8PcIj0aqTlI9V
uRvFzmh+fj7Hf32d/3mG/xninyzBH3Osp32fuWVYn2jC2ySLzqmTayGfNHNpKbtUY7rwQOdlBAk0
CHoqW5HatgcCoTlAt/z8gS4NcXZ4AXfwrGnZ7WAtC7E2jetuvjDEx+vq33d2dmAZSR1CfWUIFLOo
7L3/xo7+f+vq37+/jP/HnARGaBcp2K7TkO7rfNM9/v+9obMDy9DADKUzU076I+78nK6p/0bv/vsJ
zo6sAVdPJ85kdaq/mCOn04UJWP75+888G0/SSOstOhwIGu9fkCLHQtt4U5/GvNlBk4Hyvu7L5yaY
Tp+/qg9n+o+Bzk5A2UDlNJ26PnnunYbVzhxeiFM/XK00P3AZJWPp/XP2/zHVqACnxGiS+qTnqe/2
FLCqu9y90O5waZCz9YQqcXQA7dYnJw63sEMe0971AVhdqA59eJTg8o2ciBybY58FJ6gVezGh7qMQ
TnP94KzvLdo77fvPp+TDuV9QyMSTNECcJ77tvtFk4bC0hHGVBEfr9wzu+/nzMT6adqru3JA8QnEM
GN6vr9ysWjpE+vqkuTewi4By/C9Ckj8HOPvywVtYWsEZwKORunqF3HdhgI/eEtkTAPdUKHiE8yew
65A3OKtT/h3ZSjnuQCiq8sLN7qN1JWieJ43s6WRTzwYJsjYA6UfWz+mutex5rG9b40IouryI852O
fxAKOMOSFDrPzirpQcroc8oc4AS/mF51renyliZzIO7hVRZHaBqWust/n/4/Bz07XiLV9dirU9ix
3Z8r0/vx+V//cGr+eKSztzaFuTXkUMxPk/Sd8ADcE4lp213orPlwFOxelw6kpf3o7BtVhDIhMg2r
07SJ4jsZ/RTca80LX5KP9onACEcshi7Lbfv9PiHf0HZKGSyA9EptLefC5H+4vv748+b7Pz9LKJ3Q
35j8sEMRfuJj1enbz2fjwwWGteWyisn2nGcn5pxysClGbvXSpge53kkD7aDEXhxyY7q3rf/VK/uf
8c5jxkbVTjaljJcRluTz41QZ68+f6Lyw80/USJ7HtUi2LGfk2Z5xW4hLbRdQAXP38C0hZ9pIuICn
Ij2AwfbDaP3PR/xwnv4Y8Gy/xFFJN1LNgK2JjuEO3G9e7j8f4sPl7LnkTemhIeF/ttJsu6Z7o2AI
DY7VaMIee6tsd+UePh/mw9XwxzBnK45tb+MzyzBBEcG32YX1rjJ3Eya8IJXxHDYvnDTLXj8/3kj/
6cJe3KzodHm/wqvcKe0ii9SpKe7T4C0PNql7Dbc4u9Tb+dFO/WOg8wKN6/R4BEsGkr/B4FviQibp
oxVg66QlDNKhZN6W9/pHGKPbeQ54jxNTWlvpgP3D4+3CCvj4Cf4d4uxVjUns4Z2bs1Gh9zvRrr90
mH20xP59Borg759BKNuWvUN1LnTUyszBAMQ0UgkMd/NLVlgfvi7k1nwF6EUjRfl+KIpDqIMqozyV
M8ygn9x98/FSq/6Hj/PvGOcuPX2TgkGH8nECkSXEE7hjNDqBdSm7hz/g8mv/WsT/jnReVXX10ZmC
3CpPupGXcE48eZsleeePFY2pDQivw0A29jYFRHtMeoTRWEjAYXJRF9lVnfgKPwuatvgXWNPIQ10Z
sD3yZkFxZPRt7oXVhkARBVJ4kK1A8cOCVWwUzr4c3BcQyzTwq/lXqmnuKUHN7idTVdl+F7n0KcaW
jZ8gOpB9kWfY/dRhSn9fHmxLiwQKKfaFhhMZHCqGuwptbkI1ODYQf18zlCQTljk+hEu1gxDyU7Z1
BKfRKNdhFb+iAnobgPpskrFqN3ncYC/RAKOP58H5hd6O5zRTUL/0W+7yFNMYRP8miPwkOs3jdFXM
OfffVl9LiMAa7B9gvaBF6agLQwEtGkvwdZaUkbMHAByj6awRI2G0C/g4FphLm4BOzdTxEKZWhe/a
cJApaHiA1+HBp+YY7B0cx+/NMvtp5aHYAN9xX1wIkDsLO4ddUUXdHZwnGBwmAjD6fGHT6e3gNzI3
EbZ29lVeq34dxTS1ak5rPzRW3xx1BTERvGpzDZNeHVJk1CszrsTeMILyxW3DZmcPHW6OJpc+rwRY
IyPLvSoMcFxzlmmbGvKj71rAYIO6f21E6KwLuzN+BwLMs1nbw9epcvBXtCecG2eJWcMkaspK80Jz
qVUAvkpa6QYj9difq9BYjWIayPNqo70LKywEPK9ov5YtTsFpXgQ41eCEcZ0NkXlthvnvyiALRDeR
PPRdX67gnDjbek7wKCqgx0KNMnFrYv8PsRxf494D0g95dKPLwNlMRWztlQC+B/KlvolTiTnkULd7
25sgr9BQzlw6xjEKqx8sDHebmZP1Es4OECqzAcnShe6hgiuxCtsp2yT19GYOxwFtbF9MXyoXi+M6
oqtMRVF/GwQq2NlJkAAJmO392E1vwFs0kJWS+ZBF5TuQkTM/yrAwUYgnd+T5k41sivbQOEi9BgUA
I77u06u4WqEwBt+E9/wK/KS5A2AS7otmEPug7HDOACMN2yazgJ4NIl1bafe7HrTXarJpU8BJfhe4
tXnbiJy2uEZFnIyT+wyxfXJWJFcBccbI+9OxnndNVrsrHdYAoMoQEHIcaffFUMojDarttrWTcVWY
kIO6Lh6PAxj5raNwoGmjKrxpXPFL83RAM7K110YFFK3HXXYlUvd1NBKaOCkGr7n7DdtMA84TtMZ4
MOJ8pJ5kxTd1GvWHJjCChyCc40OjSqTjY1XeeRPsSm/GegpMIG5HBeJkzYRnKwScc8zf4XxlsQHQ
0pK3cYuHcgzPijus/dPBlgowHlK8tJI/MCZaxMhCrGVqQo/KAwrwpaqP8F2pCunhzQBU+lAEkoZE
0Iu07UT3Uu9HPypl8Q08vbuy+J9bS3S2P+IIs+2T2QXZVs7072Fy1iQBBDNtMLdqgVvaqlB+1elo
zAEaYim1MAJHwFx5tpjE5HRuoekNrx3+5zpucB+IujLG1KRWP0OtwVrGGPAuEq5GQ01XTevWdn9F
5AJWYbMI2aWM4A+E2dpqZYFuNx0B7ziwL6REcd+HpR+1urO2ZdscnSAWxI/YHAxh1T2GdJBt2wV1
2am5vIokoXNfgFd2yrlC1T/T+ppWwYr/Irg3Znj5eqReki621ilXIL9rYsFPrmkDs7CtgA7dYtcC
sSWKIgCZHrAI5OjepoxREs6trLa5hjtrW+vhz67G3rqCXLaOK/e1Brq4FnH6NhTNLwVai+bb5K23
tSdLdZgbjdbPIuDAb1xegKgUfGNZ/bRt+oxcM1Bro+vwQ7OSxJ87lDZ5q6JH2i7SVeDCcS9a7Uud
jvzMyslQQEaIHXN9Rhy7sBLanH2T18ATZWHtHGjNq6EidOiFCGlKxlmg6Ce0eHCDm6/8h+zELB6B
acY1hXNOjK+x20Dtsqvsm5vnXx00o09dp+XHIdWrq2kuw2NIQahaCQMDh25R1boL2BggnPZThNLz
8wJuIJC/AdOJEJWppwESo0XFNyLPuSpC95eQqOhmqJnXjevh8TE02ooqsU6TaDMCdaUHIqx7Ov4d
lezMQYhNn5AU1NknW9DEzkPSGcOOS2Zzg81Ie6uUSK7qnLN3qfheU0pO/XSMBliS9m8OIeX3sCA4
7uCi9E6LnDqVyVb13rQDpj5uI9JhLO2ho+EJRhvINhiKwprWfGznK7PvBn9uGvNRJZHTc6HoOjwp
8YTaxcjAV4PuJd9E0PBZNwmef2oKjPgK8go4NVHzMvUhPCXj4nln9rDyPLrAvVJ+95KiXVXKgLXt
zeIWnl2KkUDmOisTiiG+WyK9pkb17Db2i9113yYbDnttZfEDxlEpFCGiQLsHZeI4k7dC2lMfs04L
7+0YyK8HVXPdNhY9K2MK6mYIxgWCX+dAwGLgEvsgS5iEKbTrq0IJmpOlbYNeC8M7k1lb11i3b920
gJZCkLttM6BfxcLLLzI2P40IwSqj7Xrtuh2k8ajIVhkQjqvRFePWxFj50EDFu+1TgTYsFNi9BeJX
Xi2lVnCAV3rbtpvByORzgL/DelJTtFfEHms3h/ksQRyDRnTM5wbbErwGUAFCu5rtL/MkgY12IoFc
FRr9Q44jAGteL24MAcRn0LLfauaAjBLKUY3u1JiZafHdXCLwzu0+3dM6PN8ptCP831YTXgtnQJMM
fPE4La1+OD6EPl+84LFpM7EL7UbsWh2jjQwiLBywTn0rKpqsurySa36qsdWQKO7aAnbhutTaGufD
3ruD/co6nirvp6xd+B61Zvi4oXj3IHfkRugDoK+xZbdmBE9APSIQk+qbWWjtdwfuH1S0dMpxN5pz
MgD6zGFvph3IYDHoJ6Oqgi9BFwL37qpxlxZG4Ic4o29ASVZrr5g5lQMJGMTW8m43t1P4RQcc/iAi
PoEorgEDy7H3VdgHG1ot1BexcBHxA5WbVuPwoWBNxzy0my16aLmLpZ74SdUD2fRox0w6+egUDRYP
AfFjNMihBCZU/bJAd2F1lQ1oPSRrwXB+6YL28KognG1qOuB1Pr/hKuvT8gfuZ/aWLm99hXxXLExO
iWXnVH/R2x4BdOLxrMjLy/yYxEb7pfKm706jN0Q/3ds0YkAyjVZ909em7qe68Tbay6SN9J45yoRZ
N0hQKeCkgWezrMaRbBzN2iAbJMe6qiLjNqJZeaUVHKayjeetqm0aWoFTbsVkjI/BOKm1FrEZoyz7
OiC292nC/C3NhPoNioYr7N/uutzwTSTH+fan0qMvS5sEdoL0sKBonHZDBU1mgP+80seh2yELj/dj
MqW0OjvGFleUcYPvSgaZIMg2rmCdOk1owhYgBj5OtsH9IcnaqzjOqge7ypN9NTrWutSb4cbWmvY7
L37amfRKRBD3JmqV7j/dJFXDKxizIxyeBMxoGnwB6zrvBhiBu4KEGaZFEvM3QhCDSm1UH83E6J7a
UpqA8OPU91QhbxDWh1t7JnSylNPeY03BZUDHP/a1Sbh4bNN6Gk4KaHRNsNpXL7BnrsfRfkUTpgBF
yqiAb2ZXbWwhgLHKbB9jjhJsbb0uX+FcLouSEh+wBsva5YXdbyqnXSAthe2ts27EHkywQMdvDTYE
N87A57mHeLbKAese7BZsowlJfA0OiBhkdoCDFsLZeFKV+3SOnZVtaC9Z08LEq6vyIJVTPaWVwVVG
5lEMmhCi5TqMi4XVl+jEVZ4er8CDtKsgwx93nbVWeqC9Ztr0eRLdGwr0DYYFtfsYxR4+erV47Ac4
GmFE/zanv7x3YgAggUuGoaor6GQYdbrtCxJPmgfo2JVXiljwYPVavK1gOx+gQdOST5DtZ1ajcOke
3qxRt9dT1MAZaFIyFQI8E10XOe6KREG6k3rQJpV1SJT75Dkum0fWIc4lNaxLzrdVEQUvWdAWa5EK
E6M2M/HTYTkZYTuulJNE3KFIJnLJi27y1iUdZrpBfpvjDpH4HqYvxPlS45caGVENzHAOUDuZbqCw
QxMyEnu+kYa6T6vspcNHZT84cBFXnQXxUMu8ejfQqv3ojnrtRzCBN4hQ8y0gGT4WuNwBJ2ShgrSM
vhEY0GuFKdibE4XjT1cP+vt+SuydbZQFwPo2usUTCeFlONsGPotuH2yH2m2u85LF6cDFxBCu5KhF
ZxCuzEJaBzcZ3b05R9ZKC3DgICjpD2bcuXdpUHMWFIvxUY/lMSYbVe7XzQQTXwbeHa1f+JnYzUvo
ur+0jJ49kzvK1QgM7AmNsLarJ6387k0B7GV6s32aRNQ6aqFSa3nUgicMNJr5LaCOnBtrW6u0PTg5
2sdoYV/peMH6VRDW184AwkGn5wkOGR8xxb3fXCUlUSCWQtpODAPoJweblXu9gWRGKczcGAGofztM
5lVOM9QWmBedYpY7UwQn1vOi4pcXgvZWJc6dRhGKVUFs58fCHmGxxpMfgR7xK1sTful1871pT+Zh
jjFewkJnugmt1OEW4im6z+p6J2wVXteNDRA3tyVmPHF3l+Z2twMV371O5jTjQambVAO57RCmpxP2
YPFTYRzpMcGdBbuabY7v7nPEmXQEJpz6yZhCq2PBmfcEwnCyywh3Gq/sHs16+NUP2PNGbe+t6Pye
r83oscu2wOWSNdclJsdMjRcC3p7DiDhJaXa7HroGLUSr3E3EeL4ZmvbKaBXXxNoAbhFHUerrk/Se
RekAkrVjN/0xB+53uC/D14zm+0OpT3yH9Hwq4wN9wpgJ2JWBfayMWud3lNrjIa1Hyw/GJNtkOkoK
pQJESAY8Sjy5m/K2ac03x7K0K8xwxlU29yY6Q5hD7LwYsnDPyTAryNfp6LwWjtvurawkq+IKg3Cx
BgdbWnTSF6jVFRzRb54+PblgVIjFJix5GkVEqGXazu0gx6U5Wd2hIMJFbI9vQVqW6xrr4K1D3XTl
1m0D0Hg+ke7oEYqiv0JS4dxZPUyg2KWh3ehTtp+U7S4WQbiXVVE/RKZ0H3koa+W4LNRYIsVrhld8
QyAKCaCqOkHXisZIsN5t322ol4unLlbxZmoz67WNTPPWS1IzXlVQoqhwZtC9OG+PvUDIlrUNfH89
eAJvg+Qo0mgQ5KD1Yb7hC5DV5r7x+tAHjvljrtN+A54e9qq0OFmR7G4Tzw1g9qgfY1/XX8lHwZyH
2bWl6xXel2CKp2kSD4UbfZ2TAaoh1pNo1WQJQ3bKfTKVFlyj7tcAB22tjFTto64WHE3Mno7n06Gc
7ObB7gvtWNule8TlMLp1RTZv81SmmxlvQrK8iscwliyB9uKVVnmXuiORbVvUZAIFqY4wYKPaP/kC
/cI4HYsKOsjWlJe5pmqYkoyD7fnOor8L49jlS7vYvDqyu4uhRF27BZ/GwgPVrAwnwtDarDah7n1H
IFFtta4YuUzazfe5J2eJ6pl4rBm2pijzW6LI/mkssLew6iBacckscRyy612Qd+kCE+cSMSsnfZlB
xm6Loicumex8w/UHF2F9AkCr2izZtyUOqKFr/gbMjWRVzfNaVTZuM0L+VkqvcEXM0qtJm+wbBHmF
L9oBlWEYWvVDlXcj9/2shTEEg3BlgRHZSuCaIMOCZqvgLq2sJP9B11DEtq3fohE2PEBiw7pyClZ/
Nxs/FwjvClVYuZVB4KSrBkPmX2mAm33Z2MZdTpl+g8ElyTvRW37XLpZfibx2Z+z6LLTQV57kUCAL
1t27WSqhSYOhRuWB64YWad+yqdFPvWVEp7qxihsvle4zICeyWdxiV7xcPFlpi9sCeLf3wm0mH6qX
tcGxNd8IB9cl3UxaXws7E/OKsslf2tYJjlgG1fsI2N4+MJroHiOlxi/A7u1GpmXdJYN5tHqmJnRC
jnW9sjflgPtFHiTzrkw882gCK97UowH9ysKg1fOMcvePuXcdNtu5mL9rUeeSpVWjc2gHOgEBjNB3
Rni3NRp4yo3Shj2t7ZhfyIjpyAZ6C2LhHIZR7KWKv1QOaOWobLpNJloucHqUHJB/VLceZqVXJneq
44w9GR+Z2hC/6axSL45snwOVRUcDy45d2uBdMMbJW9iM1OUHssRiXth5QdvZ2xlD7S3bKvNREpDW
qrg/CDfV77CFZX/bsImn0NM3eWm1ezantcV9XIAvMtWVVo/Foxkk7vM4yx9uMbJedM4bOFfttnQx
bRi1Qh6EXZWcJVXxhT6Kxoc9y0ldeO3aSLX4pTfd9hoMZramYxf7QgLEtTZDe0xUBkkp19TXOW7x
QCaLgbWr0wbBI5NhcEvMlAd6EpayayisEh30tEbj2C/TbPdXtPB0GAuN5tKwqg9f+fiJJQtsHhAV
6XeRIpFBkNTvp95dvJb4aOL6iIRAwGvPFRcGmwT9G5iZyMOYpMp/RiGs9KLL8t9kaRFZypoDeepG
50Y6efAQYTzPV1RgaSRgCSQwx4EMBtKvYKNuwRhBaRYs7Dss0KIrGtix/Azbei2DacRCu+3tm84h
cTeb2A6VjfEM0AulzVj9Mqt02OuhBhLd0V1xaO1W0fgJiGOjD6rYWoYV3Zh1OWDq5mJf6OGDWlem
eHIm8UxDuk4kp17tNGru+HOkCQDOtwds5J/T3jJJwoiFo5Z7RoiyInUc3+qM8Fp6OEgUi+tSq7f1
s0mLCrzGvPF7aHFm8bz47gzNo1kKPg1tYf+WHPrXbj68IINWVxU336IhL0W68yXO6b4bwxELEZcc
2ljTdpTh3b7BuZDzl8j4JXGxtDBz+Gu0OCaPvVHWlBMqUhF14W6DpIj2gzLMdUk73wHH9PyqcVAt
sOXsCEVxR/Bomp13VJ6hXuxZ1QG+qI25nUT8tfMi7jLW8BKpxZ9TjDp3LasUj5LMwip3xGivq6qL
tV2e5wKTxtwKVnoSPKhoGG5cyITpxoPQWX8turFtMfEep69OLY2NagPlq6ie13oVWfoVRmPyMGLT
9hTUeuOzbWnrd5rgEE4kmE0v+kbVQV8XMsSd3ABRFsA03HMJCg6wLgzfTkJ4wWU7rGe6rtda2ADD
6QayfV5fLuZ0tl9J9SPXix9pmRtrfMJABtou2bhjz62z3mRBd59JLKM6iTulUBSRUX+bmwqTBlLB
6Y/O4FjsVZ4tbGAKL3rnBk+VPpWE1aNX7TGf3njJK7m2Mrguis61bnCaXMimfRvHO2xO3NsZLhnC
PhHvkI4CFQaSD4qzJimWG5jzOprzNqfQOovBauETlj+DLFwymN/qpzw5OtXWeFweAIyAz/fCcY4C
nxOceUvMRkdIjjocs4SusaoCBF0G+LIbVmXsHAPfupbCE4YRWGuGjkGKQ03eZlJde+XCK5rDXltN
SfrVMCjbCeB82yST9oOexD8m0zhOafplZsPvdES7eJCTv88wfi29/EYMk7Gf8XVeN3r8CztF0CPu
0e3vc3qxbFyoSIyaubPgiLPgmcYz78bMqQmt3UmLfisxdF8SRzavBtYxvjeBf4RbZ8x832EYbZK8
7U+ubs1X0oxfpdV8C5WOg2sGFLM1ejJmroYv61jWTHARrz2hOGJK+JgrYabZXaf04ShKPFZII4Mt
irXAtzWS10VMHqMrypBMcVsDRebainECJRULwy2rx6kWbOWwygp32GQGVQBySxnVEE7hibe1FgOO
EL0ye0yLu3iLnQbC/ybHLX2iIyG3SO3gC85XTbjdl2ak9lLFkXvEgfmF89zcuZRH1hbOwHeYpyZ+
gOJsXSDsd9j4YO1WOpom9K1ki/C4Yj9reH2RMeLjs8ryvvmVA2RZWaksN2VDsBYYToPTU/hrdMdo
Y0X5XGyoiTxXHEBrqjEYUATjd/yTk5WlppnKjU5Mgn/j1tQEt8RYjfqboSFeUS3MzsROKbKS9QEG
DnqWlBWWrOQSTtZUtg9JHMFQ6KEqPbhmXhAbz6paT8XwanFO+RnGoGusDL6D96ZKazrVRGK3E1+0
OBHfzVAaNxR5yhubs4QfYv8ouS0fk9CZ8IOzBVUWD9BBY0SgSgzquHmQcnnPXvQwrPZ9lXhX5Kl/
tFE38GcT8ohJUS3MQ7pK/azt28fK08ntBmmNLQmWU3EGudh2wwhL+rC7K/L6O3615kZUHhrbhG81
gVy2Spu27HHXc+uJik33JHJ8jLHMym+0rs7VMTfT/Ean7OTCa2jHe+T4yTbtmSAN0OKmCPX81hoz
806R+F8PY0GwqHft1wGmjG8l2oitrFoMns1vpSAZOJmgCTvbTq5m10uvHH2Jt2vmguor12kzrLZV
mEZ+7XF21r1b76nu5GurKiJaN8bsoJWeydFX6CuPXLwfJPazUWTfEE1KdnUTbeY4MPdao+y9N5oE
cEE7yi11zemht9BNtu5gHWB8jpuhafLrcqzx6GokN1v+E7zEMF9JrdDb1RhWr+DNjTfa7MmjG/Iv
APW+lg0OSWNqUDzQTVDnTY17O8DwNRdfDk1SUafIqKPa1wOn9la1noY3NU6oFHJcc0Xxvd9mTXDP
aSJ2yMuNK8fI0n3fini/OPVxu5kp9yceNwSMwjfpiM8khAm1HibSXXg/oFe2aUuAf1FTrMS0G162
xocZ+sVI2nfbhiTRdXA/ryaxEEWQMF2PRtUcR3qyjrodm99TB/wGXqoka2psRzBMK/cSStTJICTb
hUl3SsM+2SVOhRW1yIybNll4BMLqfezP5iNkAHHlOLY6CA1iSCkD626q4/o1imO1IXmXrQXBJ8T1
3OSLwtGPL3WKW73eP1o9dRsot80R+2H62YK22djFvDQ0GRALDLukYDy39cqbrAxU/DzvPS90Nn0v
ot2QDVSi56e56us9puHlxu1F98D5PFFVAs2VVF22t4wgvlZmrY5QbDF8svrqpOxEUvyaOuK6maJt
FSZ3TT08CmLNvTYS2mStJnZzsRSxhf7d9urmZhIgSgq3dQ4NyY9H1XfBViemWLvEMQW2JVaU5Hd1
5MiN5g1vceoMz+FQwGSfFhank3ISqCF8y/vJ2aYyDrgwDym1b51/0C9uRcUgTtwhwu+tbRW7Srbz
1mpTar9hlazTxO1vkcXjuqtXOqW0oEILGXpXajkO+AqbhzBNFFL2HHiwSnEp5ks8N+m0I/1a+4T1
1X2dquGmMPJ070rZLaGhhiqASqLTadPe0FRB54NDSDyVOF0OU7RyEvtrpjpvRyWovlJOg2/9/+Ho
vJYbRaIw/ERUERu4FaAsWXK2byiPAznTpKffj73dmp2xJeg+54/8+yy8A2EmoqfYK3SJua1CT0nG
6VpPUUUh59oIarjVfcrdPyXXvlvWEGjsbwthxkEQoPc2GmZ2H+Z59NQ2kgGmP/OhBEYOsgEGWLei
8pi6mXWkESbZpUX2kpp2zu6pqafO0ic+gJ6A3DIj6RZiB1YKb6gYsaZCcs0H3Qqjtyyaf8q++SCa
Jva0oiSkpuqSLUyrurVVxidToUF97RL2J8tWH6IQN75rZ922shZ9Qze97iecPZcy72LwrRkeXUwv
Q5Wj5F87Fyoo1usowoKWTE15pS7vgKP5OldasoU1uNpEt7MoWZ+D3se+NXO5OhqPOJ008dnlW92x
mmlXl6qhOx7wzDMnoq3x6rjbUObODzOatlNp6oRWysh1Vpz2MHdEABuz9Ulwc73Hp43qxA0pf5ST
sSlZh7exa2m8CsanQ9wbZGHbeLG7rmON+r6YY3J2y1Ae2WMI64AzT7holRGpGoBAQpyEp5klj0ud
GneZK9lFq2n6WmKCdpY4bgKSbwXVUa32gEku27olCyHeq3hjiRygZDALrCbCIWxzfBvBS7c8ZLEP
1EXCtNZZ+yV0YemFYv6FRLutLwL/P2uGR5A1VaC28mOxq1B8VX+4E3m88SjlJeOw3qcKv05kAPrU
nfmK3iBew30WqtopTBRLcXfGpX8T/Gg+gBTfuKqHJ8UK6ZDv4w+UPpQ0miizh8T2tSgen53Ktvkt
qBe0MvAkIrL7Q93by7YjUNnph9cqhHNMR6XwtFYmmwG3sg8vEnpOOxSBG2v9QZd5f5Nq2O+6LCmf
KRcxfLrudQ9jTAxyyUTvhc0oPi1d7faDMxvvEZmxL0rtRJRxVZ3NXAMtNdKJwDyrO17HOhU4Mfjg
3DAFUShIaWwt5L01yuVxGAaCesCfaEQm4x6v8MUQTfdF2UB5BooykQLY4TNJ1ry7zUixVVRCiSTE
GVNP3rNxtup31jlsOUQQ/Vv6kM4AzVn2U5zaWyM2QBRhKCvF9CoXERfhuczov301vsVK9ByKgvbs
Vccz5UCAJC07iNXE+OpE/AtTPlRB00E0xgvXsWnpxoOVju0/tW+GV03tBiL0rYFo/lkGLCd0FvRc
rJ2jqFcWxIj+Xml7MhujfUwYre/aUgsiF5HCFJYRkjOhP2vS+MUGkRJd0du7STdST9OaEMMht2Rn
Vdo9ZR7b9AJag4Jn3Q91Bh1M3JQvQmLsNaOG9FfQ/hrhOHhLykDSFW0qNwNVrO/IpfRtMtgvTif0
R8Os9T3bFioekTWc8DVXi2OFFEA0y3Yei5Q29/ApoVfsBK9YvPQW8otydvKzJo6op9q1TCB9o6+b
RqjKppCjYuMxHURnMUTOo5F9YjkHwrkT8M4E4FEY4akAzglZ0hnigPE1LbYasiPIxktTfg9aeg0X
2gn6W5KfSaNU9RPQzIbulE0W/SgYiF04/ySnM3Pl/p2LnF+QPG4t0e5N8Uz3/EYZNT+znmrtZFng
jw9RfHSSPQ2PCcSSSg2e6+ythsHuTL5pSMm4W9B9EJubInk306AwFD7e/ZLvRfFDYwer1iZR2Ra6
M+CjtrD+qKceuLOUQdJyq5BIzbf1Vdr3Sn0x2KPKhzjZdTaInnWYqw6C7bcY9znAU6d4OvLvsjrP
IEkJVs7bSkxLKMh8oKACaVjG3db2f0SbMyT8dorfjP9aeZ6KH0mYmB5el+hbK1oKiKi6d1G1xO02
qp4jGlias1anBwtWW5h3u3G3XHvnKlxVOFVQ88nT4ehXYjmpcjt1PzOYhZWhd2SXUsfXGTSqi4Jx
QIbAMmQwcYFm5+NeS4/mfHJiyFgz9y1zr+b3sn4ueXValuuL0wPuU+FFD6NfG2eYP8/pHb8aftZv
TcR/LJbU6RARuFCNHVjOQ9W+qRyYUZ0dM303aqfF6g9FTpkZizMng1S/01ghTO3AaM0eSS/B+BRG
xPJIoNTphxNoU9CRJMHfzPrYjlw89OJmZEWq5WslDiKhfVM3N0k4bhrjGKNI4onhIvH5qQH2Gu2m
qOfW/IiqW64d+vhnLX4lOMcbLT7Ai6IfLefiFisH9gGuMtp3t0l5/46F/W1qz/P0SrzPBmqjMy+h
s6shs8iJUBDt9IT0Nmgugl77yVPqEblWaSFNFmXjJpcqvCbmPgeI5upxuMiFGh8py2moRqrAvEw0
YkWltPC6g/kSD1Z5ANH90jM9u9KCFdgLC1V2GYvn2HGDhOmrb2mdMcybYyleYXT0GJ4XlGsdVafi
HOrNKR4W+qb3uV1uRokirU6oWB42vNNwcwh/GZd8e7oYEtyDI899GRpOXhd2LQc8DTfm8EKXqE/m
tNcwDqbZjp4S1ib+VsbJOUqI6Hqa5ptTXASd9xNLvdW9p8rb2v0K6+sYl4wMbDcjgb5/sKYX1X1s
wl2KUHOp/8Akd0r7qi6PuvuCxn/J/0aqoaM1Ekxb8xv36pCiWtutpeO6pXnx/JE0L0l0Ugd1H0bT
QYyqlxHr3VREz7k06ALUMy3AGhxm1DkmMjmXTuG2fOq0187wDVO5ohgJKn1tuqbVO/k1pQulX9Dg
S+JU5W7qYUW//k10MhTpeeHbksmhjoBx5pD+pBwMSbkhPvKp4ZhwQLnuj86pMZs3W/wgEvSimG5c
m1YDQPZF30myzVOO2xmm/rCqJWEoi/jiznS+GByIPAPsSb6Sl0HSKa8DMjWK9jZOeM+s2xRn+8z4
1JG/zyVFgUgfovpzjNji+mcKH9arcFq3fhOzgoJSoN64+NDTnJG00NCxPFNOpLIcUi9dzheW3G09
xjCm4TGk99AON33yYytUnBuBkp4aWsKctTpkuGmCBsMWYhx2iGGVA7/xx2o5tYvuzeJUxZYfGa9l
9aGqfBQTqw76gEoQ37yF4eSbehZRB8RxpT/QJPwucj57fdWpTtds7v1CCf91Q+0DJHuyvIj5oBRv
cvy21P1c7DTGpYymEfersm5E6XkJdX8Z7VG9OLbshKW1K3P8skvkZRr5eXcu1CTbgSbmo+JN9vfC
YTs23232bFtnFouNVX9E8gOtWYAlj5EHoky7Likq9/2oXJxpTzZj7/Ai3GT41BfvSvUBROXXJvus
/aV0TxGvSJ9si2Knp6/d8G2X9W5Gg4v2AAHck0nsc4MAsVTkkV5PzmriWIsvM7rZHeUu1QEyhjzM
p65+m51TQevy/3l/DpK9hUKvBJnj8K+2bi5vqavsLfGYT38wHVX3gwB3T50ouzKdmPpPMR+jwt3N
zTltuDU5vnvaKm10jEa6W4pn6SCcXR6EdeNa2zJJe6SDhn8N8MgfXYOeAMdTdmX0mg53dX4vEI1o
/Ulhuopst9+vymPUGglHkaAkMUXeFCxD2R9zvbB3fPs9ZS9VFZSGiE+Nkd9G8oX44uMtg4snxvsw
Ii2UAILFVXOBG1PSnF6TUfqd9W1Pvx16lJTKT2uipXGhfpuvhIfBm9NfBZLBSQe/R3w9xqZfmv9m
S9mBJFIc/obmLBAhqegcucskHsIegiCzAi0j5REtVC7kx6wZ2y46FM477ABLdL4trLc4/BXXnjRe
tdh3X86h6R9EzX84sSVvhmLXQ7/hnzyM8UHQcFzTtRgv51XpM8wvBsdpVnBYrCeD+VNwQYUTJEV8
swvSP2rPqR4dGrXrjC/5g9PLVWbamvwyy32R7SwOFUcjv2b5iKynTp5T95cG5Hw4RtO545kR/WV9
06CfeYkOLqO2fk3qx1CHfafiq6LHK9F+qzyYGe/ARcbunwv6BWXCndN6bURJZfKVZpcaoQHBoYsI
JKkB1lXXH2bt0HYsserenOztwH1hOEdNgXzotmZ6FTAiI7ksEQoM/Tq3j/P4ZWs8MR958qnEFnQs
ivul9GvlIhsKuuqAwhNPHT5G+7RUN4pAKljAOiYF47WNvsB5lHLaUwVTNM+qgSzzS7VPwnwMx5el
+a6iw2Jt2/hUFI/FsiPV0zOLqwsKW40PeXozkeIm/Wee9DwEJ8t5GazdxPWVRHhZXiz9OUpvcjir
0XFe5VP9eyqOhKpKKsLyPEgIsuQJpdXm0dWvk07A81YMFu/j+6I9uDJghaNc6puLCGKbmgnB9fY7
iWxrlGdniAMrpwNZzYOW/ho2fLO/xxldLDp1TKm50dStaHDRIJMKuZVVZE/lpZgnggMP0n5M1fE8
6J8UbO1y3QWXjug0vbLKeMJuWXjKzQBdMak7YrnuiVYHzOdMygDVjP6KULdqwT4SX0tWNZub1ykf
ifFDnfpizOtplx4nemzz7psuPtABOlbLQ6H9xoO9afS3lANAp9ytK1IPALpgcp+gDqPxV87UeSUz
UZ/zQ9pRFAYf32rcb/z6WvdK1H5Hk7Z0bzgumAWi7ZL13syoQd2dTTFPLZ50kW+TsXuUEX2+i8kp
E/lt+DFZqPrHl7C+5KFFhVy1qQCpFutv6Ap/iZ/G+iuMyfhF85lyHlTAla3iJ+pD51q3xc3OfR1t
R5OrKio2xMLj79C9ce1M1FEvCk48qb80OU9zlR8NGX2bBvRU+tsMJcQDmn60M1yFrW/L40AsFDw2
Zy4tvIDLJX9liZAllLR1Axul7dMwvJv1TvQPYfWD0oITO9y25Y8Bm07VDfzmX+UEQhLsEYaUW6Ws
4M0htuV20H4aXOGhW9YbQdK1RP5TA3eqGHc2+ir4Vd6VdDpUpTygK1lB/eivDXeOs9cQuylOspkn
LrL4edapN6raAMjv3BPgt7MXC739X+04/ti+9sJ41bPma1HFJlc7zzR+muIvtuyTRYl1RHhtkb+P
bcJqjvwNyg9ieRn2ornVChdv/Jq4L7GuBbJF9Lv8mxCBhM/l/Oc2I6WH3672IWn0kfzE8d5cDiVG
mJn1MBef0XIRrZ8u6n6wh7MUz2OzFQlDCgHOqbLR4H9ZddT2Jy1PsvmyjHtTreYxiJlTU21z7UHa
9DQdLJskAEojLIeSTRI9GQ5FmezkAKSLyE9X7317kuaphQMX8U9hWN4EXNwrBx1atAbCTbUXG6e/
ou2QhG5UlihiU+mw4pvHzoIMwEvWVQzIRr5OBn3Wst8Y+X1yfhLV/LdQfW0WVMmb18p4Rs66SaoJ
xOeXM94Mr61y0uxDke5k5noOPxscubU8utaf7HG+TLe8pS3zbbRDSmI4jfApHRWeItgBGsnPsM2G
9VtGNRrSZ6iRBJkbzhaijtP8T50uavNsoWItz8SSwFnwQKtXUaPx2rdrr7lzqjuWHus8FH8GbHJE
/3gLUpU8Cwm1RPVz3dxC8ZKNljfM174J4fYZy940ZF4zYbc2oDrbHg9AF15sSq+q8qkYaAN7ctrH
cd4NRMeUjgfuC15+tHL+QH1ruw+d1cV0T12iHipgjGxmAsKKWOSvoWI9TAlpOSdMg5tuecztUyHe
UyqclxlRuliQWI4PMT1SA9WcJA8tGPQMYNWCXTpmrlPTvwFVai33UX1JC1bziv2W27ssf1wasHOY
sETb5cPW0GMcllcETn6TYh+J6r1MXodqxvfQwlR/J+OXi205RmKgGO+l/q9ph11szL6hHihzRsDF
c7w48i4VuW8o2BHV5Gu0nvUtuSPKsF3GyBfUhZpmyXo1/jPR9c1qRka5PGP7OoIz0Oi5FK+0gXsL
JzWK6+wYuqD6inPFUugtWXnOqxlyHB8kQA897clM6SJlpITf83nYLdtOhhrQbG8GCcZSU/DLNRSD
ko3ZmF4WqX9Oi/5InwIqyz7cCHcRKGzpSirEyh0qiqPdz/uehCV1FTGZmwHxPO4SlDUm8unlWwt1
KjJDj5o2di93Z3R9kGhryfdA06e5b2ZednseD04VvcupejdNZe8uQ+AI9VxV2dapFw8cbCPm/AaS
GRjDdATd/7AYEIU7HEcjvZvZ5I/jvE3quNnodkU0uqAKQT30jnIusugUG8qWttCQZrjht1XEVhbT
YzSrsPaQU6PuLVZ36HhrEpeQosL4QObCLEEJPbdxu0kyxSPv+sm0kXvF4lAazeeUOSLQKzI33dw9
aly4KME9VRqbRjGChaY5j94u/H9/c3HvuydhDozIS7nR3XWNy9+hgm5jkm21CS+BPR8XMmCQvt1y
F07IcHfU5MJK0mqvdZeygMorYeRlu5/C8KYnA0HCdBbIpbvKpThRoOxnMHihqvsjsLITJyeHA3oT
LeEN+eBlIp26jKw3ve43A5dmn+lYARHh6NHJiHJfzumLRrD8pC8v3dIFLn9GRQop58hzpzQwOTia
UOVFWlDjKNSIun5GIrhiaeeuKvZGx3uKfpLgLa917ACa8qNRnH1WjZdWm7wKA2anfq4Mplb589rw
oWp70U6P4JBv4yCPZhb6xkL9khZlG0J/WXvWhXasmO06AHmisJy5QsFrPqjyR4bWztWVfcJ9EqtW
YEEvFyyKAroArTvJYlzBgreXWKhTTFtskWGS64V2M9QhEPaAJY4SJrPzkZJ5cdzum673k6jfSXXy
krGGytJo55sPtl75An+gka3vDz87FzPy5l/XDOm0tI+dtvhknV9FxcQ26OPTAHrU2/U2UgDjVCCf
yZr8HPgdTOpXnd3HhBhuzxpifimR/7YV37dTBIiRQJlc5h8UZgYj5LLKvnsznAMaeVDSIPQY+/SQ
jbnvtvlBVUvsn+mumcoPGOTcD5eYwlPah9sWEmYVGOolDYgTxgd7nOh2CrdQxGYgya2M04gGwiqH
Zuc2EOylukhOmTMe6JXbhcM0+ybxUx0oRD7VpyriLHeWFxOZ69AzEDe0KfoOR0AzLDyJLjCgqrYn
xESHbKaQE69f6MYsJO26Yx+QCUnWuvZKrsiT3fKLl9NDEcPKpBgUijZ6a3h4qa4kzlneS8Om6MIs
aso/0yejf80GtrwO17wmsA7ycXJkNPWT1Wcf6SwQ/s0eGsj9VERUeDJZyZqxDscoascShVnhT9BJ
oZafW3iwuudIZvrh8Ui5PxpZP1CRu+liXgqt9BwkD6hVsXWjAF845cNEp52mx3LCgMGCY7XxsQz7
TYomqKzgsbE9CAa1irW4rbiIKAdAdQ0qXwdx6+x1kFUKuIJ0mIKstzd6Zuxo7vR1q7wyZh6xAbNp
MRT3ihcRBu/ouNtbgZkIK6aNSzIpAcLMpOaI4yieUxqacxxbfXN002FTrTtbrEVAiN3eZOptZfFn
dVjxCmN510aItmG+DGyGC3hsbSNxdqhEUmPoefrWSk5MgbmolBmQno4NkPa/i+46iGqbYAqrU8dC
2FW5pynjlpPhsArP5671dYR47pi/1jI9yilVPcSxD0tMqmhvFo+VhSYRxQSbIda21CzfO+xq7Gsw
LAYC2FRTL80ASu7wg+aIpbhLIGYZySzevniHbysYUzjfhW8RRBQDkx+Gk0ee/tYI7Y0UDsqB3Mty
gces9qMRHbgNFp/VNJ+PGFb5Pmf0TMmYjpsOxaPXKujXlzCoyZzPl7HwhGKBa6SFL7Au163KtYu1
KHZ85FleNK37euMZZXlWHWzIGidL1ZUok3Q63MWPgdPEmzPTi03IftVBJs1VqmYaxkPs/F33WzGI
1/y8yjLyhdanSbRBuKiBAa5Xa8ZFA/NvZj6MaOj0TdTqVGEvz0Zq7JFy7+jCfaKh7Q4ffKn5cIZJ
7KQSTG4FGJqOe6qzD1EvdtipfIxmAZTcXe0ZVWEgHayDxNjeyY/8qEcEoQ6cn6YuLBy4MkQMZ+z6
TsdQzgwXS+XRNVjfxvLQM7FvknSefGuih6flmGzxQuv2zp3+mdxeQ82vhnuyQ5C7Cauh8HuB14H/
qhHAkPSMwma0IHQ3v+dZPaCu/+LZ44DFXGwiNe7t/j23rK2Rpw8jAF0/xdDBJQ6w6JS0zQ6jP9xO
74kpezDN6qBJ/HLVsNNF+og5HCAUXhbK/qAK/aCZ7l8jEhVhEV6cuHyqaOdZyXVDdcFkeCkmtz9I
iPIiNG8V+TT46/kpu2InDaSFBgeSZb/PCgh839lkOSofI7pBLyQaERPTBB/EX1jqMEruW1aH50Xi
Xxv7CEN+9OyW06XPJdZClP5WTV+RnPmIjKHagS3DZyT4CJUr+eZwC1wOJs5FVNYrk6IQNIAFchqr
fQgGrKcZPTIDAh7LphMCazeCzVwyQvfqkWZWOICwJqrBQrzdQq0GcT9tQwOVWsiSqrvLftVpznZ3
iXV3R/z3yZaz3MOt/TiTsbWS9DyBMhamHtSReFOjYSvD1ryOYwV86BBzUbnsNI5vwyaHgirmgU4Z
u3H8aF0di5ldHtOqyjoh2u7a5CEbuHY26uSvMpxf11kuLR05dd1sTbNjLiyPI53bMTmikx4fLSqc
V+ULM68/O6jPVhAITEkAxGh6C2YyLRvDigLdAHmvFG5sByAXgDJaL0MFs03Cumq2M0KjnuUjixnl
RrKbBFkaRRMFyBm2k+7i+MjLHYT9dshhXDvc5uXUVgczJrCRuIVmshi6TeAV8hQWAzC8H3Z2XiKo
lOjL09IkFZEcmkdlxryf4rO7VrWgj+f/fndDvbu8oHVetF4YOys/NOh3zalqZ5svRb8rkhi/55A7
32nn/FNb1b2SQgr5oFFV8roY8Fe6de661G5fKhQfb+RG5btx5jYYLYkOWqAMMugF2oc29cCbpsq+
0tTIHyqB5AvNEH1NuyF2+kOraxAF5qyw7VjvcjCb09TG30vWyR3mwwRHeSkwx7VZwUgWPjiahgE0
WmKeaSPWEd8B5OlEWajOa123+jtuf+emm3OReXJq9Z0Jpu0pThjvtBLEIRvC9Djo1rF2sWyZLW7r
RR+1TZ4o6X6q8BElEThSt5hY3jBn7qFg+6DJbNRKHQK9SeA57jFLIhvCwoRXrQO7/6W8GkltSp2v
4dj614TsHfQfAXxU95B8aRQeu4SlvsjkhFnV1eGccFk/okKLD2mLoQCMJGlAY5v0WWayvRedhXIf
unp6SFzwY801CHnR8ebcU3I6HPJNovE21on9LQqLGJNZFvd2csIXfo76rFlmSEN0p1goneYnOP9t
FNWWb882GRAdFdI9zbKgUsNYfDvasmxlyren5uR7YEX6kpMyRqiiOsCdgTQCDJZ+mluo3RmpOo7P
Ob7bS1/9ZUvPjpvwyRFrrwsX1bVNEgmGYn1+zlBJBKNUn4pp/KnVNj2WlnYprJzkjthmHkzLjHbG
9b7tHVzIFukrNzepbRx4vbtd2lF7h3d2n5EjT6/kwFC2V2WEQuD0PLVdO2wjCqdPqivkS9/pcMBu
sWACszHxIMi686yYt5KYgqBS9eZHRRy5a5Zp2JdwpnR9CJTkaRrC65AGyIg+GsqP6BDru4p8NiLs
RY5L7reWYdyVCVsGjoL/X4KS+AoOuSxt8Dg3Kv96PX5nKtEpayz03piNp8Rp9J01IiRhkqkz5Yho
RQWq7oCvrajgyNKAiEEH81e8tqvscymtrZsUyRl5jO7rOoRFjXmV6azsp8OgF6g/hJQvwzRgynAd
EEHVrV7USmVYHRRO7AxXi7rJUxMjXYpHHg1jZ6IMsfpdtZI+9eja/9ykzYPV+0V0wNBgT8yo9+G3
Tvy8tiZgjYj5Ookdj87IEfiWw6gkBf6Jf4LDSocIr9RCXnVJ5vKGGB0oaRFhsANm2HVD8kuZW4Ky
eQQkKjMXn0IDDRaT5AX5UV+zJK/4aTSjc+hTUms/L2Yu4I5giDlGb+sAjqapnB8UmugT4PSjTEZa
6Ns1bor+utRmzrDdel9X2bcRLs9FNmFhuQyJuDkxpQr4NUnvcKcZxR8Km33UVhzsev2UMlXRNx1z
sBarZdoKrfKeTYbD9US1I/upGR6kDq2Adsx6USYJxrkUdKGFfNJZ6GIL6cR86+2CivVqcJDrAjj4
k658DC4LrWQafs9mrcJ1qQ+H8YWwgXjY8qO3h6RbGg4D0FjmQ1n5BT3tITBJ9GO40SfTynLRprJ6
z4GJzPklykkLZEaPyeAIiT+YF7gx/Kgcd0UY/rVqkz+q0gl/+1loEdx4mBzs0HkIuRGfxtFsT6aC
vLBQqHunMMHldFlPj3zRgslKvC4kso0B13Swo+ZtNxyIl4Tgj0yAEWag1PLUeHQ1+sukkEHX5sQe
4ISt9wZeIo+6JwDXOZrhS9JGbbHnArymk47mERjLK5co3vK1RgclaWLavrmmjVTjAVwUzTqNpD+g
fmJvOOfte9G+b/GO+COJcpfGREWsM60tTghPO1BkpggK2rNeYYQWzfKuLLDe5qgYPBPW5zzxtPR6
EgwkLqGJZYWh/CwE2FfQs7cAXrXRfY5riglJcp3XtGa460iKAgpKm62cO7JGGidkABm1gkEc+VWf
aCOViDmDHm3DjOxY+2jrU8m4ikOBMRfhD2++mm1Rx/IOyQIjEZT3ptUTriYZQqPRVurLSGWrKZiZ
I8X+WjA9+LkqI2Zc6kKZ6VwwqxA3iOzz0quTmUijVR4Yurhx0dw1Xhe3ERoGcY8wjUReXCOdkG2P
UyQr04pu8TBs/WGpL/XY/6q0Tw2PghkNNUKY3trRyA9da0IbYVQywdXjq9GjmsauqI9/BRc76WCG
/q907B9ALTeox4Jli9k/89wQHtCNhuNg/0PGi8ygaIi7VhVdQWVL0xb3e/FWNpZ+x94g3wkNUr1x
1cyPjv7Z91VqBEk+aoyBPSFlEQFoByiE/uAsCG9MOohuzSqATHUgK5tNJ7B7TKJ5xJ2MLwvHstm5
tybXETN22inPpm71IdXILJMGCEcoWGzq/N1ZcmJ8nPqLPVYiT4qymlefOWVow073oAqIbXLSOLuQ
adDC0daOF7dd9lAv4i+UyTrpWtM3Ot+fekYHNTX2gyuU6RLGIX5ezWVvstVm6APC78yIGAfR8Wzg
sgK0AuafJrHy566i7o0q1b7CKayPZLvQjza7xQ0LpXUuJDkPm9EdYxhRfbJeC/SwAbEAIAmZoioX
PUYD6YyJuoYPscVMoBmLlrvuqRIide9J5MJem8rEGyeA/BVYE0GESzS5H02PdJNMC7G1rOQhAudu
pOZF+nvYs1gAu4RVDFkwufpvlluPpIc9NqYELqyHmzEq57LNmtcwtFLUDw0QgRwM7r1Uwol0w0+h
dyossvky9jGMmF280tgZX8w4ki8WGwlb/QR0a+BWn0P3PtfVI86q59zBPmVimeRC5yTdLE3z1pOw
fC1SZkFTKCQfJYTwZGY1fjQGCtVv3DjPCw7B4kGt89cmWm1isw3BVY6KRhssY9KaqlR4jVygChxu
CwesYlMM/V9eFr+qmZbAUyiFhAUp3ZBZxbuSRnLwakMhrkHlMQ13WhLKgLptEzm/weg99rinByZU
r2mUcicS+WkRcLIjd8M9zX201pO6yBnMlIy3NgZKnNmXPIK9SFnrDH0vjQrxfjK4leZPaWFosK6m
Rg1l2v0phl0EeTYQ4rAgvs4X+zsBm9uWVfJR1yV+kplVqM6VZZMS5+LJ2W6AExbYD4d0jKCc4+K7
LtTii0i1VdCdgVMGZguH1mSrhKpuNXkVZs3Brc+Qkoa060dNTzWWfTWmMkB10mdQDhZRrjFUCp2I
IALiodmvNpxsG8YKMGvqTNqhSsuRuT3UrWwre4vfI0Ix/spKIg5tjX9v6DU0hIuWii3ZDxLhD411
m3Axl5sWjfI75/3OAsVR3oZc+VzKyd4RNlduaY4jYsoerN/ByGXllfr4MA7d8GppLjJo0aGXWlOK
i4zqIrbG7hlW91nFJ+nnoWJjStL7bZPD7jOJx/gc1FfytNzpoM/hgrbH+R0cbgn2HzsYChbqbUOI
08GwFlzAuTMXD90MJNfYbscfslioCH2GaAnTS5x196XF4scwpzOZZY15L+ISmqKYVehThqdNVpII
iwMazYDLFxMP6JGSrreBVZqXWYzOXaFnfjvEQ3EKhdQDJpsG+JOaRMeifXJjm7G7bUK3/c3WMDfU
KEyMg63cJDlUPwRqTefeNIeToXftIWJ+90GDQC7d3t4LczF9pVB71hNVnnnPKi83eeDI0hr3ApHS
ZXBFc0icxDnkbQtcbqY4WMe+Akmjs4aEo/KhHTlfiv9IO7PeyJEsS/+VRj0PMUaakTQ2pufBd7m7
JJcU2uKFUCgU3Pedv34+dr1EqgJKTHU+FBLIglPuNBqvnXvOd3s0N9RLuejIxI5q8CUofAZmz2X3
gA3Vv0DAcdaJ29k3RW5Vr4lommNVe8ldM8b+tSX7+FmAkyHFa3TrIYmmXT8ltKLgYB1dWhxUh50K
SaHU01HZ4p2BMnh5pF6JgkmBWewZVz2Z84MKrG5rI5itY1eWB1QTPAyWYE/X/Gl+KK3jkEfOWydA
/zIZZ9hY8A42wogfk3/avLALEmUgwMco2W47Rgaym2f6O7M3P+aufXEmkvciFtN3jZpzkiMRbprz
xZFpjsnDLPDXiXQcz9i6nXZNPoVWdJN9m+0IYIyDbKkMLGWGE/8oVU2ZROW1arxW/XJbmweTWnod
yn66J8hlrUd6VyvSZuaK/j6ya3aMvGlhDhnlekyixbfep7wB5iHcNqQAYANRn7U++aEmKM2dHj1z
IwTd1q6ZygNpajwPWF0yu92yBcD/8Ev3VDMc5tdgkXJuxo6jUhsZ8y6iCP+ZKDFcJvjjmyKsOAPA
+jl3o3lJhfqAcNas6rClaUWh61E5JA58tgWAM7pQNMeyMh5KN7E3iTOSmYmMkTY9Hn3nzenK8Ilq
w3sZLF7ksYjs+kBCcniuMxXvC3I15P1IFCMOVcXz7JIWy3FObBo4pruuN51fkXOviuTgO/ZwV6Vg
JndZQMew9AJeGNZUHytpxOABhEH0kpIbDlv6ooZKbDlPYtdknm70zPDriVMIkcg1btVyReup3jAs
wDo5Ro7AEmJ5oujm/I2IcsyN/BUsX7IZrOZb2hjPpseoYqzV/Rm6Vf2IE7q5oTstCSEGyFlm4p88
Mn1EB6vgHT3Hpo4hqaJLv36vJmgiVsfC7jhJvhbFLFCzBkSXubbPrK9yF1fyI61qmyBBlx3CTM2I
nym5zhv4q617nApifLZn5uywujl3bmAiwlvRqcbXdYQMMuyz3hmwOsX5t6wlWOqm07iu4wkZSkxW
T/FLrslfV9pK453lWzFB0CzB5IH40qe7OhvoHDCIRt8ETTygV5vyVClikFPmT4cZh/yDopGKEb9J
dwwSZxoyMYQzAy7odcZOsbE8w2S2pwctFV78Np1LYzO77uAiOwlM8PVUypWrHbBOibCx3076uY0Q
6BNLBskml/OTnCV9JaBTEhXVD/CBTriUSr9MDq1pvmWk+aC0ELZeNdU00w+Ny/plTqIOe71V4CjI
xtBaW2UHVofZCRdt1j1avKVuwhixyhfAm8Ye58zY0aKDBjZvs7Cp9/EQLFfwHt02bX9YJjJc0xAT
sLCibegjZOu2U942m5P05+z59TkpYx/unJ8OzrqRtAdr1zFvZ1VqAt61vSvbWG9TznHHrAxbGoL0
qRonp1wIGS7GKGrvrhJ2B/ynZZykgYw34OGbIuCp45zOj+B6i8NcDObFlIaz9nTcXsjg57vSmrP1
1JjjgcZAsi4d5f9Ie0oQ5EsKiFmKPXlYPB0Nu30UR+C6cmx0PgTEfaoLk6g7gjs5cmxcWptMw7ap
4prhbYib8jbOM/sdmADQNxuFPwMOOfMn0wCcx8rYh40brh1qiE090l91RjO7JoiMn0Ey4GwFB7FE
OgAzkzAPcpdPZkSgPfA3resEjzKmScf7w5BPojayK9srm1NrLyuKt8QeJY8meSOyHXPSzAvPw9KU
QuzMQoRSqGlMBu4zD55Q990NuNXNnA+LyptuTRGFz6M7iWMmuvpb1pUTziE7w3XpJJyBDFqnqRIG
ps6wBJwKJ5kherA9ZvpkSV5/N8Oo+jlM2fiARN8dSJokpyrIypu8H9+F4wQ3VBUZ6wqHs1dXFamp
OT94Tjlc5jJ3TqSDAe3Rmdw4rQ1uRgY5cUISc71mhy9r2iBFX0lOQrTsvAgpLGoDc5MWDWmdCnAw
Tr95wJ8MZBmA8aqd82k1gXfYBQ0Pm4mSvzFrQZ2ZBMsCZkubJkSNltDN/JIEnXpsQgo3ZquDcutb
B0qk9naprbKDQM9alZ334qThMr+ljuBzOAIBg3nAG4aFlY/jmPCSomyhRwQNhlD9uFfAFn+FuMtW
aTH4B5ERJrUzrHk9rA96AxxyzIh5lMpJSKSPXrSjYSb33QDUFURScbvsYCuXEOYq5827ZYoPTby+
AGDV1d8ngWE3sv0b3yHa7k95vKnBT2FoCX9F1K8rxxxfph7PcV378hAO6SNVU7vWwnhIJQXcKhtU
9Rw4YrzxqkCc5zz6qRiMzR+pg+Cm0InYjePA+vbC4cIJUu0YM928VGWKeK0k3rnSpAMWRh/ZrOkb
R233VPIu2VhM0b4SkzKuAl81hJdDmkNCQd1z3ewI7A9vSTgHFl07YpOYXLX4wXkWWUkaGFjGVlpb
g/WxDh0KuEqZzl4XnIoHafZPQZz7N7rp6nMR5f2WUxJmvyGLHuh3kCavMQ1HwI7D1UxKajXX0Q8v
i4pTX9TpCbcGfzo4JXSAAPd00bXmOU1K9BYovlQfAexDqgOVPsApk4duzs07GkTYvpsck1pPcAEj
z3IfAjOmEJlbu0GFreR3exD5DWsO/EIYfgDUwM8WyeLW9SWOiaiw5l9R1MpNI1FUUT5CDjwEbezS
sFZa5c8Uht7G15ncjmSy933FcPagqmm/ugWau5VXa+5uDmCjkfAcLes0C4w3MsSSjK0Th1hbEMHA
tbQaAWrtrbm9T9FUkEiyh7FTl7QLyq0A2r0HDire3MVnDgTMW54eSkhl1/h2bXHt9MYPMx3qXdSo
sQIOW9bbODb7IyySgRGT8RuZa3+dZQKDr8XsHOZ2iB0DpqZTOCu0hh5+EUS6fld1luAIBlLX7cI3
SDfZLsB1AQItGc9FXnDQaD18TgZHgU2oSup6gcHCc6xsH82Nuw2mtG53uNXoWXPMWEvH4CRpYevS
9UiHc2xPHpHZ6aynHLiXr7xw2fqTS0gr4AfTER5Rrsy7uBks51QWhZXdJWkL/5yuKmZ/mnHNwQJ1
9mE2bXgXOVpf/BCDcc3w8NsIAAsYG7/2eR8lMeJ5PBUFbnasvKSROH+Fi9+8iysKTE445dHPx/DW
1EQEc5RlyCZwuawy/RAhnVdEbTJ+9LtpnUOYBE6gnip/4VGBMdkTlSXp7wTiVHoe8k0JQ9UJZrWd
qNL3hkU8qDERcfHUOhslg7cUv+XV7Jj1OWzsYBPXExDLjgmcA9vyOhk959TnjEB3x/w5SBu5CzyC
v5mF7mfAj95ZuvC/1cVMqmPM3Y0NKndnTcNi0eS+Zqp4jQONWVgbLOieZ0qazU+OtzRbZ0tvTaPC
nps1zXerbz0ebrGEFfDn84AALxqanlAHdY+tkJFTH0rqSCCE6QReGl3bqOsUsZkL4CmgX/JNkpPv
t80cTS8EPZq11xB8Br/Yr3xnwZ2bE2UfzJSU5iBVzpAmlJHtEB89OUJJzruHvEKG6lKKV3cw6BAD
jzpYbq/PgyIrsAIMSI+uKhpWTRxYI43vWjjTKYssWLP9GH/zy+wnOzAY9NxZ2kVFfN9N/vhgZ13B
tsSsubV2cY47ofUyQWE7q3FKKPLxAHlU7kAqw+gxr2JI/jMeD98dw10okPWV4wu8H7Ms9ngUqPK1
9xG42VvLcXObtWa0n5mtcCrHKtkwD5tCjwmkrA9QeLz7IkwDKI/iMQBOsXInrL8C4jbRmznYyNEx
9Sqm27AJqjlCXTZki6xaZeZaSH6ydnatB5Ke5r3MYgwhks+Jo++IBx7H6qzfpINPSQB0CJdr4R9m
ogZ4gXHWjSU6nuHT+Yh7Wr2C8XQzbTlmZdTh99Rw6B+gmR0sY6yPHiP5Nvgw8FfnsB+PDLBsea8a
7citoaaFa5icRwPKe9g39o4fKdxNtvdhOCEG8SrwTqmsOXTzzIAeL2fO4JGBlOulNe99H6h44JNc
hQgVtsdYF9kmj4pgb3II201Tj4g5BgsXBOwEbea4AuodNFslm2If69h+GKSTPkxRAGDBLeOFWyFX
dkPyMhjo+XSUKK7lNruwtl77xrVvJ2C0u06aRJB9xYtLqt2grnzrA6xovxF954DgcwLzIRjD5snU
CU5Ngj6o6E2LkNTwrRoDa4Rou/pYKyP+pjRFstVKB8mk67Z1ju2siNL2dYQ0eV+0AYRPXuBvOiLB
mvQcE8GMQy8dcA0kqrGA8cJanDX2v7x35J6uAJVxDVwS0s9ITzAe72BOm0fDsds3v7LthTPGsNXe
hA9i6KRZm2n5E5lBfvSdyX5OV27rWDHnZw3KYTYSbB1kCkjIKGflc+TcmV2YvTlpIrfdMLYvecep
AigJRfag300AkOsu9OWOGgLni7ZrxPpm7O7Cyo1ORYd2amJhG2W/RF0kYapOmMmrptHP4R0PQztV
xqUKdXabaqe6s1C00FXRhaWpSP44M+7McXIwzScRUxtA7hMPGdx8pyXnQJpwHSMvBncTCmu+8Wxq
CeKDCD40VrA6MUNsiKnRwF51FppfPH7gOs8P2mjdHeniaQ+NsD70FUMIBK6tt9QahhlDtmoOBTvG
Rs0N+6kak/NESBmLrOmvmxigvV8xvz5NUTQlro9rDs6gZgeSOWCq2P0K84PahyrNTpf3cF0fG4OK
Yg6KfAs7cjB3jbbGe1/jyYW3Fl5McufA/GG3XXUy1rQG7fBgFG6396u5BcjhTm814yR2pObZL4AD
sv2TbaVn0D6l4QRPS2UOPYElc0J9cDBpOH0bWyzlYhDzteANChHCUXvYsECEBe/fwbSMGyYW9jvO
XtZhqNvwR16axpX042Q9F+OP3jYdFnUW/cqB7+GDHJudGQ/lbjATtbNRu7Y2FjQ0JwkEU1HhZkwQ
2CmGeOBWtSdqcbNR+3RCb4wjaz+C8l5Nkrh2H9i0f2K/3c6ycfGdMmWjaHvnpS4HtLpls50I+V31
0vCPekQJX0Vj/T0xlP6uppqeYuGUxRWw4HrjWDb3A5ZAELxmHY5E3HT5lmaEf3Bjsjg+g1W2uSji
EyEh45CEQbyNgs5gcw3yrZywK1eW/tUqAyrUwgND6QHhEyZwTUyYOu1cIRrC3+BfURnoeTbGfSAK
ZjJPkb4fgVhBXoBNQiAF/0Jnm1d+QidvcCx9R3+H1512XiktrDMDBIyTA1+QKgVBYi1BMW9IDn/Q
p1tsVcxPXkfCBcDUFIz7SJIOEGTixVepjas7BaTmeKcF6UNSOk5f3NyAx1j45V3ek8gJvdk8GUlZ
Ptsd6BmHINq2YzndSmqgYwwUYF07OFXSOA6uXfpS54Glz0uqHfBDkBLIE8Z79QX8wND+QZdIXkih
v2MCRJubx2DfD067qQLp7D3Of0fGVpgnbU3NjvdvuU9nNr+4zj0CoNmAmVlFuyhpvFd6cgzyW1jK
DMDEYOow6YIRks06qtFMWIBrEGYIJhkeyxKCyIpGTPwD9RUuEuGAa2pE1qMUpNEMGoZjUeDFNKBY
AtNWSynnfoMUQGICdtBae2AQCbuES0p9CvehM2QU7IyCjh3jnZd8pGCMsTEN8ax2se8GZ9yv+ANn
dFJDxhhuzULtLJE9o30F2wpRcT31lkHFaUQnVLxwOxno7G1Wil9z6D3WRGEendTgkfIhVN+53Siu
CRvXO6ocZoIQgSNZL921D9sYsAU+P8+19aaeg/wcZqN9CCwsJwFkhRrWh0sn9oY2pH42A/DSHEv6
kyVYHXMxMwk8nkF7haQIcxHcQyY5zJNLaMWp6NrlY0YNNqXoYOQaLSNP90lG1JrSgOxAY4htkwIJ
Dl0xrAuRiyvEXigVaVSehMs+tPaWAT1ymNxbQ+AUapGEoIHxgCeFu8/Kcr5tZse/N9NGnOF0z+vI
RB/wnKg4eLQyDthvAR2YlDO7zIIcMEb5U5PTMGfDDa8kLEUX4/9E1VxCt1yNunU3AzNttjKvomeV
T0wOQTfEx4mWf9SGLZ+xPdm7Zqkq+r4v962FAI0Upk4zufJDDJNrl414a6Ooh78xYCgeVVY8JZGb
3xs2OVzOzBM+LgTwJC2/edNo7dgl4MHRgTm0iXDv0tAodvg53CeMnoA9Uk1bCosCfc/CJM5Ko2ZM
O1D0QJl3DB9GLx1pmm700iJyZk/OAF0TLM25WeH1aDx0Z93ybsBgynCFUhiPKsmAV6Rh/WhkI5Qs
GoY34KP5idsyu4P7DqRDgZJs5rLZ+PZQggsXSPBJnZ79tJy/FRRgZzuMLhPwik2cdx9sKpyRPaYM
Evuf9j6TUACMUOXauH9WDoUiEzZQmuGwIUoMhPTS/qqEFnj2M2SbukKU5MfEiDxKE3dxK/YAuF9C
zWthlXch0GN8YX7al2Lj2skv4J8FyxVeAeHRCsMSpl4wHebdGAxvhE2+N+AuroY5nJ5a9PINzdl+
NwVA7KK89agIQuea9lqxb/yeownpaQgLzNcJmJr030YtUtOw2TxEizWQGW+VJHQYs9Ip1rJxKnjD
vILqMdPvCRjIc6UjGok99awQc3jNoa7idIIX7r7USbbXvac2/oQ+NJiwP8pexg+4/4b1wLZGsYzt
py/0CKITHbPJIxzihe+eR6skP5uc5+quEeBPwP6LV7vs7B+RtaC0XKJCDvyVdTxGzbXpD+7a6ZJp
l8++s9PCq5/joUFLcDkaQyCHHm+H4xkDuvnOw08GtREjDcN8fAWxrq6BOPIe5TRGcodedJp72Rk7
aUZRVVB4MPflnR2YYgskCaEN4e1DcOmnJIWyYY0SjFIdAJLyUVLixI92ZhX1q6BaoJeAOQtWUlJc
tRIpqy+7pwi317OgXsOWS/bU7VGrVp7P8KK47MJHGsM+FXma3A9MIbnzfFy45NXbF1zf1g7yGucR
R+G74X/ip8GV6mBjj7iqOsTKdYJSgzM+TbHHRoD1z1WSV+glVXbFTjU/WrI0jhZN/H1adWwvFCom
M3GoIxUnw9glh+eLN5g1z40I7jpI76D/EZdS77EcHgsXUc9EwbmtRlefGEdK0dvOHE0ZjcFSKYr3
2BzTbRIkxXXsuEugvM3xHs+FuLKyjqELCLV7aSXRN2tJiAnXDM+IZclHJulIC1xkN6LAe0oDd9x6
7Ziexn4qLvOYqZ3BeLQdoBYGGTjJU2TIqlg3h7hgEAzIOA+NViOtM0VlYwdQlA+Z3kr8j+oqzK6J
swIo6XyaI2VrEfmIESE05J8FldI+Rf2C29BgTushw1qC9ZMWAM6+UUYzDP662LKTRNuWsRJcgqkY
rAWxmYyu3OW1rLHeF/787hepYgks7o48qo5BE8Q4Xw247WJpFMVa3dnzLLcThKaNp1pvryW3y6kB
FAgfxhe8nye0ZfHGFCT74MTFvaiaaofW+08DHdltyMwrc/QYipSMr3rQ5TWxp/CdN9t4jS8E1w5g
0AyNkoRVxxwBWE9ddkEQnp77gr2ALizT01P3sarGelW7fEhv+u9yNq2KCTkc7WBP4yRQ0/PEEXxl
yzG6M+jH7GdpQTVIW1YLD9op7vgZQMMzoYVcSsfjoeAZLiNZkKDKU4C9fhU5lFdMhtl2jb/NidIO
FgC8qgX466Fjrlv3Are4eiwUWJ5VGITByRsTdcTNV26caaLzKeR0XcVA7X2s7zdmjkbGwL90H3Qe
C6Z3PSxB9N9pBzKgY/Lqc4XifKGZEa1Buf8gxhJs4UYHFyeszMPYA5KLaSDiK7KyI9IqcdzMKva9
BDPnd3VwO1bOO3T6/GgWPVlfOWiw+0tHnRPbDeOo2Jaxl7NfcFA3x8K/dxwck4FbAkzN4TomdDKR
QGq6Rhx3LqNL3CAykR3kAIyojUt9U/cNr09PLeUZMZB4FAmKIXdtEuSZkmSKDyx2Y8tMyegQaaxV
nNqsBfecHzoex1WTs1kNrRdtwohgit2Wzb09aX/HjgINJmBWE2ZGg2QOwEzOqxFvUl3+CJbCOa+q
/kNbffeeOV2wSxkPBmUOKkto+P0e4TJ/EP0UMEJGtTS24M7GMT4dV4oJqRoGoY/T5NS6RLB9k6Sb
acEaUEwkjqy6PTUu0QHbU9MTQ7MshEVfHfHkEBV3zFcNXiKOUZogH7Y2HLc2hNcdentbiOIGlFdE
RgtDB7Pwhg1Dvzp6gyUqWoq12CBcbfrkzXRaMmYh90f4T9B8Wi8VzFE01bHEoL9zZO9dVdlc7g0T
J003G/WBB49iukFkb2M32gRWpk8p/tgNVR27Udu9lNgKDw3umftKz8xu7RiuCFQh3qFDD1fgPnlc
3YZyfRL60TfFvZvawyYuJnWeXfvF6m1o8ilv1TanOYHjUt935OvOSZth7W5ZH5WNWTs1uvBAVyWG
4cBIoMlTpGMrvFj0WHlIUEupuQwJvpZ+0zXTscLNkEjCOPC2OdIQ0G6mZmK/b4qT6REckB3xUZia
HTSIPD/A1hIYwbv4kNt29Ua9SpWDGxUuTJJ2bIFKtFewtli4cIIMfEscXbMfStUCbmBYHezYiK5Z
V/KKgW4zQKnZJVcYNszyK/KflEAEZt22fGV4EkHi3ujclcnBFMuiRfKkxgKCnMfh3JUmeyV+ozGp
iScl5GgM7Oj3koeLLdBUG2cmxNKrmtRV5DfPdV03d6JhBmRQ6WQfTKO5Abpmb3DovtH8px0IcvNc
8N7ZOm0AdL1sgDEQ2F7j63EPaQxXQHYem/1kfe9Gtzo3dO/JHNH6aUyMzCkG71XPhKPNYA5vzFcT
e8L3eqcz1X0w3cg5ml5M18gT78D6sl0NdfXeG7y30NU422qEAxpnPzH4mlu6NpxPo7RBQoL1pssB
O4jqGLnVO0h+otjbigrNJBYOt8b2d+5EQFAx6WujmA6+dz2mdxWjVfDElzI7dIYMLpbdZveK4yIe
8nZEsEeZPrKo3quW/kSZFZwbdMiLyO/FdrAEltLGFCvXNfLNSKZ3paYcUCHl23qcyWhiCyy2XcCb
D7Y1szkWqFDkReMe6c7CTYcOg4gztYzWgobo2S56HiMvNtwKTuChmLY6zX9ZjFvcwHpKf7RTOdzZ
bme8VQP6UGbJlkCiuq8oLG9orMGiEv74nWrvFauZg9ZKQobRqOOm7tCLhh63QhwXP/lyPNJoQit0
uRRMNV0oXYbNcUyVWjV1Vd+FbDuHsISWyTQaOhP0U62cRDsuHGas0MCwSMcldnxjzxFHiIw8LU30
cu2OzFFZWf7kX+EGYCxU507YinmniRkSTcfUD8xSOJoat56PntfDOg518tz6CNbaotnQJLwabDEw
xhWS4jqNYqzOqL+A8usGa87wymxKFOUkdWGNCDD+hErGsTjQnjHWSUIasjclg9PTXJMuIVchBqYR
zTlBSo/RUJu2byXTwRvC6vXEcAR6jCeiKLdxkuhHnEDxusord4+9hWYAkA/yXF3I0Mhpad7QQouK
jiIAyz1JGoH12DWas906FV0H3Db0CRQnjW4qg63u3V+B1/UBPdJxXM77BmArYlREa+xNMUx0ECsf
0zJsXCh0sTN1RwfLekApGAcJJv4qqZlC62gqSxqk5jPeo+fqzMDJjra/Wbw0QMInDlp2T7PVhspo
LJJf5DXJ69Dh0rIcA+o5SEPca4F9bMoASQXLxk9nGLtfgQPHUAH8NdLyQ6PM7jHilHsmx03LX5f9
Im6gNr2knR9aPOfQI2ALLihTwVa8jjQo7ywEBiS+VbA0V0VNj1KnathUjkj2Ne7cK0V5xVxF6rdV
w4uXMJybHGpGQkE5BXkWacIsnWdBCU6c+kwba35ymJDwwP+XEQZtaGyzLjK2qgsn8n24kTAmip9G
hyETRa76mTgy4ryQWBxSK34auUARVE9b2pGaN34u7ZPrYOJrCLZccSztSRrEzVXSofHAlNdbi6Yd
IBHpQg2J7aNlJhGDRMedrMgnl/RHAdf3vWE90cQmL6ksve8c1zkqn7KSdwVhJ1MG2zKb6msw4va2
nrMKagSDAtw6IuvGhpeNElyQzYf4NdVkWSxQEBRqPGhRtFZ1B8/GsXF0BqCLtNlHe/wzdBHIv5PC
rIdv8eC3rxbQLhirSEt3lcRhxhRkez2XPuhlyfKrIwAvDKd80rTCd65/6xFpoMBbZpOIGbNrZeCh
sTmAnlEHIRETGcP/ufRK8059DygUXqq84Pv0qTgPYW5fwgw11sB5fy/KkuTa6HnE7jG34oisEeRt
urp0vsljYf12bdM8OQMxSmjlr3O3eCYt6LQiImLOKbLbtm30qngnrtIepQJdHRmWeAtQ0EFBp8Gw
FsED30O3wyIhALQtlFbDoACJhUez1SSLRCHnXdvMIsEQM9ZPHIHNfU9enIQ001KOlWnyqMQ9JbEZ
jweLtxeeWGO8cZG2xWGscCMzjSxxy7tiJNrrY6liM0Igs6xar3Sa8ryVmtuWEbGJPBsSvp1nzzjL
n9zWYb/pM2YgR8wfdryk/gDdi92Jo28DU9ZJNnM2gRljevHKq0jLTiFbuTHCLmv5Q9dxZdj3M64o
THlR/cyMGGuvy3R4SELb4ZXCsmssuqh0z2YayeBldGSpk2Xha+fFbWJVkR3tVGQspQAlRE1e7OdW
6vcibpnLqekNBD52qX/8x//+v//nffzP4KO4/HMc+H/kHEKwCLTNf/3jj+PbpdaKEKpy+ecf//H7
hHisb8xajqAXQ0wDWug8//9+vC0t6Vm2pPNjW8L868d3KlAct6fijmj0t2Au14U5ff/6Ev86UJ1L
2B6FurQcW4lPQ9sR2Vw6031xZ87nST+Rm3MScsvEIb++zvJL/HWcOl/CdD2Ln0oKJmH/9atEzK+w
p8zL78r4FtFClcHGZl/uoteK2OHX1zKXofa/XUx6niUsBUnc46KCITx/vVhlZzGm0wItzHtIGWsp
MvKv+aNTHoX82bjXDEMcquPXF/30Q/7LNa2/XjNgqIFmuGJ08cgrV/psVfaqaa9t7+br63xacv9y
HfnX60w4xMJFDAV5vh30UzX+/Prz9d/8dsv139/uI45t//UP83+p2HYJwfE90Ke3HfFHWUGv6j2w
GQbJT4YnYy3/mxtm/801l//+2zWDySPj7rbRxXbwH+0YOY6+8fXX+ts1sdy/365BeLATUcbvhsxx
i0dnA2/+rpHR0UVQxQR8KYXY2/wBJviJr6+9PEP/shw5J3q2LfBc2p/Wfl4VhaBTE12MHARrfg7c
nc4vSfjgxxBi/R/FdP76gn/8PV1lKhRu5Vry0xoZMscKySRGFx2YuyLz3hb8sFn4H19fZlkK//K9
XDoREiQDrO1PS36Mmc2m8zS6MMSCIv4Nx/P/7AKfvkeJzDE7QRJdWnCW4+BgZwh+fH2JPy73377D
p+WuDeTYDLvaxaYbKaN7Pet90Feror0z46fF2PT19f64Tfx2vU9Lnaj9HAC0iC6VdZf730KsBYO3
6ziaf32dP94bT7mONOkJKvVpCwx9JumUYx9dgAWT/ofy+PXn/3GJ/fb5n+69IVpYloLP7zRovPsL
IyD/jW8ghelIqiOSjPrTN2jCjGWH8/KCsZYBPZtSNH/zXP7pO/x+hU/foUMjDROQABe6Ihx3qMFl
uc/7+69/qU9vvv/esKXgyTeF5lWuPm08M6zpGMEhumD8W1l1t52GV4YuoXgwNL65+vpif7rtv1/s
01ZTOIx8txou5mSaEOGtobvtv3EFakXFW9yByv/ptrRVibVYO9GlX8xBhEUwYPzPrvDptpTouEhQ
dnT55s2Psfv09af/6QFEMLVtrV1ShfpTwUOuvAyDdo4uzaowDtgwXcB5/d/chj/tKhKGHCWV9LTl
ftq4ZsW42JHZRpco+ygzNkcOM2WxnA6+hTAqZXz5+kv9cY1pRB6wzfDuPj/t2HKHyB243sTC8qvv
JSTGWL8UptpPzuvX1/rjEtNUilpp1xbmpwVQdIO0RxyMl8p8aU/d9PPrj//j/fGUEpAuPD79009X
+dJIyY6GF2ewt3jDNrMC9E8+txr+5kp/ukmKvUU7lqsJrn2+0mTVRHGoCNBI180AV8G4znHY1fB3
BCkGPCRff7U//XJKcYuEUJYLV+GvJUg36b6q/Dy6FEwuBUu5/vrjrT9+IZtH0vUcZUl3KYt/K3GI
yfg+I65pMUwkliZaLts0mM0VW2y/ZS7GjKAZQJYT8bMp5+J7n3PEQwMEszUP2LyDfoG2t+Z+IJSy
NQrt0bBuaEaTs72NcODjTwKn6nvmTwWfdJMEDEgwyPniY/PGnaOlAJvd6de+9Oe/WeF//O1sz8EV
y+Zjik/vzTJuO9uhiX4xwvBgiZxT5gBK6+tf8E8vBPXbRT5t1cWYGtWc8gOyM1R4EDRdd1Sgry/y
d9/k0xY9oX0QcOAidGs0xvn9v/HxHH2wdHL84WT610UgwSOOTAtMLl3mNEdRYaAZZ1hHX1/lT08p
Z1JqTJepv87ntwAOKxWMeZBcKsFcuRSMFsoS6iacL/Xv3BTtmpyuBQx/9empcXUTDHZoxxei6hMw
27TYRxUQLgFS9/D1t/L+dG9cqYWQnFQRzT5tCTJ1aQgYKr2AOGL0/MwTkI2uvLVpyK9h3wwIIZK5
78zfgLAw+w1ttka/8FO/0gfPafopJj9kADrcJb8/wLUkxUwUK6Tzf8PbCOYlujy4+Xp4SaMiATu1
BC8l2d05hMeoGG9OAqkI9/4k8HaroVa3FQ5Q+l4hDUiQV0SCFPp3RESTvss1xDas9aF2LxlvfjwF
xYsrnfG+Fvm8t2X34iv9NokpuQdtGG5jC3zppJ0EsV5tMtvlADQlP8RUBft2jvuDqZBK8olAiWON
Dz2BoEMvO6JSLikeICdEw1PYTWSMD0PhwggciNS4S6u17Rk7503fQyVRo4J83oXJUzZ+0/NdcbER
n3D1Mav6/5F2XktyG0u3fiJEwJvbtjPDYY8Bh0Y3CFEk4b3H0/8fqDib3dU4jSCl0MXeMSFkl8vK
yly5FrJk7TZHtxZxl6jfkdI14Yqo0XoBR5UDcfVQuussBSkIJ013ZV3TsESGcZfoqH3liGJva7Wx
H+wGFHtZqNDGQIz8J67AIXVAMKUhACNmduBJBqfZ8SycojlqS7eT/invVpza0rV9bmR26GcOO28T
4KV+ED37cNCZpvJRRY+WRNku6/0DK75ykpQl/+ZwcZMcsXVDUwR7aFlrJk130TP92R21Yq9/doA2
3eem46FBQDFJCcZhb0mq805p5cCtgQijSCIP/Xuq1iap3yh5GHhGHxs/0VYyKIu/TjFNXiuaCvmU
cNBNjdamEW2Q5wHAMgySO4CORz9+WznjzKn4aHVUjTicM26Du7ic8yTzCqh2CPrp2UVoPC36D4RP
/8B/kG8qcElPftp2R4W75tFEq3vljl5YcYWQwzFlZ36dO4KDgQdmxtiCAqgN9JzVzkRhJIIE3bgr
I/MThBH726NV5km7HK4j488cndoRqiZiCtHTnHBCN304hT6VgHh4ZwafJAvJ0vpEY7qEqEYdfC6d
amOVP3odSmj5oaj+sTWXSxg2SET14pBelWFlK16HKjhXE+k4xZlDL1W4pSwNLS3f98ZTpnzqSLmb
5ecxpI/c+j7VlMud19vTcD3tTDdIFC4sQn9c3OWikyGOJTiEx1MRvvbp1zL9kjisPVBgWfn7tqmF
CT83ZQhBmC7bVW6O03iKUw+ZmoMT7Snlb2zrrfWfS8qO5eG2wes7y5kfyfNzhtyqqs5jP3MiSiKp
cP8E0ylFgQxE8sqpXPw8NwZwH5KpV08Zevi0kST0dKpA5ubKD81zb//+nw8GYYsqpi0bJNeI99mr
lwNIcqMkASCNp3Z40tHPsNR7afxU2ae4OdT6c6oDlX8ZjWZlCy4O7JfZnwnDs3krJj03ijiaTtCa
m84r9JsrBq5jJDqzHSoD0P8qmiGmvLvQSIIiSqOnGDpsOPJCOsJ1bZbouT2BCwMxKT4oPMZ4chK+
XM5fGZcSmE89eGqdT9FEDWnwdr9vwZBJqKu2ydtCjPbG0gFkSWX3SQGzIxkoeqwFeQv+wJzzPBQ6
FBygImxiZ3IQSJXDEN5hOkIQREph9KgkaUOwtgPFtFWHlRzpkkVbJqQkc8nGM4V7IB25JMK6CJ6s
xLYoJFnW42TI017JSucUFKYN2p4eHXdqEMT+3elUWamfl5Blk6IVNnyR2LHeNGbyrIyfqMx7Kzfc
9cguPq8JHihRAKeAskiex/ChHB482ASNQ0cbXvhPFq54h3mWLs+uKtu65Rg6yW2d19nl3gPxK7cJ
zHbPiek9+5aP9BCIusT47aOEGVIbBC8/QzJhe7RRDpDYaZJnzUBIK/uaIfsU5AZSlne3l+bnRrsa
0JmleXLPvIIJtBJ0dYsl039CFh1he0m99/pqa4wUpFUUdKFfc2r0C1AQ7R3wJar2yaQLS4MHpEnS
nYQyXN+vPbgWJ9rQuXEdmdYmVdiuAZqQXu/1yXOFapr+l9N+N4rvt8d+fUnOk/zLxOzPzoaeacpY
FhFM9+n4N5zxvvOkorgQv/o0Jdy2tDYYYZITX4d8oWQwBtwZTnrfDG9g4ldCrWv3Ow+HCZsfqI4l
hlp0ieaA1urkGU6tB2/othYp6tC6z61qxdL1lX9paXbQZxOH4gzIkRxLfavLNKVOFc1MkwaYOQoh
yuXxQFv33HLC00UeARPfnk06gzFwuWkvbxphPpFPa3k8RtGTB30enXExxfxe/oroEsAd+oQ3MWCG
z5VtRUgDFvp9rENQ2WpS8FfmTdVXywKqB5DdQ0+SBsfGjKLnhmv/kMpoyPcG8keyQtk9jM19THPb
m+/53+LWMpAsmAzvn8mRQeQb9H7ZQLc/a6H1IWpzdVvAwnEEwN59SJUhGvZ+RENflavqj7D3u/rO
5F31Lpuk8k3qoM4rWtM52L1nP4ZpMbyWKe1rEnIsL4EtfQwsaDxgbYROM8llOsYGMlF+Fgen3jer
ozygwr6pavrKLdpQ7G0X2t19V8NsDMhF4tUOM87MYu9vOpNLWOtiE6iLpN8DS9IORe2179JgKO4j
xQBnBLH8gw429F7PWbNoaoKjRMCwgeXB3NcyBH1dQtOA36jes8LziBpOmt6r+sjzoYHZmquF/oTW
kO3PiA97TzC49ECNeqP72tt98iBPB7tqf8Aw9beOSFxPx+wUoecb5ulrACXOu1ruXgKp0Y+Ad9p7
GF+GfZAjatsEocyTGFLrrgBPYlWe8eR1qCO1VB6/GGqIihR8+/B6RJ0Lib70bnLKaTu31P1VmnMt
KGzSJ6NCwzs2x+hAWq3m1Z0YyV9Vq9gvOXv5FBvht8kAG1hPJCltkzattChrqJ4D6zCFdGMjddc/
UGLqdwbkknc9+H6yAbQ9qvRHAoxTUYpBSewe+huTr6CeWg3q1za34XXy5hZVA84hnCiImGyHkOsb
4G4aBIb4VYap823KK/s1VnPovsZZzZXy1rsMFp6nDtrzIyRS6dyxCseX4hefyrSF2cxOrG1iov1h
oaD0HtxRCO8HHbaKTLoGYrxi28pTvE0oM28UI7EeEiPT/pZHTfqhNPg8J0on8GSqfl/B97vv6H46
hq3MZPeptInsPtq3YCv3qEA0B0tCQEQ16hZm7JxuWq2tjpaf5OBdSWtII2RuJU0s0LtH6tHUocAL
U9s43D721/7t8tALVy8oq8KCPix6UlS60ZzPJVJ3/rDznH9u27GWvAt5cttRDJ5Pli5cPeQr/SHO
hvBp0ALz79KwwCuGg1E/eJrZcgbI/LW6h6Cm3Ex3PCQABvUqGgpmWT1YSoyOZYo0at39RdoWPLgj
vR+qCIaX9kuhowNRWjQhhiFQyqmZAFbJ/Ve7ZsfA1XuoG7gma11Vt6Xco/pNVHO0G1IUUY/MG90D
9a6skvx94zXaK0WpEgqECaphMKdQvCI8FLaSRMtgQsNAXaHXQYpJ0iM6ttuuhx2uNUHcF+3Xmc4T
fQrnH7BWNccfhIM1hQ7Cxp72fizJ81WQ7KhGW7/K49TvbccuIeyLzc4ttRjpeGLnfRU3P9Jac97p
laERDsjtsTNT5JMhjaNPKWFDDAYcgW0hEzV4Wrex6rD5AXUpDYdR1x9p8obmIU6ifZnU4RMQRrQO
66B86bNxrVhwfQVTI7BkingKZFyyWLuPW2NqFETs0CwCVpTWUCQUr5M2/HaeeDbz620iBG5KayBG
HxtE2YqyZTI2tflWjhQS+teVXbpwBc4pLRUYE/7XFBIKAORrgOs8IBLNQhoWaDGsBB9hZ4TCmY6M
wHu5bW/p1XoxgYLBeCjTLJMtiDxQXX80AUY+lgSv+96AUBBW6OjBJy/TbbgInSdtbsttpwBCaTrE
o5VwaukBaM8xP5gnQCbiQ1MJ80QyOoWfMtGCJsPkJmUIrd4e8HV0yMNPJzokB0C5TEyNA0gv4nyc
gifY7LTuGanIKYIOBIjfb7+OLg0J0ZQXRtLEHYGh7snTUcBKVzI0i0tHZGjwkOVlzv+4jNeyQBlh
WJWCp1KbTsEYvCVt390FUf9jCvsXL4BjK1Dfz1RHddB/L8rh7fZU6vMLTIjXePYxkzpPXYUi8eUP
sICrIr8ceidrymcOD6TSj1DH22+GSu+hHpFpqUPbOTpVO0BObNSPVZrU+77o62dIhKIvXhAo7y3N
8PYJzWrbySz8t1yxkM+lJY0ONR+BBk927uCkmQ5cgz8UxUTe1ElqVDt8dP78TEkOsVF2rxDfmS9B
QWuEUicj6Fa1clUTPKcZgo+nFkJmf3Jo6BpZlRdv7KyXwk79H15lI5UN3nnlWhMcE0k69hacHGxl
a8ZVCtfa0FW+3mpte2oV9WNSyB+AT3zXam/FjHBmRDPiIxlq4Qn0R9+e+tT6IY/VpxkAfXuZhQv6
XxOqzBNEpslEdwTfFytwEEdG2Z786S+QqCgwObtupDlK0leOzKIlZ04qQ7ykO6Lz82u7lhS7aE+x
Nr6z6M7YdkYJH8wsYzzUK4kT8Yn8c1xk6U2ScrJjUWq83L0e1JYlLX31qcj7/IClHi1YWiPgxrfe
OT1yba2JPET8RB0MUL2d+Q+RaRSEx1XsjmlFKKsiKl4UsBNCVa6j1ds197fnfml558SOozkWdAhi
uRhGhKmXSrk+dWiqBrHpqor19bYJsZrycx4QgqNIBFwBDIHgqOqq0YJE1eqTPnXT3qHzcO8ppCm9
RoL72aTLxidO3vpakXzosiSlt9Kadjx1aLALYEwoQdRvYLFvHtJWXnv9Ljk5R2fgAG41da41XK4S
YgvIa3iTdoL6fIR0UVPfUhoWXi1IDe+dEkAYrAsBVFzIKvoR10VQhs5BnRT/x+15EpYC/JNDHRrg
EekbWnXESppij1rvt6N2KpLkIUzzh7WczZIBR7NUWabRzyE5cjlStczQrhh964RapPGUJb8NuGUA
Z58XtnvaS3RyQwx5arqHJLmjEHx7fgSH93N+zr8/H+6z7EHe6YkCKNA6kW3Jum+S86Mu97dNLFWB
HEg4yXPqYLZYhksbIPV0ZUSm9lRYCXxPZihZCNmELWRxodmDl7d8DZQ5FaTxWIZNDm8vPGU0XZZ0
PfmvNr0zOG3tEHdW/hJJirzvqAn+bVemFW5bRGY+6wqsMbd/tbCu8/mycZwa8FIF/J8qTEznkFWx
/Ko8eS90ZNrJ+9ufX3CalJ9IwJqEqNcHBAH4Xp3QAjnRRdOX77ru75qW4n5l6oXVnQfBluSKt1De
MCG2uZx54BiFPHJ5n9KENiOp3kJ1fKTZa8XMnOE5iyh+mgE+MMe/pM8N8Y3Gs5Zm+gSRVFr2v0Nt
8sVrnG9Naz+mqIFvRlw2wgzD2tYVppB7jSuAuhN5WVWhY0W44Xgy1JU2xvmLXDyGJY+Yo+Q/FOZK
lVyYwisrQnaLt5Zi2z1WyvTBD8CD3bf6Ski4MBBqkDOeBW8JZ5EQdCQkWQKY37KXrwmwKMReMiqi
/u72hlPUy0WaB4JABhUaDgM/WaxCRhBZ6DUSHi/x39bmO12hofVsJw+0MbfSg96e4KgLnI+3jQph
u2hTLEfCi6cBzbGzF8sHeWp/igtn79Msn+Su56w89hYW6nx8hvAkijxHnbSAHg8beokedRwdMUpl
/PwHI4J2RsctzxecsB2yyYJiwpAy3NXHWR2750p1tq0B8d60csX/zKqfHat/Z4/tbYJxnxFBwumF
39nq5YYR0TJovUte0Dc/mD+MZpdsP5T6B0Pz9l37Fhj3AySy4QCRio6GxpOTv6dbKvRo5X5K0Aof
7svwcHsWBOfIa49/ZbaRygtm/vfSrwxJ2UhS4KivRld/rtQ3LTN//DcLwrXa/M8CN0PmPP/Hrwsz
C0WFg94Wv79SYFaMdxINdLd/vymeNmGG5r+f3auVZ0LUQT3p1YJuJd/ApZkY7+K1M71ohdwYZQZF
NmmdvLTSKQChojrRXmkuh+MRIVDVQ+K10+64X/4BSHOgc/xFHZK/FGiSBqN0Z5JcP0qOpk1vc5fS
KUun6/H22K93h4laDcT+3G70j109PXJvoNBeBC4lYdN8i1aqfmufFwato2sf9xDhuJW5N9ND+3sX
P7+byZzvE01W6U0TwSEIZRTQGhrQV0x37XCkcvDbs8P3bTgKeRzMV/PlmoUZHfOepHivcIhkG9P+
g5/PC9niQtEJv+35GjjbeDDwkhKSa+u1qt9XwKpWvOzC5BPT8+Kw2eD00gknJ9Y1xCXHwXtt/Yfx
UA2/v7aqMV/plDJ0PJ9wFSoFqIhISnzXRMZc5eD89sEHpG6rhCq6hvPShO9rgQ4Bp2RJryFa537+
oZRW4rql+Tkz8DP5cjb9KIApY1bZMPCRnPKPWb7yHpjn9+JOYHeaJCjAIfP4lUWoAhyisN03ue86
lB00GPs3o/EHGxSaRTqqeDUxV/MQz4ZQyEU0RQUkgrX/zXmvogJ2+wBcOy3A9ZrJ3tQgPyVEvfy+
ITWNNMIV5OKBRv8AMak23Tnq72/UCyvCOVCksWoqTQvdEN1aRJKzlVEsLPTF94UrMBmpuNQd32+q
+ya8h/fi9iytfV9YBX45oW2oh+740UKovVzx0QuLwHXh2Ly9dIcwWnCioWF7DcxqiUs3gGpuknca
Ld3hyuPyKvxji4IyJClOQ4CKocuVrqmOQHGGEbklMQFBTPYIwWTlHyC4vT1bC8eCE6FzMiyePFcZ
lzSkzwk2zdpN7RPAXLjfdOfpton5xwon78LEPKNnx6LMgwivXtZuDHPvYcigOrLRs3tPH7387MSt
W9dG+MFE6RaijRTGjt83z/tAphNbMXX6OC/NQ34FrD4jPYrmgLWtpipHxNk3ToVqNU9RYbRHeQoj
eA5l474m6l7Juy1sR/JMv8wLo88CeZJ1SancQzl8jqXPtwc37zZxbnX+oQ4DwOSqZdSg4WqEebhy
B+VjNbllsx0V+Im7e4cOMsm/v21tabPooD/J1wApu8LZ25BAwiBnV25LFV+Fhao0vmugJG9bWdj8
vImNGeNFGGSKmz9pMmQ3cqNyERHxunA3pN97yvBOu4dq47appcUx6Iyee2FppReTXFCqlaXdD5WL
JsNrZfoPvaGt3GtLc8bbnhwXqUbzqgBTZeEw2VFVudC0dq8I3KvPsdJIsIdI8soVt7QZaF5jOHQt
KuSGLne6DzmMHGl548Kum28s7TO1tLveREK2gYE1sZSnwcv2t2fwZ5pO3IE0RanEfT8douCq0PFo
YdjFaAqTGlwk5iGA+Cj5ManBwcc+JdtPfdQ+91C+dw6q3+Fd6uiHsrFeb/+SpYk++yEiMLQp+yqA
/aNxG5S5ze5lzJGELD/dNrLky86NCFNctkWNrk3VuG2zm6SneHwwLHjBgEDLbhSQKVo530sblEfz
jJ/jraKICSKk44y4ALvgytAJVs1L5HkrV82aBcE/WZnXKXqaNW5Vki4EP4IMkbdyzMQu/vlpQNg+
g5FnvDOXzeXOBOYFDsAYa7eWniH6y2EnDJVnp/yiaNmd7t0h2LxR4GH+g8U6szqfl7OLx7NoEacl
pnbRQIAt6j7TP4J/kaf7uIduqE02JZx3t02K+ft/R0otl8CAlB7wYcEm/M1OHQaNmyU1KPX7tP8S
eM+Fd0RwPA3uuxBSTuk7LNArY11cxjO789/PxuqH46gUfojdQH+CDeoTmLIVE4sHzCRzQ4WPLSmC
RoO8qXup8GoXiFllvk+DY6MeVqZvnp4rbzJPnm3JYIpF9J9nw3wd4lHcJu3gZ3LQmnsx62e1fVQc
i1Lnj9z6qvhPUvcWFKc0WDG/NIn0WsCES76dqso8A+eTiKbhVGqchXHYUdqBnPz28Na+L5w1Oxp7
dAr4PvS1EPPp7cojcOkCOP/9wjGDQi9OYoRr3HbsS5jSIRksdR9NeEtptunMChskY+BKE5RF/21k
wlHTA8TUE5uR5dOEE+k2ab4Se8xzI+4MFoZ3D2lr6nfCPaOMNsc5LdgZJrJSH+2aEOclVL797jgs
WeYFB1yK6PsKlA/tkqONkV67ykHSENAANXHbwPUhmg04NBP/e0kLW2xCCRAK7A4DAyRxR1WuNsS9
f2BjTmpBGEq4ps/b8Gwb630yxGrg126fHcsYrMGxV1ZujevVYBg8Ugg6eVdTv740AWLN65C9rt3c
3sEdL/vchvs4Xomdrs/LpRXhvKRQIVetLlVuqn+OtCcn3d+eqOvbnO87Gr7m35kSRtEOGuFzYXBB
lJ+hOiJ6OUKhCCn4Y1rfjeXJVtbCpfmLl7uYZxaRGVAcJs8WfSjlkHSCoK12R6jAJe1gQWJfryGL
V4w4QieB0mlDPSZW7QbF02QcnW5XK6+3Z+7a08zjAExASku2yTxdrr8XRSVoGM47iqFSszeqbQcH
WLTrg11YrHi15eH8siX4FnmwAwRXUyKU5mipFJIOkb1yKuefe70sv0wIziWKYO9GQYHbc2y2UQPF
qUUhyVA3aoPYR7X2JF2IEi6mzxRWaAg71UdAqXED/9XDW4bSgwzMvVZ2jX1nsROl5B09IIOycqCW
ju3ZsomIk8grB/4hnNSUxy5+Uv2d7hybNSjYmhX1cnN0RlvBYYsVor0h+uJHj0H1yl10ewuubAtT
iLQg3Q5bx8fKDM+bBd639m/2mhHMXS6T4EgHs0RoYGRb2EB1EdRUV4Yw//c3tp2YmgAm1tCMXjKE
4dMAjF9eKcEufn9mb1Nlk9yAuNx5rucyYtGN2wMmD/LTVH+7vQaLBuCqIhFGYQJY0eVKS1GgyX2p
kT2KPgU0dH/8g8/DhDQzwsFWIBJiVYMcAfhVahfpcK3cqitObPHXn31+/vv5PUnZ054GPi+r0p5M
ZJsebv/+xYMAFoJKN7fl1YMcGmVthAq9ci30kLPpY0XuiWzDvq3WYvNFBzZn6B0SAOAu5sNyNhQw
7qWE7ghhBYh32fQPikl/f6UO6aZpod9OprvbQ1t40nE2HIYFDaZKRCa4zLhBkjcy9crtEuN+pAU5
GjuQU0fNeoit96DvUQpErk1asbs4pZQ3yL3OT5Gfpd+zgVrw1PqtRzavj6sNddaN3p2y9Itt3N8e
35J3mUuDJGENalnizvb7KBwRoyVpGfPS1719GKv38aCvmFnagnDKzHgMgAVXNTPJNlpIs7XGNVFA
3BpTf0xo/F6JB5c2x7kRwR8XCCA1UqI3bklSsEVVDd7yuvySd4dirafqJ55YdGnntgSvXFkllPeR
ha3sOfA+oKkGrfVhhENLkl3ZeiT90/D/E3nTTd4uTFcuuOX5nDuq54zeVY0QIUU4Q6lNuwbUqlPd
vkd85cvtnbFkAqTr3DsGrppi/uVRQ3dOibU6bV3SeptnD22k299f2uHn35//frbDgz5EVFXn+xZ8
HPTGIBdystp9ph1v21na4RB68kggAKZLRFippLRsWK/z1tVVkzYmH4kzXqVtf7htZnE4ENpA6Eka
iwfc5XDksbbhgEfDkXfExjcPzrhV1U1Nju62nYWIFD9EXcbirrumher6QfN9ZJjdXC+2JspXk3Lf
l/dWeFKrXbkWky5sAvCZvA9JVKuE8YL3kyIE6Iq0GV3T/9Zsq+zv24NZmDQFqIwK1n1+jl5dfFBn
d0ZgDTjuXdcfgH42E2pPK1MmQoLn+AYz5OboDZh5FgTHgBS0lUjdxJyh3an5bxHaQpnxKsUvOrhG
/2DkwXaErqmIrO3MHIVSzVaHT7g+mfpOg174D0at63O2nIjFEkvAuS7nZtmEo9umRzjB4x6IxUP0
120jiyt3ZkTcj7HeKVBpjTiodPOWT3/w+Fa0s+8Lc4qsLCS2fja6kHL3KFunGy1ZObmLu+PMhHBy
oWJvDAQFGEL0D/Tu9qNkbMNurdq8NlHz38/8UDRI41SarEZQ3w3ka+uX2wuxNgrBj+rNoPh00zNR
7QMkzF73fnIeHWv/36zMv+JsFGg1aVYUxqMbGnCoSFujQ6HCedDXai/Ls8VpJWQwronOcrWD+SnI
R/RYd4q1VX8fOMZR1X99XxgHmAYltGkoc5XpMGh3UbLyVFi4DS6+P8cQZ/NEg2YK6KAaXX+GwyMV
AdD/cHspFk0Y4EdMUh/wbgsLrtl+mgQtorsmzc7Fvkd1SllZ7cVVODMhzBIs8kNap/7optWJTsOp
fL09hLXvC7MUVBpNcT1DoO3d6nacu9vfX5oicKyaCdYUDhKxJUweqBV2jTq5hvkayf+MRYdUzgq+
Y/6NQoRGRyh+n1vLoCopzBGsMNBAhoXsAmrdSKrrQ88VRXeW9RB2w8qSL80X3afcLoTsjEjwVLAQ
BmneNzLPEnqjpW29To41p0rE4YDaAvZEEfKalaNCwDL3eaO4vo56N6c8ixV5YzTaFmWeJyua6C2t
v6Is9TBFa4C6pZiDcdHiRbOKcQWeaAyj8UvQDa5Dlxfys9GD6j8k+sFBS8NbuRyXphKdLiJDCHeI
bYXTk4b9OJFxVd1Wl3ctWMUq2t3efPPCizN5bkHYGPXUdF5hYaHvd/4pOgw//PQP9jc1fcugMDZz
BAv7oR+zFLUxXXHldEePTRbfRf7KA3FpnmwepJTgKFLxJL50ZJbn6QOCpZObq9AbxtS+rZVBLFpg
L1PuBrFvia1uUiQVwZTmk9vYNAE20ebb7XVYcgJUnwwSB4RBjOJyBOjWag2ySqNrNNFeSd97kbSX
uj+YpnMj8yDP/H2I5JSuNMXoTt7G0zaqur89iKVJOv++sAxNMtKk4TAIDYJCmQ7q3e3vL23W8+8L
mzUZVc+IoM1wHZ5HSoHgo0q7SbovtBV3uTwQAF8z4Rn8uUK8qKmeV/ZxN7pwTkHDCJ3CGk3TwlBI
zoEbpJsT+LSYSSHGGqxe63vSUPFByeX3WtPDBmXsgaasPI+XnucqG1fXNGitr9MnaRpoSA6XvYs0
ebaTHcT98rzXkVmw5X2mpuFW66CjtKSqOZR64by09VB+UM1MuhvIhyOYKw+/2XA5v0IufpOwlKMh
g4Vp+E1lFm6b9FsnvZbqyZZX3lRLGasLO8LlHQ5SWspK1bsaaiZD/CJHb34YbobiubRfOrqJmjfd
XAMzXXePzKOjXQnEFEXlq5qyoZB7RfSoc2MN4ViHkiKcoc2O5q1imNknNlOEdlD2QZ+eK21NoWHh
rqcRCzdiz43mtthNKDlJ70i21UIL+HdE2yKoO1SkYEv2jJUizeImprOD0ixxBeHFpT+pkaKl2yHr
3En9kaAtN2NiCvTRouK38XT0y/+kmebhKvPkvzQUJfWEEnfbuQiSS/AgTyuOa8H7ArDlerJBDF6n
RSytlOx8GHq3he+UkPk4KdW20tbK2Utm0JXgqWCQfrkKHWRtTPNSLwc3THdpiNjXq6K5t13kmgnh
XFUQFtM9hInBQZN0KykP1loGYc2EcKQgrR/rYcKEJh3G8B2U0sraFl7wv6RB8Ipzwle7ohkMUnrt
Hay4qGzKSDP//mV+/vmfTuPsHgxUKytkjc/3H2391MS//6y6+Lxwe+hmkw4ePpS7fB9JsOFss37l
Jl86eWcT9NMBnY1ARoJVlinsuf7HqvmpSdvCGLpy3a6sgni8p6nJnDqoBrdF2DuKcFrfb2/WNQPz
389GESpB3VnzedCHv6SvyAT+wedn0DwpO/A94u8PmkK3axQCXSnbJG29idD8+m8WhAGoOsQTdYYF
iFnUey3e/8nn53cGxINz0vFyftJR1bMpqHu3mMotijjbtVrV0lUBEvb/GfhJJ3S2AKWddLbucTva
1gl10QH0iz9BizdscnsFEP5ztoWXhoq8CVk+UL7WFY0sQmUTWqZj6yaVix6S391r0ZtTHDv1sbG0
faMe/bBEaGrfp+VmVUpi4dU2B0A4X/jPAOkJN0jha1leqWHpqgk0dvRK90m7nd1kgCimT9Zgbe0W
ppaMJh7MBvdDV7TgJSHsaviDU7gKgla1d6cH76UKDfIy2CD3t7IP518vzO2FsXn0F+uoeaho24X7
k3Y7e+jag1S/+Mm3OHizYm1jDtqKC12az/PhCfOZEOLAY+cVrpcln+sGUexAPTT1+AC9Ehp94wZG
p5WrbcFbkD+a0fwW+npXtEFh7ZTOICuFm6mb8Vu+8vUFj3rxdeGsaYgjZq3F17unZICM6F6Jj072
dvtAL2FALqxolwtV906mVxpWxvGuR7VADz/VfrhrnR8VGGrH2UgD1FIPtZ6s7JC1yRM8lVENdmoO
GJ5FG0n1/cGVejGwOWg424ESzO/pRDOdC+igQatxrdIz//fiDrfpiwEESOQEv/Hl970g7Rqq6rlr
2F/C8lG1H6r46+3FWZoiugCJnOW5M0akmUmazgphCSnc5FGadsZaA/7a54WoQLYimpTGtHDR8O66
z127VoRYNGDQ0kBRZ2Y5EUK/tpcVXZK03B31k1M/e5W5soeWXJpNtyHBDUkQ3saXa5CNtdYZPGXc
MM/fDSGy1lG9iRGtgNRmrxb9yiN86UTOWAN4axBVuMKPk5vOmiagT6OzX6Xc26Z5skMT3Vp5Wyzs
LAMooE49jJfFVatQEkqFX9RZ6YY/IBOo/6G16/a+WnCVdH1zEUD2oKhcBpfTRoYNouQpKV3USuC9
lPSHvI/3UdseeqRgK0SVY6lesbmwFy5szn8/O44xeiOOZ6elW6bfPWj1Av8PUpMXFoQDmSqWl6k9
oypGb2Onh9he6xlc2G4XFoT9nPZ2jtwlY4irehOEhxbp7OpIw4Blfrq9QktbgOzq3BHEdX1FOV/b
kjX0nl+6xuDazfsSmXDjeNvEUiIC9c7/2RDJHQapK/tI58Ks6vumDraG9JYg6eyYz7r3lHbPUfls
qGu39OI24OFMOgACtassk5x3ZjxZKnGBvYNFCKnt26Na+b4IOg0bFYdW8f3Efg+BVT18v/39BRcA
zfj/fr8oDhp0YYW6g164QTMXqFR7F8ePTNZ/s6JeHhY/6PLeDzWspNsatWd15zVbz1xJlqzNleAG
YlUqk9ZmLF3XfC61/BFxi7vbA1kzMf/97NRTvS3/na4i2NeUh5vt7e+vLYdw5kPJrPVcY6KmmrrR
XioffGkzrZ3GtVEI597zvEYuZaxY/jGFTb7Y3R7F2vdnv3M2S23eQm7qz6EQT086DP32ceAm+3jb
yqL3Otu6Qkhe1cVkdimjiMttJz+qNNHLB8iaozVIj8htNqdSLw6JEIrn4Ek0LeUQOlSHEA079lOS
bGyl2UFtrO9j2yv2U6wePTm+t6V2ozr1pySU70opf+w7X4VB0fpye/C3Nwoo0cspjnIFnoyMKc7T
fZBtm/ox/kL7420jS1nWs4ErYpZ+KtNQTmJOlNcqyo7gJ9l4hd/C+h72m6BIpg3h3mvMYu/DYKo2
dog2SutAfuXTi7zi4Jd3FWVPmCJRXBTB8UpgOmWP+AINrIc4h+1+ZdcuvZ8Z7S8DwoZyikKZiOEL
N9KqVwvx51BHZh1ajLJW9pDd30m6c+gG46FnlGrgHMhhHqtSfrk968tL++tnCLttkuOJajL3WN4+
Wl2AKI+2AdHMA9paWd/lE/Q/SyJePgu03jQqLE36xyl4l8vPWXCX++9WO7QWr/9fMysipiH+q9q2
Y2Y7dQe/Qh1uOBS3Z235+j+zIdwxsRf3mZfxQi/zEQjEm5mfyvQUyu/14rGSj73/dQzG/W2ja+Oa
t+yZo/NVuylI8HD7O49QH6Y2j/M/ujp/rZFwI1hNCTH8bELSlL1StS8I/92PeX2oeutwezT/n+P+
y9a8M8+GM/kjUAk08twgODXqt1R/s6yPvVdtZIRonOKfTn1D0SwxjlDJrGzFlU1vCleGVftd0mns
kFo51s1Bdt4ybx+3KyNcXC8DvCQMbWTlRJCGlGjFlDUT62XV2/CFF8J2xYnMh1N4RVOF/2VBGIft
GWqU+lwVRnXvtHd6vjWKD7F0KIO9r7wb65XK46JPPDMnuCytq2DttnruQHMzFhuybre3xNr3BV9U
JKhahiYTVsbHT82aR1+ZLDEfAPgilkeFyQqUHUmt6jn0v3vhBgZpf/snSI/zldGEt3VihR0iXAzF
QH1i1ksIVvz2yubSBAdUJopem+3ISU0OrQ9U+mlVSXdlOUQMQ5x0QxC1TFiOssVrFw0ry708BJ0M
ItQh5lWfcKGm0TA63PdadQcP7aZF/ntaE95bHsQvI/Pfz7yMMeSOljRzjFvdjdFzb/xJjG78+r7g
MTslrdss5/ujcTDC+/QPmjTZSL++L3jJmm5D7mgmSalfYunBCr6o/tFKp/+4FoInsRxqBXY8T5O/
j4xjZhJTrZhYvP8hobWhcNEACAs71qOOBgUIKXt72Ev9jzg7GhH9QNZfOWH7bUey6N/PTAlvs47K
bNgbJAD86G7UPzXd55Zm/dpaeQIub+BfIxL2VmYpQW+lRDS1/9lE0c98F8crd8japAnbS22zKM5M
wtC+eSztPdD+jR48eLWNbtofeZRfoxF22lhmUG79zJo4m6SkbLNdpXVaXJeZiRXqdVjmxIactC+k
gecNDr6Md772aGfv8/K92a5wqCydeRoeEMiGa0u5asgZrDQv2mjA+SKINRzltXVfjP7ODQhb2UIz
LYk8LsK2eoxTxFWOidVuwu61sV6M+h+rQ66vWxnU0tyd2xT2dIm64v+RdmXLjeNK9osYwZ3EKynJ
8lYuU3K5ql4YtXIBuO/8+jnwnbktggwh1BPd0S+OZgpAAkhknjxnhLBOebKtQ557IT3ozj6r36/v
nC1/u7QiuDSqPDHVOoxMV945d3UGTPch0XazjCVCNhzBsTMoHdUNa/BqJ+Epa4eHqqoPXD/No/kk
iWp5XCKGSZeDEjzbcTorK1oMyipASO6H9GEe9/q4G9TPrv52fQJl4+ITfHHfaGMEMEWPcWn6bkoA
YD7O4zOVKehtnTyXIxIisbxTG2Ni8HC0ZjnlzpiQRJU8cbYHwum30SAOGichGNMqdSTUxY3Q2faT
VZaB5g5Qf4734Jb6F+gxy0Tjz//aEvOORRdGo8ajpfo+OqpANKfeJKk+bJ8J/5gQAjKocsx61iGF
4WZ3WvvJNf9FHHA5BOFI6KKEzVPKUyQg+VGrH+DuliyIbATCATCP7dilMSw4J2P2tG/X/Vb2dWHj
d0BJAfmAeDIr7uxmD+Wm69+XuJNIg95lEY1s8PGfOvWodF9s+rkufyaxBJWwvS/+WWVhp1ux3aUQ
qSlPUfE5o1/UJFD6/fWByCZK2ODJ5DiArGLrjdMhMnxZVXwz/XfpSMLWttSQ9iTEMneU7qo02UX0
SwyIY14+Ktlnc8wOgB17rvPTHB96/TkmfwzjADFxyXrJhils/6Lh9O0RtmQHREULSez6dH0erzsE
QGHLgzIqy86ANgFuGu11NI9JdhihopN+uW7l+jCAV19aCRGezUUGKwZeesbRmCQhoOz7wrbX7GRg
dYk3kl6hMeKeyZCSmw5tAFkMHKPjQod8+fvRqWS7rKzxzMt6gF0Nzx3rn2Gp/5vVvjAjDKNINH2y
DdxaTf25Tt5DSwah3ZynCwPC4ZVMelqBAQRxbIm7qv1jF1//xUJfGOA/4OLend12aPsRI8jGnTaD
1V1y+m66K6jPIPKE0rUqtiT0WgowFAhfgP/x09pj9p2m7CGOfH0UMiv87xej0BUXue6GX4RoSxi1
/WB9KxDyM0dWSZQZEk4x0udJH4eYrigavSY6m/m5B2vnNHy5PqDNdUf4YFp4xVoQ3FgOaBpa6kBe
Ee9KBThiE/4L+NR1E5tb5L8mAJZYmiioypJwxpmvEqR2vDl8r2XJ+uujWPUPZA7EDwFMRAD5awYZ
w5/rA5B9Xdh8oaO44zjhid9GAaByVHLQyj4vbL1aqc1Kz7EEinOXG+BIl8z/pitdzD+3f+GzkP/T
68SBz+b2nXsovr0assqQbIX53y8sRCXk5WxelraYP6WfUM0tZLfR9iSBcdMBMbOuiclBdWoBIbIw
CFSm6eBTacFgcwzYAC4xAUvHWb4cQ4UANGO0Qp4oSyH/Mnr28AhRmCHWDhoUmYyk32lF4LQ/Z+uB
hk8l+vpS8gTso2S1ZL9D2JDG0ELgsC/xO8LPU3uwm6/Ae9zuzy6IRDkDPsS3xDs3T8M2t/ohA9BH
OxKW78zmz3ULW4O4tCDsmCKcs5F0fXaajb9R8cms7g2QU9xow0XSDawe0JDnXF9i26PFQn2AZFjx
RkslOcZFZD8i2+Pcl5NNJHeLxhd/8UD9sGVBVBRUb2so5EhBccaKuXjLGt1PUzT1jD54S3Zdduya
p44ZXqFQv5kgF9nSALIWCSuPWpI/mbT0Qgc6nQkFOl2VTMEqGYCfZSPqALrI4AQT4snBunlSyr56
iyDPY9jtXknPBYC9WvqndSWwrdUpItgSThHW127lZGP15rrvMaEeMwo/TnUvmRPJqFbOI1jif784
TSbVplWF2u6bHYX7KU49uOp+kDYNbU6eiw5AvIeBQBS5DnGkZ1ZXVNVbav5WysrPtJcEEsjTrOzy
QqZvszq+MCa0Y8NNIRTJSbKXY6ocyF2Dp6h8Az33F6tNHnsaS5xUZkLYc6Astk0FxZ+3sC1+UsU9
dmEoydNsmADpiwV2fMtAj+zH0+hiZcyprywly8u3lqp++e7mjWQMG062MMD/fmEABQddU9KifNPT
0KPDA06NwziQvSW7c9fFTZClXA5FiK8iFB3QuUOxIPOLpcVgPm098I14rG52cwHlaw36z+3OYPFd
R1KP1reW6kBq4kKjxgKvCf4VO6wqq3D6Ih6KN2PO72MMtlMlL58N/+aAd+hEIpdPViJ3kPrWrKmO
y7dxDO/6VB+9cJi9Hso4XtZYoVc0VGJxwz14s7tmIk8EpIdI9O0qbhSnISzmio4b+ucoi763DED4
wQBrLW8+FlmBnB6FmNSyireu/T7F1b4nMkaqDQeEVCS66dGZBmyqeKK2tG8LNDcXbxaeu+qrt9OS
L9evLX5/C1cJF6MEl4SDf1d0ZVBJ7+lYqMVbYmW+WQ0QnPuVW81jy6ALPti+5u5HmSzU9qj+sSkc
DXRsDYbGL1yVI5o/zaBVz4kGvenx7vrYNu1w5gl4nINQiv/9YvtmfdmBWaGDUwP6NIxzDVl7QOOG
0un9DGSWt18UBORkHK2Mvk/0uSzNxU3HGJgD6RsE5FFuYfsBiKRKvZmgEKRhiDmxV8HFqa4URJWO
5goJScq1rKZdIWtS3HLqy88Li6NH8dyBpD99K1mdv9SWWT44tjS9t75UP0DXkJbhYP4VQ1Q9ZboC
tH/81g7xQYnzPRRQ9rUmY0VdB0poF7XRhwsxdMjAiDu0NsYC4j9jC9ngZpcax4l+d+IHy3pUySFn
P6+723rmcBhYANty6gvQUghneGNn3WxHiACnKfI7YK5vVghxIRUFkn+kLVygycUmCAg6dt0wKyVw
LubBGr4U7Ck1wTU0f3eGbzePZWFK2DrjkJRtXTrlW2Z7JPMqWT/HxlxpwCVCWg+Ya1B3CaFiZDDw
qQEN+5Zm4eC5is28ps5vvr7hNaBUwdHsIkAQednhVunUqm33Bu0ctTzYNfrZfVdGf7cxFLQp8KgX
nb2IaoQXUgNooZYMc/wWhoP+qR7zbG+5SSnJVK+tOFwvnKvXAlGD+HB5uFh4hM11WIXnqG6tHTQV
6kYmTSwzIQSFrhorgwaynrMVB9l4ao63utRyBMLBEip0qlrwOJ7LD69l9OYeJ7wf0S5CeAWXV4yF
89fMrawf28o9Qwt1P32KGnN/8wgWBoRNYRtgJq2j2j3PLtzVhYTgrTVbYQTCCVJD79LEa8M9j0Wz
A1rH+0UyxEnzzTS6iPV0/taAgoxmoyV96UwJHdQphzT4Wz49TnlMPWNCvlu/3WeXZgSHmsahmMB3
lL3pd1U87kxVRgiy9lig5NC2gwQrHpzIlCzHYUy6OtcDoW9o/vXcY68ON1/p3ADPRGKHI9ATV9wK
Q2p0Cn2z2AuatlLte9KdrjsV/8QyAMN9AUptMFfyJg0xY583WpFRt6dYixbtr35h+m28LwmVHIYb
c7WwI2y/VAvZBDUa+hZaEPT+kaQyxlGZAWExXOo0ZQMp67dyxDt5NH0tubUmCypJEzkPrlxlIBwW
VoNGlTFpvT2cwSSGp/LOnWVcYquwBBYslfeK8wtjJUOUuaQYXTaMZ7PbtdEucvZDLQlKV9O0NCHu
Pby00txOYUJDYe6FyMgHVu4kfF7Yc2kLHWZ3wOdD7aH7G6boBCgfipt7KLgVnLCIRMFxvBLWYxbN
bAhbjOfkQVEhIIvu+ht3BQzwZygqmzipVl15ozo3TWLM/Xl67e37PnwLp/dOJs+4bsfFTYEjCn2l
vOVz1R+Vw3xou4MOAgLcGIP1mPWVD8naz1B+3tvgN1aU8GBO5t8CrVqqIrtw17XbD/sW8mXgHeG8
UsvzK6/mKHWrTAdbB/NKS9sZxpFNk48Snj+YD2X83E9PSRtBmfcuBCfnmBztNuhk5/TaZ/g0YLat
D2UE8eHCqhgPwLTXT04R+S0onZuY7Rz02+XjrTEAHzDUtVWdICYDz/JywBV6EtS4mvST9a72R9W6
NYshfJ7vvYsH3zxo0MEo8XljGPeA1cetTAlw22XgL2DSU5HuFSFpVqU0rltZGMGAB95QeAXauMNk
bxL0JuwBFS7tQz44Xinth1ifTZi7C8v8rXMxuHAeqMFmUz816kM9Pw/Ro5u8Xt9167MJJvBOxvB0
Tt0n+COaLauuiHX9lDRe7/h03l3//oaj6Sq2NG47kBDiHbscAkhLwqhEyI6ixr6tjuyxqaB8ILno
NuYJPM3IbWIInDRPGIQZKkacGLl5UurhPlH6p8QYn6tqPlwfyypxwhn20Wft4m0BbSQx7Kd1rLaa
WpsAiX3rzHvL+NuiHSYkL41+YBUASaqskXhjdYB50tCnjG2KLiNhYFU75znJDetUJLFf669jJcmn
biwPclk6jgK8M1HBEDxsrp16rMLYPjXx69DPXvG9BqSztM7XZ25jHDhvOdOxCRZFzRTGYRmz4xRM
sU49OeiKb0hGIfu8MAqqkwpJW3y+UV8tZF/oLCk9bBmAxDgK1GATATurcMXWFUlqNQytk10X3m+H
yrAPGw7MM34qFNN5MUVcZ0rCvs47Zp/o+FYnIfgatB1xbo6lIBygwYWhe4yOflE8gGQz6lTFaJ9U
IOlJ4bPo982r7CA6gEOp0D4GV+dyr096nmjjUDknUzt08c6UESJvrAJyIJh9lXBpALFekuvqYMRI
5Z0y9OKgrLhP97cOAEzf6BXCIQIjWI3lAOyOVGwEA+jJCHdN7lfs5stq8f1VIBjiomJIJ5xU7bH9
wwrJ+bTezNDMAviE72PoyRrC/OdkaJzW1sLTkCVeReZPZGw+Of13RyZss3bXpSH+94t7yazduAc7
e3hKo33xoIx7mVzt1kg4ubsOsldjzbg66k7cRxUD6ITkvpZ+s823qPe0RpVcHGuPQioKNvDEALnF
irKnRfO0lppldJ5NPw8fY/N0s0Ph+6i46VBlAa+kMFGsHPWq6drojMQg7Y+pjBRs6/cjqkKWBXkQ
bGzBYd0Bk1QYSXRWhjyw2vGBglhSEpdLbIhOm4MjJ2ogaHee0E87qAfiyPx2bQHIdLznXcfCrkZY
vHQnkqVEyYnmntodsNetzFv56b94biNLcPl57mwX3mroSR4jKeKeJrof9NE3MtU3uk+t4fihofnR
7c892EM0Ag11xLsr7ZI2Ssqq1xMCymX3YLfkIDnH17tv+X1hPDaZWZOXIcYzQy5nF3bP6u333dKE
eF9PLDM0ChO6fVBar9Tvr+8L/v+LS8JpqTkRmWGv7tNwHptodqhy0ucRkgOIO4ujGx2H8BMJo5sj
XOSJLmwJWZAxoaweJ9hymwBZYZLL0AIb7gsEi44yPh6PKDsKwUHo9A4pFSs8uV9S0POr8c3ciFxZ
mr/WAOXcoPdUIxN6J04bnpqHwiT72Rj215djY4csDPARXuyQGqCKpg6b8KSl9C7qnAdoxljZrtZ3
tt4eQ8M9XLe34cELe8KGt5WRMZtiQMxSf8e0OyZxdpwY+3PdzNbCmMAcaFyYG/xzwkbpxiqvkwzD
Stkr2DdsSep28/PQIcG7Bp68IohOMzMBVqAMoZzwLUfzfX5z2Q/rDnARmJcgVoqoSnCsIdGaynbz
8FT3AEodKv3mqBaK4hDaRB0DtDur1FdidlNnN8Q6GfWu13zGdtfnf2uZ8VLiCWdw3a/ynH0B3EFU
2uaJRfknarIn3ejuoorcWvTnT7ILM+IGj+ti6PA8BM/OTv2lypoSuZcIZ9Xi80ICwwLJOBgOiXnK
QclYJdSfndSPLFxUMgLBzfkCYwBOKxcFUrHY14ItKi3S1EJP4vxTpeS5QWNQm6Z315dly29RVsSj
Gy9ZoDKEw70v284B17V90vrWb4rDwJx/s/AEGS5emOHwsOV5At6KpAS9EhxrniHKU4FLdD/JDpHN
YVwYEYZhqhkzhx5GwMeM0sxrltxaf+N+dWFAeFWWae7SKIKBbsrQTZF6/yJQWBgQoje1KdC8wacJ
TGI78uyQ298znH8MvNS8Oo2srXDOqgVLzTh0jJNRzPdDouznUvLy3nDZhQVhpXWz70IuoHQKlfep
2dfseLsr4XA1cEqBpk8DjEhwpYKVutom9ikKx3sFYgLFWHl6f7h5S0BtwUQTBXCM4NYRfElvEs7p
HdqnMn4yX6A1d/vnkQGFpAMYuVBtEIpvmd2EY6/n9mlIv7gvivH+Lz4PCCHyOBw8LN4TcaEV+dDB
j5AuNr4n08/rn984AB0N0E7C4UJkhfGMDJKxuVSUk/3dtnpfY7ZfWpNfEFlZfd00C5CYruG65hT8
wG8J81RoDptnq1NOajLv1WGf549q9SkZ7xKN+o6xU5EQdwvJ9bHhwh+s6UhSEwiIOILRWa9VpaIz
OQ3Re2Vbe7Msjyy6+SEIwBhit/8zIlzlkaFCeo0bya2X4sBuhsaCKxgTB0Qk52Rf+e9kqEo8g233
5FBo4XX1M43VfdNnzyB0lTyZ+VYQrkNgHwDlAcTGQZu2sFXoUNM56UJymtEv75Cfth2E7N74kmoy
QPzGwnB3BrOSZqE6J5ZKVDtpa1wuCNz76a7GO0qr0cbW6HfX3Xt9j4Cd2OYkoGC4RMeacEiCFDyu
zXBqz7HdeMEApe7bv29qUM8G8gXIRDFrNSqWNRd91p5z43d2Z5W/bv881x7F8Q6ZbrBeLw/IDqo4
45i7zZmMn93Y14r/5/eFAzgs58KoG3w/cn3n7WbpV2JDKIbPO34/3k7C/TGQeZzHkERvk3pfW4fm
5iscnPuYejz/ORBVnHuShUA0OUl97o+One1JLSNcWjvPR3iOKN3UkFUVS/mKPoVId2fVGQh7Eu/V
8OaM4fL7QmzbqpEdmharQNlDnzMvySuJgfUmw8yDUAHpOmS3dbE851Itmt28Lc8FKX+03eSTnvcK
mN+ve+n6DsGBzg8o1HhRQhFRrTG6CNS8Z825Gb5R0/AnYIBDAAaySlZwWq/Ix9VhO2CHI0CA8b9f
vGVJXceDVbbYzv1dRbxKxogo+75wXCRNryRGi+8b0W50vOT39YmSfV7YEKPlQqxxaNqzghqw9R0q
XjcfR0CtgVCH37GAFYowPHtoyip01facQRCsvtegTH/zCHCQ4t0Nj8KOEGslRd6byTw17JxmX9t9
frMuKyIQ7DaUYtHDwGV7l+s72+5kZ2WZnjt310BtQXIbbOyHxeeF+U8iBfYLfH7HrO/Vfd59u3l2
Ft8Xrk+WNUaoDPi+DiKYH6UbH65/f+v3WwSBhs1FsZB8Xk7PNGn6PCs0PbN4b053WrgfdUn+cZ0t
AmZNgxdxdC3ekcKN0JHMjWY1TQFZO7tJ4bd17LcpeI5dByCg3BtkjbUbewK4UcCscUqpaxCs2Res
nt04PauD6uXxfd2fr0/a2gAB2Qwqx3iqoDgpokaHJkR3qmKhwZW+hp7Z3vxIWn6em784kqaEpkj0
4PNzOh6scfIKrYVUiy1ZetkohJ2BHd8USCzk58or0h3Eh65PEvf8ZeC3HIWwM2bwGeIhg88zc/Is
84uyn7qvwPrefHwgi4oKO95KiMZRC11OFrB/oLBI2Hiui9JzWOLVkqtoY5p4jQ8tnMgIrnFGBYPK
YKeP3dn2ze6V6TdH+lzBBiVQKNviRSG+uRsFavN9pg5nLXkqMuLHUX77OvPHBBAbKhdEFONiVDPq
aWrIdE6Sh+guJjdnBflj4p/PCwFlnI5RHPX4vG6/d9nZ3l93o/UBhTgMBBvo0YCoHiLi5frW5VQp
ll2oZ5DXKw+FqmUeUl0uUEhtLeX5FNcaRVxoHuNFaVs4DFeqQibDuyurjPlcafefmXa8PhRxR3x8
HeEdBMKRtUN0sxyKrU3DnJbVfHazyX0BcX0ZaApr7uxKhYgzo2HlXze4Hg6G4oJnhdfXAdsR5q5z
nRl9GskQxF8Ldx9VkpfwejzLzwt3RwzkfJrW+LwxQUqq/aqbaDg+xLLij2wUwrRRNa61yIKZ3vRL
15uJxMNk3+d/vzhu8eCISJPg+zlBGXx6bJjkVSG6MCJLQHex94BCRvecWHXVQryu+3HoA606a2Tn
qtjkrzev9KUJMRMSGbFCa6Q3A0336sqPJVHOxhRx1Qi02xC+DcUgMCVGV1Ej64NOvXPzJyIruW59
HzgGFC04UACozuUSdEqtFW0S9wEynGCKS73bpwcIjY8ePwO7QRNCEB1USq4BkYCANxUm6AXOfl2f
fx6GXV52WGKUdfBYx8VvAoAl+Gib9E1iAT4RWOW9EqIL1Avde9x1VDlfN7QxU+gi5Dx0iGa5XtFy
pgAMZtjRYRskthdGO00Sesg+z/9+sReo40JVrcTnB/auDN/NW0kRPubp4ufzrXL5/Snp82HA91X1
m1YHaXB9djZOJMAbkJNFBpx3LwvRsmJbjTvRvAtA3PK9KpuDMyie0jkHaBBI4o6NTb0wJVx7mZEZ
KCZkXZBUB63/zdi+6CKJDdlwBLctrL6w7RHD0eJdmO4UtieVpySSzS3G5x9r8s+kiWcHVDqSGo3y
XTDWg5cUigfWHm+2Gj9N/mrVfZvIhrW1WRDo8YVCV8Oqs2+yS4g1RnUalJETftfcEYKQcUnN+5iF
0+OYVtMD0wYmo19YYakxUE6XAVDef1jhhOlUyhT4i9JJg7qm5gtUze0Qt0nugDhjgK6LQ/4Obdwd
QmZXTyWmPvZypZ0ab3Tt4aDUHXT0wnTOIWTSZIfaciLJPbFebvgswM8Ob3lEywr/++Xm6I0kaSvM
C6mOzbhv+2fbSnd1IVPpWS847CDri5YVfoqIz5e6nV2LNmka2O1TOsb3uVLuBlBnJuBhyAJgfyVu
vGkPDbZoRUXdFb3Ky3E1PTpERyNJgyqLPWDlHxz6ro+fFXsflvf6EEvMfaAfhcMYYb+KmgAia7QG
CGEPYVXG0jijQdWW1Z2Dlltoyrea/VDmg7GfdFDdtq4Jbshq7I6Vi65mpmnRAXo13wBJVf/0bIay
l1IqzzkyH17KCAXYNav+XD+sNk6Qxc/Ul9OiobsqrNDZEzRT/Kkz8z8KdEX03rm/bmbjSIdUFS4/
UH1BZs4VzKRpO5JJx2Grvzra/mZZL2wqB7I4vNMYGCAixudz0lr2WOt10B6U8EzK4PZfj+IzIFlo
v1jXuGNdyyqzqeqA9b7Fdtbg3/59FJ4RmCH2wPNR8M1s6B216mkTmMljeuyyfzH5l58XbokwbazC
aPD5yTpb2XslSa1srC0nreHlFeA9Vo2lU5YobaKoTVAbOzfdR44k2yv5vljrqholT+IQ3x/ozgy9
QRKWbeyAy5/vCBs1b5OyGMCIE5hNc886SD6S1p9m53h9jdfnqoagW3XwfEdq3/4oI16cq2lVT22h
WnWQW8c5sby5DhKr9kn687qdj2SZcPCg58M2wZlioxFTLAvnRmhXkdbmAX6N4buta/hablOfFEw/
xEpC/BKsVnuGk+sxJnm9s9nY42wC9e9vNAvUJycevxnhlP2dpyR9gWTHcC6qOLnT+sh9qVJnPDQp
LmY1GjPdG2vDkd2R6wXHBakjd4ZYFvl38WpIJ5pZ4xzjikwPoafK5N/XC47IDELNqBygNI+s8vLI
izS1z8aepQFEoXa5+9jkr7MsobJebW4DFyigSjj/xdO/aUqzjoFkCEqn9Utwpob9GYGhT6myu77e
69FwCD46FHgtih+Ay9H0Zk2oRaw00Gl9p+dvna6hpf/vdSPrFVkaEQ6oya5bkKjauKzt0WfG2Sw0
77oF2TDEM2oMlcYcYYH1A+j6Xgjx7aKUnLMyI0LsZTdNbucRYi8w88fl/Vw8qrKOw00TSNygOPvR
diGcJtoUzUDIYDkc5TDPmjeg+k/0r9cna3M5LowIt+kYkRKQABgZ0vck/l2Hkmza9iDQtsC3oLHC
2M2paVXqiHlSdOrX0Ll1UTaHC0jWfNWkpvGMIxLk/2tHDPp1q4LG1UzSoP2adp5Jd3l1N7YH9zA4
fvMOclhdFvWvR4b8P3BqiL7xDzA+y90yKJmpRm7Ogr4b7k026ceKJfOuDg3JEm0ZQtc6sDOAQBqr
8NbMiswhScOCpsz7z+iIUh8d6HS8zlop6/BanzUcsAYkugnM/poax3BHlmSlkgd0PHb0Piqf+uR1
KiV5trXPfcDi+JGJogMEkpczh3or9IczJw/K5ElzD1RGu7A1YYDd/ff7wgFQQdjWdgt8P61edfJc
pZ9cKrnpZUMQtr9RdSP4A2BC1e6mF7veXd+VfAaWFy/6+ZDY4S8MnLgigJBknR63tjEGienp5jdg
P3B1RfHP+fd1O+th8L5BlYttGwav/yxXop2TzLFAuhUU6THZ0/p48+eBegVHiAaYO64UYSEavUrc
xmzmYOz+xsf61n4rqAbx1xBidHSxwJcEPxp7q6dqRPqggXqM8Z7fjGz/jwEwrQGkjzNy9dToQfhq
W2wIhua37vxmkjtkY/axxpga9Pfjbhc/X08zkBPKhHR2FPr0DoogEgPrjYAmKJ6UAKQWVVdD8NLB
oRHA+dUYWNTyojpw1VOY3UqCgEkyQfwJnCWacBCyC/gxhg7X1KkSK2ihUIzzr5XUq9ZnEuRJQdeF
AgaIplCyX/ro3LEYnZOZHVhPjfrFLdmekmJvae/XfXUFvuPjQIoNuwFTxh9Pgp3QDNu4SpygjgPt
FzjwFfNQ/+2n3+BRO0aFJDeysfawxknakPNco6KGPEaZaYK1Lgbbc1Dk/2JZMBggiwB1QPwupojn
iLiFOuZtwDTbeyaVI7lxNwaA76MuzXMuHBa5nK4eqk11HLdtgK4QX99DUk7ivPxwEM5ADttFLV8H
Rwj6C5YGwNDmJCB2aAM7HoA7f2mTl6Z4dN+ULyWd99cXf3MwF7YEH8szJSZdCFsKgpMq8ZXqVhQ9
vAu1SsBf0Q2ApJ1IP2mOimlPzdwGlvqpa4yjS3tvdDRQQMk01bbGgvIiOMbQY8IbwoV5q1mG7EiN
2sOP1r6LnLvbpwqZFxxcBF2oKGUuPx8hpahEKeU5XK9z9nZzcwoAsMqL7wtLUWgxELBh2gX5/Kik
PnMkWOQtt8LLGT2PSDKsSz9laUC4r6d9kJp/iulbE/8u659M/Z6Nfy1NJte2oq3ly47eJACCEJCA
x4yf0BdPdatXhhnvxi4gI/Fyc6+mx+Z1AhNvq77bzCfsPmcP5c+q8svJH8Jdmp1AdIDUEPrdr6/b
RoS8/CmCXxQFIZ2uGF0wOaVXKZ965fuUfE+VT5RxtRyrDeb4RU/O181uXEHYwOD5AQYfYaVI6gw5
C6POaIxj6GvzHXgxoLquG9haTxC6ogINp+GQgOUMj6VqKGbKzyGn3VfJsSb1fT/Xvm4eM5IcCvfb
dXubA7J4Uw9Yc3gD39Ke6lYJazTSBKFlvdRKuBvL6a2/mbuIOw6eF0h0ImvBT6almWFM80ovkdkB
DYtS3imy1gj+/4unK5rgEZkhwkQeVQgNzBncLkoU1oFaPzWxvRumz537ZJcvbdUebp8xwJiJzdEO
HJ+9HEpemmEX6TpyhnFl7Gez0L14Gioo9Doymmi+2MKoQOnKGR2QxUXAKZiyQquwk3HoggFse19z
OjZ7LX4vwsHY6VUkE1TYmEMO29UBRQAyC0HDcmA2YGxOBgrEQKkAOE+gqPDg6sd4Bt3mzS8mzB3c
4aPNDtehEEjHqROb/cxLWtGeta3fu9bt17n7AQhCJgsvD5EQp9HCJIsnpw3CIsTFtItrWZso9yhx
bYCHhB/AoUG9K8RXJGXpWCj5ELRRdgBnqOek4ye1T4/9RF6oUzzbRlV5aqRK3G/jPsSAXJSHPthe
xZExNBFGve52AXXG4zfFvpXgBzsVTyigCQCpQi+9WA3ShrE252LsA/pXiQ+qjJB547zBS1z/aOFE
K5MqHAS6Gk3QNZr7YAwNz+m+QrfdjyZZzmxjkvgTCkUVNOnwhs6lK9djG/ZGiapH8kX7Of+4fgCs
P47SHHgMcAugSXjVn8Pb3t0SYJSg7+kjYrpHpPglt/p6lpYmhKikKxo3bHDeB606+HPhHl3FeYYG
nSSbpfPTfenEsIPHDjY9nssrvHtXjeZksCYJWNgUEE4ce6hphKbvzN0nhxT3pvY1qppdo0d7t7aj
pyqk048oSfOfLiRqDoTagzeCs+muts2I81/1XlHk5q7L3ehAmCmDw65vRxAyYzl5ywrSyGL8Eels
MKc5SoIkze4is/Zd7S6fp/veHe9tRO2AoV9f642iNCzikOfUnbxEIXhS11eMgO04DShTNd/UqFfo
T96uLckuVcth77Bo8HSFGLvUtQEFjYxfdWWOCEFovx/apJPEBxtxD34QZxl0gJgGD4Vw081NBfAJ
elaDNH2bGCrz6r6ij0X44A7PcWt4TFP3bf2T2DJExfp6AJUDzroPGl57RU4Rz/owVw6lgQWu77kc
38Fi3Hrx4NYebY3X3Gh2krnfWG1k7pC7g7DjRrSp62WZQYQ+DaBT6k3N41xSPybHPrZ25vjeuQdT
eYb43s7QHxjY/HPtKyHgbbZ2wCokk69nX6//oI2Nj7Yl6MPjeYhWWLF+RDNw/sxhTyHefmiiYyR7
427s+sX3hWuxAtktUWlHg7Z6pU3uNV3lUSnJtWwUggOVqIlQMIDQIEqsfVn90KQqEpJxmEJMOWaT
HVlTQ4PJ9eviftTvHBl6eXMQoN3kEStiFrFHMjLw2MzqiQb979Q9EE3yatscwcXnhfO3QaxMGOja
Ajxpe0Dgwbcp4wJbCQaA1JgjbAAngUvhVBPWYbBsFtmKSYNkehhI6bXWIeuf8F/HPOYZ3dHcd7pX
c/46hjIm0Y2tjNICb0vHoY/nqXCo5ZY+WrVb0kAnTxY9JHPmO4j01Be0bknClU1T/Armrxmk4gVT
pt6jTGpWWKhyF4W7jnpheKShV/Y318INkEz+Y4jH0hdP0w4lk9wsYcjUXt3yubm/fe/buNiRW0Zu
0BFL7eNQ95Xeso+939HDIHG4zWmyDSwH+hbxfuF/v/j19dCi+d6qaaAYPrPulE/GD0hi5jKJzy2/
xtMVOVrto/oq+JydmFXJTFwe07hzCNAsHqhBrk/U5kj+MbGq5hdapvc2ypVRvsdqF/qrm/h9uGfS
CJyvqBC8QFDhv4P5uCkv5iwNp3CIbdTIiOa16YH1hwnqv7dKC/NtemlFOArqsqncvHdRiUu8YfAK
WalvcxR45eE9RHCzOMKSUNUdFNWOaRDOvoEE2ujl2b1VBNdXZXPhgblElgg9GKvKPkjcCyAvUBeN
IOpuR1+c8R7citdtbJ3JIIbk6gkAd8HU0ocRG3XGZJV5AO06LTn0MiD41kxdfp///WK98xodv7PW
5MFM3ixQLSfIOUZov6FEJj/28YYXXIt8ZDiRVgPiTwRClFkWJo4bFUHK4sZzBvMbi10IFem+WqIh
pyuONoCY1Ijv8rL12sr0GiPdN86t/aJwPvQZQz4dRw5SQmI2KGEmde0UdTk93NfOwU0l0eSGWxBE
NAho+EsPfRzLKaV07KrKyrJAZ+WnMgx/UdLeZ2Miec5seAZvT3TwEOcFXzGzoGcNmgTSBmbiXz8s
Ga5H9nX+9wu/SOa6RtNxnQWx/pk6gazDRfZ5wa2NESCuGlm/gMzvZG+zt+u7ZmsJLlGlwq8fIKQX
TW2TBlaHUOOsWOdbm7K5E11aEAYwoytRbypuwfwf0r6syVVc6fYXEcEgplfAQ40uu/bU+4WoPQES
kxgE6NffRfV3u22ZMFF9+kT0eaho0pJSUipz5VqbgmyGr7cHsFBpusQqKJkQ2xQyQ9M2PWVlG9Ap
RYfAnSgeNeqHSNdXxjYHyS7rXm+bvT4NLq0q57I1DrIbRlgVM2daVE97Nw/Ix6sPyIWgKxJEdhCF
u1IgmprOTbpKw+k/QCwgfjbSn7eHce1dBJ1l6NuYlSHQ1W5dOq9GmqpPMy3HxZ8GRvwSp9F/MGAj
CTaz6QJEoKyOjAcoOlFenLT6Pva1yCv73W0L1zc+hgBCFQDSkNoB48flEEZ3MiV0mPNT30U5yUOP
PtbdvaRZ6GcfH8yccfHmBzkKUGpxtigAO3fqITklRrWx0gdXOiuDWViPCwvKYPxETnmnwUL13Fib
2t3enquFzyO1OuumEEDTrvKSGuV0qoWensr2rgpr9uErGJlBcGyiVwc+hWL55VKURGaGnub1iQ9v
Oaj+ftz+9ddn1eXnlesCwp912tb4PMvCGNubOkPkrGUIrzc2WgAQaIOhx5n592Z3OzvOkfYRsdeK
6lUnUVXWEeQtIpvuO/PDl9KlHeW1TUZWF1oPO27zOtRA1v26PVnXS43nFXL2PlJsKPSrJQ/fKXLg
Xlj22v10nAeUSm9/fmGa4KgohmMzzFQbiqP21B10gaYmYF28vxx92tIXLW12yDr/ddvQ9aIjKYFo
DqSn8FgorV+uR8KZN2VFH59a7aXst4ncOmthyMJUQUIKkQgwKThv1bGYleWPNeqwr8m4qX9Ua42Q
a59XrgpSEl6ZPj6v8a/ej7pbwT5cn39I+QL1gMLTrB+kQuzLpi3NxmzzVyh6WdZrWnzz81cni+KP
Hx6gnEGcNmOQsDeIMg4baHV3sLvitdaKwHa0wHU3t9d6YaZAaIUWF1wYyDLaygYXxMqcnnjl6wH0
3sEIFaz/7fvK3q59QbS8jstXIjdk2JfDylKs/X5lTwPNPyChiN9vjns2br2V6VnYCigv4tqx0AsO
8VblrcYNruMmrfJX6r1xrQlsCvB4tiYqsTCIcytqqqEtx7IpjDp/1fyg+ul8/fASXHxdOTcYab2q
cMr8FYQbcty05MNXEFjLwCQ1YyLxpFTRkIIPWF8/y18h48ppNK0Rwiyuwdn3lSW2jLhjuZ3mry7k
5gSQxGGxlh5bM6Es8yg1JO5R4Hs1ydZPo8zbGWtCcAun9/ksqWV3KvKxcoEEe2WeK35N0Ek/EQ7d
ELut4w1CLLm/verzrFw+aGdVUPDDoJ0P0h1qmDmCD0OTaJR6tccR0tM0SsZdZf9ubRaU1rdGfpTj
FnV4aBwAtANjCJvVS4OZcUEhNp+/Ntpb1g7rJBzXm+TSwPz3syih79PcMmsON2uODr/jw/b2hK19
f/aRs+/b9phU04itHss9BFVXcUfXPnb5+5WTtkool72PCUqKqLYi4T/nH9WwxxrgDJ9jBNtCbG4q
h20Z24M1AfJ9QloJiJiq+PBhju8ja4VaHPDciDcvp8hNk6pIisQ5mc1zvXfW2vKvr9WLz6uxvqzr
hpRMs09VUz97RPvtu/QejFcReiF2nqDR7QW/3pF4g6Hmjao3GgRwvl+OJud5Pxp9PJ3yKP1Rp1tR
hpO/YmPBqdB5NIPsUbnAc0+5wAtwV/utLfQTq1/GcWOt4UXWvq+EarzJXDPX8P3UOtXdi2mtrPg8
B5eniI+H8MyOgV4/xGmz/fNNQecnWe6IU1kdLT1p7saseQbj8G90B/7hY3Pfky6999PXDy4NWgVA
VQlgClwNJDLK0qSG0CaZmv1J72hQkcBu0kB3vyTi13+wA3ASSiOzHKQ6vMbqR83T0c+doY+7FVHB
o5rUwfG2laudj1GAZdqcg11wuapvtHjsXV7QCgCOcoeiSOpGVv3Rwwsm5vb6mfxoLhYrdyS6MvvU
AAn4CardMsz6aEr9acUXrnxttoHkJOhxoLeA5uFLX6DCyyG8RYCEi3dFt/9ye5IWvo5uUsikzhCL
azJurwUlmDYV0wm95mKb8M3/9HlL+fGaEKLNJT4/eI/GrqcfDUPRdXv261XsNS1jy2kEPt9p22Rj
k48vLz6PogSIyueGBOXX53kNcK9jTifxaFR7kdzdnpwFB734vBIh5qYTi9jF5yGw4HlPhD5lH6UA
A3QUT3uwEgE/hUYNVUjD0TI0UFZcP2VtHBT3k78GD10YAwwAuYHdjI2gIue6ajTrYUp19JTGQaJZ
wVjwUAxruYoFN4UKJy4LAJrIzNh6uQlsHwkE7Gf9VDhRPUbeGip9aRjn35/tnx24o9D9Oh3x/VY/
FNlLWW1lthIZvpO3XBzqWAtUuOZ1QHL+qjkHDOUemogteWJJL+80va63ZmvmUdyKJMVZ2x7T1tsR
r/+Gu2X4xU1JEUwMOmcBY6ZxyrSsDAlhBtmAvDRFV7/HAsNj/q6hqRsChVU+p22a/cKr1R8DRvRB
25qgCo16d3DuPemKrUjNcofcHtQ8pir/jtev8xQ7wAgCWim7Z3f028DQ3CRk3mCfmGW23X1h15Hv
8qizJm6Hjj54RWSVpQWheK3Y0inRjngrW9s+N9IdNN7zqNaHNA0sFNe3kHZOfphjOhzj0f6utWIM
bEB5AqqLXm7q1gXq0UxC3RjzvfQbSQPLpMYjGr20oGtkV4eNRtyvzGvKXZfSZt8w2oVNmrfHuprk
r4RY4qFK0ZfNCtmHXmakoae1+rYBhWkIVBd/LTyahE1etYFXGGIL/YE26IB1/6kPLhhRKoecRquW
QwB2pTicpso5QCvE+Mk8b6RhnU/8iLNfh8alAwIxsM20/qeBjnTL3eRHR2JvDfF47YzouUFmcc5A
AAXkK9fwRCazNztocvVJGhZa1galrQWDkbx99PxBsQsZZWcmx0IiU3F6NF5SJ+GZcXS9fWJGtQz8
T/+bhXmkZ9sKmrDEgEsax85FD2q5b2PUD1ZGcX00XI5ijjfPbEDoTZaFhA1GAneKirXGgqXVADvL
fM9j0yI0uvx+MuFggCKscZTkDVoMPtD3YuVouDaBKA8mkIbFCYfX46WJRuakq0VGThYB1wp0NLNN
7Py8vRTX03RpQ1lsgJt50wCXcDKyyH9O+YevSnx+zioiqwU6YrWr1bNqq6pG1zo5o3bfhhWgcv/h
9wPGMzMKQNtPvck0UjVll2CvJogUPfPU05URzH5yeTxjBGcGFD8SaLVJjNEmJ2n/BktW0NAk4Awd
F2u5v0VDSFajYRb5gStQkCBAFucxJyfmvQ7jzoo/T9M3z1zTAltyKihWA4Uw35tXtWBH5OYwIOGB
HrE2SJt7CswibT7fXpWrt+NMWzTr96AdDXG2CnDiDCo0TTNaJzlakXSLoBqfObkz+s+U/b5tasmB
gUIDPhGQwOt92Fb60On9YJws/mnUXsTu9uffq2fq+kN1CqE8Cjo4epVXfG6OmWHEwjj1+Rj40x/G
hx2KhmHK7n3vl9neU/446Emote6mrh/G7jOaBQLuNBtZnozyeeieS/7TkhDwXolyl1by318GPYTL
40G2vWclPkae0RcugwkgMrHyVlqa3LmlEG2SiK/ArHZpIndGWtChMdGXvNenB/lye3LfH/Xq5CI+
xAZzcKVdc9LrvW4ihoHPW3roVl5Qmnk4ggaQ7vO8Dc0pj7j25HpgTUwiMWzz2tsa2e8YVCFJ9b0q
92az19bi7+tBowMVCHxw/uJtddWH4TrSc1q8vo86bcIAIcbKy+16o19+Xzlya0NktKX4/sT/DJa7
IWa3mfI7rxMrhtYGoq4ejy1SDzBkIRYBDznLZHB7AReHgnkCoglEH1fUVenMBJGgY+1ISPUCYrLX
rq7vBt59b8Y1howlU3PDF05HkHNdEdn2eG3HWV85oJoanp0u2bUNKvYt7l3TTD7fHtb1zjJnyu1/
bCl5oipmtktz2Eq7bxZ2M5SC67WkytLiIEUP5Be0lmbW08utxfxhIHEW20fuQj6064I1ocGlQaCL
BLAJbCCUWpXooUwpdEZw3xxTMgY6Tvk6HjbYPLenanEYAM/Nmlp4xagIJk0bJ8kQIR190FbrgQbx
oNsGFocxXyNQvILWi5qGdChpY7uTGEafQ4NDjxhtP/XauLJXrnH9UHBCwvMfO8qr2zWFB4Sbbh8z
Lw6LGZFbGBuLv/boAcw3QvThpFdBW3yzvC+3R7gwhXMHKdwNySI0zCgL5Rs0ReOGox95gqdy4Bvb
299fmMGL78/2zyLhNOlGh4/4vtaHlh8RFmZfb1tY2JsXFuZfcGbBzZifJR0sDM3W8P7KgAv8Sdcw
4UvTZIFhFbcFVIPxNLk0ImKwHHv9oB9d95Cnh7W+rqVZstAgjgo7uksRrV5+XkscnvaW0I++BV0y
saGxF9C1Aub8kcv7Dk+4MyPKEy4eaq3TY4whk2WgxT/yqQpd58XgW5rtW76yLCtDUrdO07jC0KsR
y5Lxg1s6b97A770m3dxe/TnOuDEolUZ5asAyNUwYlBQPVrzL2pOePZl+Cm6etXzPoinAwdAiCRgS
OMcvF0mampFYHdOPDvszFV+lWUTDKHZZcirrfOX1teTUCMPfMcHoMFRPNnS5tGAeLPUjuoWjUn+L
57AEN47xdnv6lu38+6xXHM8twF+jO51+zJOd4WZhRTcpebXor9tmrp3hnetxbrGHB15d1WjmSbjO
Ygkc9SYb7hIr4MVKC8CiCZQ5EQ+APslTETepXabE4FICiLhD8kawfdav3AbXk4WCJrrlZvkvVCTU
h0UCnoLaYrYEltIJjWbLtGfbPJbjR7Ui5wTpuZ35d5ydaA0OG8mYI08GWOh+yXZlGNdn2awUaIHf
EpSTwFQrfpxVFFymWgOiDh7KPELz1O3FXvu+efnz+eh1SFy27okVG9sGF15O1u7LhZVA0A60yky2
PDOKXZoYu9RMmUPj02jI5K1lcXwsPPctByfA10JAeJhZlQkuEpC/BUWvye3ccRz41HyI0/JOmHoo
uPa7sSFaO3mfPjp85H5AWjlPLtIOav2lSIbKF2lpHOtcBGLvIbP3vxlQznGz1JlddK1xHOyv/bZr
VzhqrvtCZ7z5vwN4//uZ+5HcabjZcyTI2vKBo37c9dhQljt8c7nYOx667GS5i8fua9G7EdWgw0vc
jQ6Wh9phG0bQK8FKiCXQMUqhady1WZSzeqV79drJ8CPxOpzZCzDHav0ZbP1ZY9e+cRTpxksikNf+
h0n+9/vq9ZVAIHSKmWMcM2NHszu+dpks/n5gZMC5i9T7leAsqhJ5ImITv9/57HWfPt/+9df7A7Pj
YYfgHxy56v5wpJ9PTZmYczxxJ0c/nJxdP6SbYRDRbUtLQQWaNN/pU9CVqmYizb61raTVcVFN9M71
i41R2ncT8cLB0PpgGtFi6K0x0i+O7symcoDZhddmE4NNFMgCzb+T5YNp8cBtft8e2/WVglk8s6Mc
ZDR2iinnUj9O5Rd0edv29yT5D4/YCxtK/C2MtoOjwQaSEU/9MD31BopiNWou8Rp++rqxZd7YZ+OZ
ffJsYxesd+NJTPpRH7NoFi9kjy7fZA5kD6Z6I6HRgmpCVDbfqvFLrSMkfL09n0vrBsFMhE54lSOZ
pQQbnV5KC7QZmE8bp/IBVP8Q+BVrqk9LHgm9GcRpKOLj/xQrpGptVKUwyiF9YvTQdE+a+NSmn8DY
sNHblSj3ms8ac3puTTmMKbficRxgDX1R9zb0LzIwQIyEhwjfNoZe33Fb7KusjrymCXVPfh/HPOp4
stctI+oL+VfSeGHH+crxeN2Xcfm71EN8qpMutea1dlkV+P5vK75jLpI+faDn+5T5gW7QTbzWybi4
wv/OvRoip56ZZTHHzjTJFNUp+eIMWlRn7Saha9qVa6aUzdkBEOvkDBunm7bl8FIPUcX31loz2OJl
eLa+KqvgUE6SQwRIP8YQ7aPGuI2dPKiL6tFo4mBK0LOXgL42m052mW+7vHxpR+d+4ugRp6hDJqgN
ohWCpiyykjygdGxCXiT72/tqKX0ASXTEvWDjRluxSrE4ZLXfUn92+fy+qiCPqG0Nctc3j1ODPtIi
fkw5inYlD0aUQG/bXrrHzk3Pj6azM8VjfebA/fVj027YPdU2tz+/uJnBHvSepAVqRjnqHdRrNbyE
cGTlf3y8T4qiDzKKin733Rrf0nQNG7Jgb1arAgkKypzAJsxedzYcxoTfaj7FGznesGqr/6nH3WRt
beNTsgYynE8G5eWKd+RMomaB6QmEQpem0pzpvpMWmDln+tN4MqBgbSi97OTFOiheBQraGd2O2rS9
PaULtxrsYng4IVDWU2Uu0UGTNnGR6keR7Bwa2WlorYmfLzjFhQllbyKPJuyeYGjaUIYG/wpk3cfd
7sKCcm1mumhcVmCdXPBugDcBzCPifzSh3JZ5qQ2DOcFEzF7b9j77MEoW8pmz7BC8GhvIVXFCZpIk
eUFzpBOoGQm5ASYm+vhKg2oJANC5/fKqPNkJO+2Zb8ljycl3NuQR0IG/y1WE3pJDeQa6l5G0hrqO
mkKkTUq7grnyqPn3vrPjWhZINP3dHsvCcQ+apX+NKKuhlTiFUSOTR8+tA62C2gcEso1Hlq0cOGuD
mf9+dgDk5VBSnxEMhmzSNvQL9DCumFjII80KKyiBAiE9l0EvTYzIx1cd8eUxMe6m8R4hl/gy2B9O
h4BOFnBNpK3n+v1VOqTpnNQVujxOxq5pdkCqANpze0mW4knw1YL52AWUETSNylxR3WpxHU3TkZrm
PtaTIGP9oQdaR1B3IyrgzQ1zV7T9n85qH1xKQtEUYWetLdnCaYOfgbI1UnKgh1WRCrovNI9wazo6
Ic1ZCAKr8PZAF3zvwoDie6lBBCDH7nQkwCDnm5r8aHM9KJqPEqPBvYEdRGsJGjZRiVemM26TWqAw
AzJskKIFPls5DZaiBNDn4s1JwF4+t7Re+h3qih1os7QJoYwAFyXdc6sIK/eBWdoWra7BZDw7cR40
9ovu/vz4DKLHFSAJ1ONxryou38cmQ9JCt46ts+28n26dIgG4tVYqugsbC0UUlJugLoAKmsqjIYBc
lJwZ1pHmj0XXRM2UgVLhT1n5IYpo/2FEMxEQyNIcZHmUuN8EMak19RY5esNBxm9Of8gNoMPoGmJi
yfeA8gQMBCCDhTxBY5I0z0fYoe2G2PdtFVh9gGaOFR9f2kRndlRQbDuZuSvQQHUcvGc340H/YZZx
ePe5ASWSQ+0BcBkLBnR2jw7bfA3Cf02pMxsATdeMGiaAliiRaDakoKiqdHKszFzftXbfBLXRZwEK
oMWjlSBPFMuW77hTvZntYAR4OtZhi9Jy4KdiLVU871UluMM2NrCNZ6kzlEAv91phx1aVaoN9rLpH
Djb98tHoVp54yyZw5841XLR2K6dS33UJitC1fXTa+i0nyaPnV2AMtTe3HX3RMYCl/f9mlFNpYEkq
Ox1mMgICSm+Ixv+Qz8Rc/Wth3gJnV26ReV3mOJV9zCFDvBnN19sDWAjpQSI2sx2hznn9OMoMmWZl
bZCj00V2/EAyBClbyh4g9biKrlhckzNbig9O7YirApfUsezNIDdDrwbOdS1ltLgiZ0YU3+r7ZqLt
u5Eu/K1/HJ2NbYRODxt8TQhO1cDBoah1iizFgYO1tirt0XSnu9srsnimnZlQBuAOpl5qPMNOTSvv
Ab21beho4IZtIXYW1KQctx+35wK54QDijNtPV24fwHdap9dL2OtIBH24wCJ9CCXCqP049h8TZkAi
bq7jgkleOeTcqR41v67JUeP7mu73t8extPC42nAT4O0Dyl5lKzLLyYvCSHCE5oH2VqyRES057/nn
lX1YVr0zZfOyCLKxGaTAHz2yghpbePMiWPx3BMr+8JIihlgbRpCUO+DlqxIVgn2pbdCYXQXjmpbe
2oAUPwPRfpFAZAgQpNpDBvx5MAzgvHa3F2X+iHrSQxDCcsHe9C6jd3l6gViHdKVFyTFjr0KDeila
gxP7h2l9qb0XhmPgtrmlvYPiHQCUeMHPrPuX5tDv3/igISIAIpiA4H9xhBZlA4UO4ua2oflD1+P6
15AyeTEIl3NuwtCEXrz7lo6HPgXXEkvzLwWyGZHHrbVYZ9G/QQEA7j1j/p+yTyu/HWo2MnIcxxcv
3WT9Ssy2/H2CNyqSH2jyUnZnxcZZ/UqSo53u6jzwh5UpW/I3kHnhBDBnH1f3J3AD3Mvr2jxaw7Yv
tyhJsHzlWbe0/OcmlD2ap8OQowXIPKbgVZfRaN5XKfoiVpxsaaLA+GCA0wB6vyiyXTpZLxMQvoIg
+Mg63gSZYcnQ7/gaRmzJw2bqKfDGIG7D++3Sip7VljW2GTjiDGuTSefOz/3ImjS8EdNma7kfVtzG
bYaE16wJBtKMK/mmIU40pzJQFIOoZPpVrL2vFpfGcoARQtsCUAjKzjSbxpeTwaDkOCXxF7cYrU1T
NUUW2BPRQt8e7JXrQDl50EEKzDHabxHV4KoBBP1y/griVRYU5/yDnZKgl25g9C++3Jf5s0EdBLUr
cZRaUvjbHsIo4AaQogBg9tLeAFgH583gHZzYBHKAAGQDwAdk1WwwfDasMQIvb9sH9D60O8Pk3l2h
s+bTh06lq9+g+n/mtF4meu9gA7BqUol3JPFDdBABFm8ec5tHt+0pW/r/7AEqAX489NupuS0B4Q6I
jebegfB2U1IeZHEcNclaOnN5btEXjCWdfVRNynZIC5gihp0xKZ/Bnwp9v6Z66HzgP4WVvvSV+4ZW
hu9dbIekLVYmVdnufw/yzLh5ubB6hxJy5WfewZLeE23onU+LldyG+jp7twHWDHgNKt7XSS/GiVay
xnUOtv7il1Uk4/thPJrywCoZDMXG7IdNbPqh4SS7zlijHlH25t/WHbwAZqwwKJiUk9/30LnER1gv
BE4WWfxx/WYr7Tgqcr6ShFhcSjxE/7GlzCZzwONbCd85NHhuBkgB7rqEfDJL+anrAOFKxuqurvut
O+o7icTYx47uv0cK4U5kDOaxqnw0aRrHnUk155COD+1na+3RueQqOHT++bwyOD3O0Q6X4vNgdQ22
Nv710f2GmxPHC54gWCYwDl26IsfXh3gc3ENV/yq7IRyLva39vm3jegzz7QyACxC96MVWEwXNZHeT
6wrnwAJq30Fb4/bnr33t8vNK4ORMZpUwH5+3Uu2v0uyeE149amb7wJ165SG1OJJZEAAwa3SKqtRJ
1JImpCAm5yD9DlLIacB+3R6LckXDmzAWMN4gjeE6KFIod5oGpmi7JD2aD8G4jtohR/26tgJRP1je
2lG7OJgzW8q88UpmVADIezDLZFsVbWSvcYheX5iXo1GcK22bbkwdjIairdWNSohPtP5TD9JCp//t
rempLo0HBM9IwuOGnqlXLl1Z5m6XuiN1DgK9ozz2d3L4dHt1/m72PgvS39cH5FzYMngOAFOhhFCJ
NnljR6bkBfBk7kL83Cr3hVn3UYfbug1Hu7cBtvTkpjCH5tPgijSiI0/u6tYaAwG+u5dR4/adzvPi
pSxBfJF4jHylGR1fq7KbdjjBhq+9Bx6OEiIke4Gew31tORAKkH4ccr2FBHrG0jqIUYfYMN3gG+Z2
02tbtljDOCWAiaXxI++42IHyRuxz9NhEngP9K6tNvU3ZunRrCTYEUmfpPcsZgPzu2KOS7Iq/0Bv4
x4X1h9bI9ZfOadi2MJm/MXL/L8n1btfkVEDdA+AyrSdyC65s8tBDZlQEMRdW0IlqOuSjkxzsomWh
BDFRyKFmvbVT+mMER3ngVqkRJrXVR4TH2rM/lcMj4ORs06Ah5sGoGWQOBlDRyWyoIgeVBUBjCRqs
cr0Kq7GPAzNL040fU2s7uWZ9ivsUsaVg7pcYseY2RmFsT4St7ao2yR9qTlGikKN5x13yrbbHNEQT
LwmmSiZHV49FqCVmFxptlgdeYxQPGtd/JIORRmWrvSJJKX/7a1XIpR0+o85RPEGnJ47dSy91O7Rf
ErTxvsTChmgDe7AdK2Am+exN7a40xMeSlu8O6xC0NwF7CmoHtfbVua1hD4advLhpui20couqx0Pu
jv/hGnkvrjmQHELvhrL3kg6kyrp0khcCWhekGdJHLP5h6J3t7R24tMehKg2yxXc9IHWPCyjZW24V
x4fKq34SdJwHnRGvhE5LNpCOgxWgO7DXlRVqOrPQUVTTDuakBSYe3U3+sXfx36cIStGI6mHnqiuT
xjRpJxunCAQlxhiJ8bU2mqUrEYRyMyslGu6Qtbh0MvAsxuAAbpMXGndBpcsA9Mph7YIY1t7dXhC1
yPX3WEAmiDQT6sF4hl2a8qt4nEarS17Qsb/36bjD+fNQIw+LMk6gUT1qiwGIC/LGuuIpzvWVBNf1
ewHU6mfmlfioT/o+G7MRB/Lk/SVt84uddrtBrGWBFoJM813b8f+c4v3vZzlzoy8I4pheOwindoIE
3HqgeGL7pPM/m7w/Oo0b9e1054w43jR7xV+WlhO5rjkeQB376uHOqPTszK3jw+jmW5q/1R3b5NMb
lSuev2gHyS5kbqF2ctWblHWj1euFjA+8BNF3+xn0Q0Hvnkj57bbTLO4wF7ys1kxah+TNpc/UU163
DkDkhzjfWOyJrYlfL3wfV/fcMQKC9JnE8fL72BEZGqz9+NAXJ3SZFqfbP3/J5/F9YCoB8kBrqFpd
zTTpe2WcaQcc5iY8QlhhqVnJvQQE+Km3mIj0tvACKFy2e6APjKgcRm+PevoawnRxoOAKwDsWc3lF
5TlItAWXJoNXtpH7ZK+1yb1DopRwByA3VPmRYUMSR80YVaQZrNGy4sPUpfXGzBwZVraPTFgJjg6a
G/m3aSjLyCy5t0PPG3g6REx3dabbuGPj9FeHIGM7sqQO3ZaDRsPo8x1YNv7ymsSLmBEjMmBsCopK
gzRZ3f/JfPshE/bvnvXkSbZmHwmaoTnPnoaPX1gYmT3nGGYJLlU+l3CjzKjuxQcNRNZxZm2S3D3q
ZbW/7SqLC4RjGHcWKDagr3PpiYhSTel28BTLi4MqpyFfMaDiJefzd8Yh/n8LKshgSOp8yLVUO8Tx
EJUMkENiIlay3JdC2qHXlQ99qwWNWUZMGjvi9i/C9h6mwd8nTnnn2H04E9l64/CEstCGFdneKNb4
FxcOafBaICyYdQo8/PtyFgybc5oYHty0fnK8CDnBgE8rgc5CXDXTc+g+6DPwXFbZ3vLGHqZaN7TD
1J9i/XOZ55Gp80D6EHqZVg6AhXcNWoYsUJchmYqXrXK9OowMdpnlyUtWY1X5T81zopTt+mw3aWbo
dHcfdyLY87DDkfIDzuJy+mhf8hY8qdphnJ4pUCS/bn9+0YXwOJ9RFXjaAvtw+X0k+KpWmIN2GEbb
eNBiRw9T22pDWoN7iEo08hSdbx5l1dDH2PW6HZFuHiVd/A2v2CSSvRVvCnROvwLNEv8cc9cI64KI
YHC1Dkl54T6Qhicr2dElnzJAG4c4cIZ2qXE0R2xpDjkmpfM+Jw7aZUwgaeI1OOzCjQie9X+sqOyw
9qQxVme2dtANOFZIv/fDA6UrGaxFI2DOAhH3nFxW17fzbO6MZYlDorX9CE/MIuoy6LlCZcHYeLxZ
g9IsbRU8zHGoI+czI+Iu11tCRA2voEo7aA4NaqR0B/9Pzp47DlFefWWrLNtCBtKa5UjxArm0ZVlp
4bcVxqbND7U+CYyijyrp4C4Ao7JYK3Es7Uwgd/4xN//9LEzLoQ9a2zmGJilEy42dP3WB63/pzGPW
mEFThre3zqI5QEkBWJ9RSWqByxoMn7b1/FQowfiBExTyKMGO2GBMXMOWLkwkTnoX+SE8G+Z03eXI
7F6kDTcQm/XpABaM7LuIrd2gZZumzVBckyvH6cLFdW5OdfxmyIoq9Ubc/DIAJ1j/QXW3+dq6+L7i
g7nbFu7k4PuyQpwUFGulTZVs5G8D4Df3TcB+UfFSY8BuBkuWPQbQkl+mGyVVIHe2QHCywTGdsiAb
cPUNzkYv/FeT8u96IQLbyBFsuF/GYXjkdQ2MZbay1xc8BgNH8wDOWRR23HnezxzUmUZTzypEVDLe
Cij65fxeAxiKpel+TAoAZNZq8ot+c2ZQmQdjooJZnh4fPE082cy/L0uM20dkNU2R1IyVHfEeEioh
I4g2kQhH3z7EnNTXM5AmccnkgHkXNhpCy/7JkiWUTb87+WsVcFDODWA7Evtakh0zse5JvaYhszjH
YAmCAhqoqK6SqJPWpWCwnZ8xWRwQ7bkfQf25dbqD73/Ny5V7aN53V+Od1YLwAgY/pxoiNzUAsmx+
mwHwEpHc3njGYzL+qkgWxDgHCi+MnZVn2rsow5XNuRUXwk8AlqqVT0N4+tRXTXxInVM1sqB2jCgD
54ckQNl1R3f85k07DTRi+G83ovcDAX3DesrC1qhCrWxDViRBleKNJ5+Yq0c+VDUbgzxDVHNXjfsO
nVOFtMJ27iWO99pghpQ8uPwh0yfcFWmgdWCsLwI93nn2M0WWJBmes+zNjvc2gzLom+Z/new7ye/S
cYhun7jv3WTq2OFeOHJRb8EEKP7cpgMeGyKLD8n4vRWbYjqgPTdwUxkY8qczlUFv7E1HvGj2cwmY
RsVSZCCmjQkyxHrQA0enIPPy9rd/1Tu789Wvwk9CDR/8B3h4Xm7rmOSTYxSGf3CSp9HsorH/6iPi
Zwbaj6BbPUkNaN9tLR+q+rtl4k6a+oDwvzRdhrYNdn76I2l5SLI6lONRdF5EoEbXTtup+xPTR78i
UczXchrv9errH40YFl4LUlk1LO9i7vaU2hBQxq8paQ0mAlQckj/lICPTuNeGLyXp8OD72tVPVeFu
mLURyLiZ6c7StwWhSF9a4Ej5bjsldAYfDC3f5c2zdD/VYifIoa2Orf9lIHs5fhddfueUvwo+IrXr
7et0JUReKHeaeOujPj9jdtGnrlyPnifLLm1jgjo1RCTTZ629L9jD1BxtuDytv3T8N8nuUOj4sMTn
fNMQHOnAn6G9xAWlyOXat800NCIBdMuJX/r6qT7e9q2FQBdkXAjN0X6P1Izq8KRlIu1rbh9AIvXk
j2DXdJDhkh/kQPh7FNY8gDmVd9VU4rZIs9W8sQ8goYu6/0faeS3JjSRr+olgBi1ukaIEiwJZ1Dcw
NpuE1hpPfz5wzk5nRmITm71mw74pG3hGhIeHi99/919apdoIuVdcChbyjwTh6RshPO2bpjPeAxkO
DIZXaV9u79SaAOiX6e5BChgN0TToZj6OrWG8p5fLda0m/RcLsOl64SCICa7SY1oOi0QDB9P7DO7Q
x+znv/j1Z18XtqeuG0frWr5eVh9z9Z3dbNXkV55FcsIk3JauDZRW2B6nm7Q+yCvzfdnrb/Wxex+P
9qd4LD/Gqr+frOBxNJot1vo15SX1AeSIkVUwX2iXdwPk6aD0Mcrbxw2PYsP0n6JnDn3O8JON07kS
xcVfJofx4vPyU++4FBWbJEGiqks9WXuuc3B6x7nbAINtiVAvRaiMIex7xiB4YT71T51KH1/NaIT3
hWpvwQqu3DZWQ/pyyS9AUERN+FLUHBR5HISIkodgXw3tgxzHluuYRUjPg/Z3B57ztvpdBaGLQEhQ
mNhCjxwzby4FKkNlaL5TJl4SfQnNZyX8UXOBoq181dq6AG9CRM2Tcz3ijQkGatZ1TuKB2qiPbZgd
S7t5Y5fDT8K2R6O1ft9e1tqRaVCmkzUn+XSFoapmbQh8x0y8ZjJhXQuTj02gvy/VLaDtqhzmjBGb
0R1Af+Hl9qVqRrQ9z4lHp4hbNzicP6t2w75dXWCOSDuTIahfHIASj3058YgQ/9b14Musmc8gH6it
tz/VoHgHZM3YuFXrMnWG2aET0KuIekjdYypGPeEdpbcnfDWHEg7o7xRC9P4NxPEb4ta38b/iRBYQ
KZ16Oiy0BN4/OEaIDeW+Yq7hv1AKeLlw2LFNHNmipGdBGKjhIOnSOvVSNdnlo+UZk+PNw1bac+1K
Aamh75DnSLu6w4M9+YoWlyXjxWHq1oPZ+BJX4UPffYx8TO5tRV8VZjEPFvgo7QQiMmEy8iAlPVB4
U13vC53SVBE9OUPmTtIWbn1N1NKJBc6CycZUcS63L9VLLeqypvS6Bms0fJ4KqPLmn4QKt5e0pntL
t/bCAqeAvBaOKTOKLtE0qfCqNFCOUrLwrs4Gc1mVv001fsVrfZFb/c5h53QrLA7kUpgCtUxLkWAI
QyluZCtGaqu+KNKLs5EAuHJShM8vm3ume2USdXlUBaVXuUO83xzVvnaBzn+9sGdmXDSSWvDr7e9F
RdzWjztzo+S6tYLl2M5WEBt12pnLCuboIDWbTYVbnxcszhDrdVbTRwBBy6P0jobW20q1/N8vgh72
nw4x0OhMEViYgC5/vQy6owerXHqtND8U2fM4HMvsa1yc8vHRUB+qaUvgym3hwSM6oV8B791Z1nu2
XR3EyHkX17mXyxVg3TaQXqykpom+UKV9MNGLfnuBq/KWpjweI0AMoucw1nPhV92IPOcYv1L+/JVv
tSr8iTmETeQdwjcxARhcN34akxKZEpxbXmbSUe9CkS/tBu7UDpAS/eIf6lA6xMWwk1LnU5tJh9qI
3qfJBPUBIKCh+qAaVA3LSIldzHT3sZjn8U1nh0kADUNQvnKEChTHdqo9IYcR2iXNSmWfyS+lZkT7
sjLlQ5lHtcsk7+DJz/XBNZsuehOEsb8b6yH50FRm4LaB5ltPnd/HX/I65JiLnRno+5SEqTnPh5zU
Se/S65kSfwfOYyjL8wuRnPQE5M7fcz7xexgDcuWoDRqJa1AbLnUIP3bVKvs+2J3yXq6U73bhfysj
aWoYKtACPowS+TBIlhoAumh66NAsPXe12P6taL3/WZNk1XXGwFQORPwfzbJJTmmpx56shE66j82I
vNEc1k+xok1uqATKM02e/g8nUdXe7QLmgEpJpO5SPTees9RaRoIqtasw7uFdNk7afiiS4V2dZRb7
MtQburVyN8ElUnNZcphU28Srb/VjqhFY8WB2L7+yRtnIOq/oLp2kAIko3MPRIZJLGq3NuAhDz7xA
L9xo/q4kb6PhuWcDb9+RFStJhpLLT9UcD0AMheJh7mq/jXIvnaD5Tl7K2ga+sYHaWNksHn9CEd5I
oi1NcNdCRYP7s6wzLwuf/Fdr2soCXhsy+rsByi+Ud4SjwitcTMbcKJWUelbwaUh8F/L9w+1dWlsA
3Cy0QpMPuE5s0FcnR1KY515U7Yzus7lVRt34vli6LrNoyvye7+vOwTmQe/z/+vmG4JIHTuIb8sTn
rTegvtut/ufloRBsIPQ/tKExUIfMj/iQNFMa1GFSpt5sdrum7J407T2+OabuSd4kLF7bqnNhwsWz
h9TIEqdIYZd4Y2NO1Nfbe7V28RYgGvkBuH9Iclw+UnqSjaYNlMBrg0ORNG4XF26m7IvjbTEr9w6O
cFpocL5lSFKEI+nDVqPsk3El5mCvKfl7vTYe/VH9/m/EAM6h8wx2IfFocBArydCjzAu1zqPI4A6D
+lgaW8Q+K67EwhpBhI4SXGMrA/pusmUwmzdJg6s63cEc4oOuvA3n92YMYUo/uP5WP9qKIixHhI9P
vhbGNcE7ivUcnVOK2gs/SFlOw1Nx/6VfhqMvfCmQQDHI41ITMiuubasoKk8rSdS5xla9ZOXaGBpp
+4WJiUsjsvBEhaMlSauWnqHus9Np/FyP+60JxyvabAAto+uMNiJwe8IaKr1T0jj1Sw9Wxte+PDD+
CiyqZLvzncRLS7CAJEgf0Wr+K4ZCVq7oVcz0K2/Myl3HP++2Jq8d98KAvPTrM71OLNVPDUeUM5nA
m8J0N+3HaWurVgUw7I/pYHjEJOouj1uWsPDgomuPQlC1T/l3/wJ4zwkUMV+868KNT5XCsYasZoMs
9bFrw6OmPN2WsHbY5xKEZ7a1KqW2g55wBMK3wFL3OE0Hqf+L+RK3Ba1tFf3sjkM0T5ZHhFKH0TzV
E0yDXvCjCh+dLXaf1c/jt1OLAZKBW3J5EpbUB/JkmpXXFJ+naqdaW60+WwKEo46HpOxCDQF69qDI
D/59E96Xq0C9lTwRLT5MaBETEHpXZbpZSaXXRPVvrcGrV/P7XR48f8aHLGUQ7IegTPT6zsCUhtLT
OtDMIN02TnhFlS6+L6hSo8hd2KZ8fwibp0QaPpG8OZp+9Eh6b+MlXDmMC1GC90YfLsmhEFFT7cpM
Hft0W1dXHtqLzy/iz4LOopvVopa4FBYjU2zXpyy11Xy9ugL6t2WYSsjwi+ctRXUWtoFTeLpZUGYH
0iM5051zQBalIucJ/pRhPzZxh/DcZVYnFaZfcCJ6dZib5nuj68euzQ5+ucVnvrqeBfGPZlFGFLNN
ymiFoHnt0ouTl/mxSzZCm9UTOfu8cPtMuWKmqmny+SZ5suRDoxyGOtmwhVtrELZLMbN+JAleenl2
tNPj8HhbqzY+L87RJhoYqjS2Ss/Md7CcSlvAjbX7R65Eo/3NInMh5mVVvy2TsEClqryP3o2N+kuK
/OhDmwTyk64N88bjumy54MHjf8jgxRammiuLVTRTP2pEmrB45srbubXCnZr0jptNnbVTeKz2fhLZ
31MtUrdwasJOUoGjNX6JQGELtMHGLdpydj+HWSoUXWsAVeovVvnO2II/Cdr2v9/HIpOgWeBGi/yz
79dMsszbTKZDW8n2VfjBD38tPeq31UE4rv8IobIC8o2A/Wp0Um11qpQPJg34peHS/bPXfPmoJ8AY
N+7OmiCcXcItriY+hLCapjedyY4gEuh6AFqJkXxSB7VxVYWpHVqitLvb6xJc1D/rOhcnHA4VZDPO
ukWc8S20P6XZ0U+Pef9Jc77eFrR2SuTRcYeZcQTBkPCeKfBJJZojwUnefbWG7/58rKONV3l96/4R
ITxplcowgLlHhFU/Rc6hnJ/05kmJHm4vZLErZzfpf3fsHynCa6bkjR1nBTvGqK55PAZv6FAcrAfg
V9pv+vf/hTCUmsZBiNbxOC51uywltdUk2Aeyqp2eZDM1XmO5seCaypQnY3Sg3a2qwdxDkRnLAFNG
a+MHrO4p2UxMFUDTKwhSZduJH9qZ6ilB97aqk7/Gxgd3DwGk2/tbyriqI2fClh9zdpODiuLSJKWq
Z9SH+u88fiy2kmHL7bk6PCIMSGTgE2Uo7aWEzEjnwlloOnrjFEXvzGLjUVpfwT/fF1aQEoAXmRyr
HoBBt1H/rvPH6V/MGKWn8h8Zgk5kUzw3To+Mxp9H2nDnL2i+6kZF/+W28m0tRnjGexrOYsXkPgF2
foDxE3xhv4+kDQ3bOhLhHa/CEVyGjhTse0Q52Xr0c/vfGFUK8TBb8R8aC4Rj7yet7Jm0iGLtg7eS
vKvfjt3GOlZ360yGsFsW43clCdA7Qxe+h+OxVR67/ve/OBBjmToKrkW96jxNnTxIlIKtUtPn3P+2
4C7lwd946VbXcSZEsKJlq6ZKq/msA/RS7bjxeNAjc+PZWT30MyGCEY27Kso0AyGq9MGC+PR+ojlq
0PjrpHcoDV1lRfxG7uNxMDQCTFolfgwgIW8fxfUCNJwpZniQkIaKUax0zbIKQ7ykaN74ZqZJMm/v
TFbwzGBymbIBjQTeky3ORPaVaawl6gOeEcsHe0x2ZNpuL+HatFN2IHqVlwQV3O7y5aWoxnGGswCA
mlZOwQut4J/I/DDGIy1OTh093ha23LBLw0vwRJKN9lX8QVr4LoUF/pCYCQALr2r3c/KtnjEkOzn4
rmkb13DtYLjJyADDcQ2CAaEYOlHd6p7/FrJ8P98w8Oufp5mOnC74FDESHFu16Y0Ymi85eQPyLmpe
b+/T6vdJrgGvY2wexAaX+1TnvW9IEZMtm2mX9g80c9z+/vXtZl9AaSxQasYvi0m20EpHO3ZCw6ss
CI0fI5NxOvdfDRrGGDFK4oKKqYgRNQomNFXMhvKUbFQ+lpEzfJfGcIsJ5Q+cTtAovGOIXJY5kDgm
wrvh5FSK2nZSPGl0mCJEakHWfoyjhV/yuTJ0CrXZQx09NyNtHZCGl3+n3cYFWjkrUCGMvSOEMyAF
Fn6B0ktlYOiS7B19XX4oojur6YsJOP++WDOaYW7oZDVUKIRMx6BpDmMeumotHQAg39aKtZVA+6gz
wgX6BBIdl1pnlHMtFTlvl95Mh3ddNR7u/r4KUIznl7wojX3Cm6LoeVxEQ6J5kv2t97qt2S8rPx8g
JL2QNA4ynE0VDqKz5EzRQeF5NmOihs/6/R4XKPd/vn/FXxykuWXWtkau7PdUvDDshbL2w/1bxINC
ix9RMowrwhHUNFmGhjJoYBJNNyL3sxXBXt98wAswmROMY1e4/pdnLNPw3rZl3HtSesyYaRC5UbC/
dw2IgNp1SSypdP0IblYQ+mlf6uEA2e4nP4x3TbvhAF0/WQhgh+ATA/VFxeZyDVYHG91I9tjT0uLI
I7Wrin0jHVN74z5syVn+fhaIlIxAU5IROQFufC3tNa08+sZjtlnrXD0UGyeC4jydCWKevVXULB0L
tWcUY76vW/ln31muZoY/bx/MlpjlAp2tR4X4cjJipffyVj9qpOLSsvjL1tIft8WsbRsTGCmqGlQK
r0qeSk7sP5dd58WxZ2kRczMyWLCmfVPfPxlswRmC+wFmRK5EJP1gbG5rtpbWeob5kBsfeufRDFrX
Tj4OwY8pvjt1sQgDZ0jPKtxrIsVCY7QJoG+p9ar5MbQ8uIq0ZuMpWTsg7jxVXIdi5BWHPRk7Ne2q
pPPCWHdL+bTwvdvl4fbxrAsB0U/CcelZE6wwqKEikXW99Ugs6eOeBirD3rAAayIWrgtcb0JUMliX
iiaHIKUkHX1Oy48tQKZcfq9v8SCvaZlNppwAyFj60gUZcU3Fk1T6gDVOnq1Sf+cUxrHs631p2E+3
d+zaa8WDpIsDAizyBVdJ2ohmN1Iz6ejZc+da2dMQHQxH3WvDRyrHG27T2tadyxLiR7922oGRPaOn
D59s+3NdQBwQfby9nvWtW5QM8homEC2/4cwOgOFQRzqhBo+GMiU6jvFzOe/srYTvlpTl72dSDCXI
lbhFii6ND0oAixaTGi31ndzchy/FQeJ40DOqxTQJE8ZcChqCzglrrRk9CGTdmbxUOm28yquHciZB
OBRjLJ0kdurRq7WfY/Hsx4xc22p/EClW/iwD409ZCa+cMr6wX7nf1nY65aPnx18K6XOmPs+JedCd
ZTw7PaNFvpPU51p9qbtqY3nrohd6fGJxPParKmNgh3FvqYPXmOXX3tKe41x5Tcrq/WxrB40611Rp
bxgZTzMh48lms/52WyH/Lz8AzJgMrbl9lRYumYveDyq6YtenXP2t9P2+zo6V9CR3X+z40JWPrfKi
a3fng3RwJf9IFSxhPrVTk5lInYzSrXCJqv0U/RUYG+Zj7SKcixF8uipOOyOezMGr7K9m/q0sjiXz
Kazj7T1cHu/LQOhyMeLjPhVGSDV98BwrdsMycsMNiNGaFWS8hskbCIrlKgld05sQxNOAktRxuZPH
Zh/M6YPk2IdIDr5JVvDl9oKWS3W1IMK65QWh2CpaKQ0LNYX+PHg+FKBq9aRkhduNT8qg7mHoc9M7
YUD/uX8LnZcJ9Q9FF0EbnAzEqhYEo1d+jf1PurnhfC3v0dVyzj4vaEFKA4TdF3xeLj/kXbiHRiSE
X51iktsCmXVgUJI2mreuFW8ZgUmotRjI63hLq8OIxG1Avbr45Ayqq8eHKNB2ZfT59kldq96SCIGt
iwzVAjIVVE/q+ryDfSr3Ctecgp3Dv9sCrlWPj1MFA7SDTwG89NLCz6Gaj/E85V54dJSD+duZqIQd
0g0zeG3lFykkdUhw8T/Ro2BcbjhHPVJgiHRdDW6QO6FsqNiFBDGUL5I+NexFgmIf0wCneGOfVg6C
mA5s00I5RGZKOIiwAYRSOjP7FJ+ynRZsZI1Wj4EXVl9ao6AcEo8hM+Yh1AY+b8FgFSlu0n+TpL3i
7EFe7G8f+dphaLSVLyPG4OoXb/84pHCQhEnOfL9XizgiPzDM4baIawMD/S8FFMZhUZBmlPalVtW9
YSVhPxSeHCV7pXtu5q+GVRI+dIcoP0ryFhR0bfvO5In5g9jsxnJM6RGvwLVDMOoWRvSqZ47iymX2
GOT02N5e4NoeGiT3FkgJL7uYTGjN2IFaV869WI6+qGOMgxTvptS5++Uh+0buaxlDBCxbFwynHud2
1kUW13/O3acp3Mokri6DSGLpowb9LUYTUj9ldjZIuQdghokK1i8lh6Vp9IdNivTFBl/aaFYCFBRC
T+CH7NqlRmijigkIY7r469RtyyepesrnyZXN8aBJj6b5BC/63Cn8iMJVx/dpfrh9YGsaci5f9DP1
qOvgmSs8Myl/1LrykkHv6gKTPAZ1/kHPnQ102drOUlNmZBr1+IX16XK9KrScdjMFUBWnuxzcVKtM
j1X8L9TjXIiwqTPMdg10lQ3dQHupcv3T7T1bsXnoBBA8sidYPNHmNZPWUYLOas9wI2pUW3Zo9fN8
XF3SWQC/li08i2LoUKlnP59KBuIEbtN/KTZc39XvL4xqFBEAVjvC5aklPx7jmu/75eeMludPt3dn
5YQXcjiYYeA3oPtL+Pm+r1hBl8XggrvwaMr1IYEsesuwra1hIcEldFkeaXH4EfDBpiJNBtAr+NH2
kduOG47MloDl72eHIPeN0eM9lZ5qfqn0347yenuXFj0X7v3yov13AcIuxU0fDka7QBMz3+2Nh5Fe
KOONXH69LWbleoMVBZ8EfJDMq5jmK4asL9rZKLxMrhktWuuVq+YhfcbaF7+3v0pBu3E3Vk+f1gZm
kUCzhiN9uW/00RRpayuFZ0BTTbKaIk8VWG8kp74Tabt4NkwoAvRMsZImfnEY3VRAPJ2PauVF3X76
mG9xV64pgK6hWjJtP/TGCgfk+Ema2Sa3JCiV8nmcsvFUdOGd0PY/iziXIpjDPJx6n9EfpVfI0nMy
6G/LbgsZsrIQ+uUpguDFMk9FhDzrJhDYPlBbT/4+Ns9jfncqhKrB2eeFB2SuMDBhxOc76Bk/zPLD
bQVe/fUL2QRg7SVPLdxDeGFJ6FR8Pviud980KXRvf39FX3nDccWgMwFjJxrDuLSlKpzSzpOZcCVT
rU+LvbWF3FpbBCNCAf5jEql9CwVvK5KlvhqyzsuMcpcc/KjZ8MJXrAmV26W1iHhl4Sm9vHVFEWVh
Z/itN5lvxvI5Gt9MjDrT9/fvFYibhZmFCQDUDS6lOG1TBbHEXk2wVQb5L6CjKrPBbgtZ26szIfbi
MJ0Z3h4oS2H27FVjfK12Xb7x+K2cN0PsCLmZAbXca0GfRgZY1p2sNJ7kP8Tqrt6Cu259XzAbSinb
WWHw/bJ9lpyPg7abyw0Tu2LTCepNaAqXCetXx6BC9qiMdtJ6DSdcK9NeV782+WnMT0H35e7DcOD0
sMGdMnH5Ks8pN7VCk3NZe18VhzbOjeDu+qiBGdDlAUoGRMBVCq5rHKNVI1n3mF7TPPrthqu58nnc
M54gsMe0VuqCbVVm1SjDfNSw4IFb17G7haReFcDTYMLkTZQl9iV1ssQkDGMCWhL8eu7Dv+/d+/9M
dgS8Qn35ihQk7atWUeLe8Ka3afPOLzcckJUfvyCUaLUh1CWGEhRV12hrhppMpX1LPWr5/Fmxtuha
rq0SZNlEu3+w5ly5RZHPrnKcG02k5wp4wdoNjV3tQLb6aNzJF4QtIv5b+EVAJgIwEfsQpyhs5awb
FM+mrTI1D7ElH3PTvtvCIoUHlK2SMU8i7VWlV6PtS5UKfGVwC+tJmg7l5Mn6RsZzbctgOcOIw8SB
ZytYvyIwrYkBJqpXKPmjbBAJ0nD1jhwrk7nt+0eMk1mlxxEQPAad5rHL87HtIEwlv5E8y83rL6H/
+bYCX5tCSO+gY1hyAVC4/8nAnx0/o4vtSqlK24v69lNH83Rea66jSJ9ui1lR5Asx6uUqotTQp8yq
bC9TC+gJ3X7cOJMVASb1EXKAC0vUVdmvM1tGrChcRL3+qX5Uk43fv+zyZSTADQHO9yeLRiwjXERf
i1UzL1TDy9KfQXssv8rFy6ge5fkYjb/v3irOG/yxKlM3vqonwz3eREmlgcE6yMFzfGfnynITMYRU
YZc5u2TsBTdnNrRw7mXJ9HLVjamfbGVL1w7i/PtCMtCO5HiSlcjylNfaT1w72JpvvXL7cGtIXoEe
WyivhaPoncbJrSJQvJzGm6FoYYyN3arMoNh4vPskgG3h0zLZgDz5H7bws7sRJ1LWTGUle81z3H/w
t3jaV3bq4vPCTvVqFUdS0sgepJ2+G9cbxnDr88KVg5molrORz0fGPg530Rapw7LPwpWAcxW4AHwI
wG7E8moVd8YcB/HsZd2pMz/oyfcxvt84wXhEVhnPf0nyC0c9SWVfSUUN2Di23YapnFBH6ONGtW91
HcQUeJuwSRMOX5qmUJeT2UxjBZajwE1Gb2w06Lg/3lalVSF0hfL+AROhKHIppNTsToprX/bK7P1s
/ILrAR6Ju1EiNMJTuMRpplQMnO5SRhc3pAgNAIGm+hwkrWvM7wd1ixxz5fYteQqYqCiFcDGEhYxZ
5cd+EstMiPhdqC8+hB4SWKtPt7drRXcvpCy/4uzmyZOl10UVyp5m/CrkD4l/vP39FXMOx8NCkLmQ
VpDkv/x+mMbAwtNcBj590uPPUvPkZE8aBN+tUbn5VufR2mp0HB9AjoSVV2X0gZl8Fixrssegq4M1
QAncbSnxSqWcmcxLFxBTEaiUi0Uqv6e8W2W17Kny9Fc9qIcug3N59svHlCJ2aFSP9qgfzMI8qPSl
1bxmGyHhiobTvgCyD8A4/qRYi6uGKZYl3Zm9WvpkTG+18Cntn26f2to+Uk0g3U+L2HJ2l6fWRn4p
5YE6e2ZsvWh9+853+o1Yak29gT8v+SQ8ySuAteIzBLROFxHVX2qmuaWTu8NkUCLduKyrgsgfg1Ba
PG/R6rScglFWA8ZfZgppmVu6K0/j3oy0aFeW4+fbO7d2OJTmiaWX7hBLHEpmR7Az2HBF0fAQ7Yye
BEr06kfh/raUZf+FFwF47T9ShBfHLiLJqJl86WWS8TYrOreFYN3of0hR+2DKGybiekl/XG/wnvAQ
0DawKMuZiYCZO6ijMZy9uCuplCs7RWeUq/T19pJWpSzkH4uzD02a8Dj4oUkRK7UmT/GlgMHG84d5
yJnmVQQbr5A4VmvJ1jA49b+SrmrAcjSV9OkhSVHdLHv1rS9O9tuIPjYN/OIdnXzh/0Oa4loNafCA
wAyTwX+v9L1LJFlPB3Wi8dftkkPVwQHlMi3n/l1cuhYWU0uMIQb5vmqOdL2N3CqYytJpItD/4MQ/
bwu5tg4s5UyIYB2MrmqgmJpmT+pk5k8NL4bWbCj4mjb8eVxJ6ABTF7WBYffdbDbG5FnOQza/l6b3
Xf9w9yoW3ohlTANQaer1l2o9J/RXNXFTnN7bte4SiGyY6ZVdsggsyEqB9MaQCrvEMD+Qxk5YnAw/
d22FObQbZ70mYBkCQqKT/KMlNl6otRFnRMH5qUv3U34MN679xufFLG3iV1hTi8+H6qdgPprhx/v3
n1lY4HkXntIrkHI01nDx2Up2mluYjKjpFhvg8bUFEIH96dwinWYJFkUNsrSegiw7JW7jfy2Ku+Ng
AB7QpjCNjZ4t0vGC/sh5admjXJ3UXN/RGS7nW52M174TEizy8aSMiLXFVzjXR6VVCqU6MTArlN3C
eRMrrpy95DEA2I1X8nqzkAXubyntwEMhvltaHw1lIbc1iOeXcnpTzfXd14F+AUjdqIXpwLtER1AN
gfqFs1GdwinZQ+HohlvY7etHcZEA3krHui/Jr8sD6Vopn5kkWJ32jfPOcfZdtzNdZWvq6NpGkUTF
KQLuek3ZkclW1ASDU570TN77s7Pj0bj3YrCOMwmLWpy9t6OdUuUZkZB2+W6I5P2wBTe9fouQQLnw
z9wCJkgsazyT4GSWkRSOXJ6q5DkrgKQ9Nt1zeydZC+8sKaIlRUi+mZSaLBjYYALLOnPNT01bHhlT
lBtbwcXKWSCEwTYAXxagnWBirTAORyewq5MWfcqLD83dXjDTDxhU4UD/Q+JctOCSX8xKGkXZafI/
jPEuv99A8X1qkMsAOVKO16Fq21pO6qenNqz2vsEsY+nxtiqtHDTTtsirAKlbTkKIvhQjms2pNdNT
px9L6a1ZPzvJPq02HqIVKQt2xeDeLTgxZ3nMz9TJN5U0tYc+P0luUv/6lTg/t4zHqgRIpklPQBaA
NbyUYHZlUcnlyEloz6X9I4w+0t1Ps+HGdq0Y3CX/sWAQbfBHIpIlIQs9GlB0niQjeYkHYy8N+r5q
neMo037tVs3X28ezor8X8oSNS8PK7+sYeX04HUy9PchbLQDXfhQIPi46mbWFY1/kZOnleB6T0cpP
fnW0fYbz2G6l3+1IUTAGPbMQgQNA+zMm5ez4g0KBr9NXilM3fVfVX0zpvL1La2sAmeNgrph2Rs7l
8vCV1LK61Fbzk/Wqta5Tv4nSjcrbqgQYuMl04tJAZX0pIYWbdWz0CleHrh87inaOweSueKuWu6bF
4Lb/jxiRnLVK6KOqDcQU2UHPP0jxK60/W8Ow1nSK2j3Vder4JJ7Vy7XAYFbaWZvkp8r5lb12Wz1Y
q5+nPEaMxp3nlbr8fJ32FhgHGYVy8EiG9ADp4cZ5rwRoKBSd9qjuEraLmS9ZrSS7iZX8ZMuSq3SP
hu3vg/JXHMeHTIKgmOrPUMpuOW4xf63pwdIdiw1YY0iy0zCvm9nITuX8S3M+KdVndfp9W5lXnBTs
Pc4csAFQjmLfuh5GXZANeL1m5uyUQvtuBcnDbOR/2xUczcH9TC4M6uVeMjmYOSU42pfHpbcEOE3j
Z6eePlathD+rUg6as/EArO3b0gi2pItIIYvOYxGHfTpVSKn6F9t66Me9utUZvXZ3oO+kxRuUHnoh
OHdjkEqxVfHGdNkbkB2HqMrcZnjXDFvglJUDIk9EjM5cJx59XdixQdVz0I5TeGqz8WufK3tcQVcO
JNds+8M4WF/u1gfSiAA/cTGI2sUZ307VatCT5+nJyTwZfYs/larmTvyT/Y+3Ra1cXTDIjHDDNiwj
FJa/n9npZMxwkHsDZ8D6Yrq9ev9jRqsI7F9/xkUCZLj8vD/Nft1yLKf0Y9TtmLp5+9ev6Bi9fzzK
BNXUKcSLk+uh5MtVUZxadZ/6e8PaT8rhtoiV1C7JSPQXaCAzvQzRIQuKmcOv8bxj86/A2mVj/GC3
2S7pj638EDhHv4kPRf7OV7eCihXtvhC8/P3saGrTamZL88vTKA1vW3PYW6P2UmT+E/wvG3dVnFq2
uOXIYnbg0h2O9yz4hHIRpvA74fxrkJgF8Ttbfav3b+PyW9Y5B9P+YToftajc+2a767Zu8YqDRbZX
Rv14Opj7I+gI7aKBUpt2eSr1v9v6jaO90OlxsKYHv3oMhnlrqSsaj0uyGCWif+NqfmldOWMZjAOR
1PyBOseutEdyv+UuSLJdavwyg0cYHhtaKVS4w8rqg6MdCufbhlKtGBRStbwpS76emQyC+xKVlZXo
6lCf+ll6r/hcDIpgez+MjmqgfdQy9dg12leqbzS3MvVYkw89Ey4CYo5sYvJdy9QCJcpgZNKKH7d/
2tUvIwpf2qmX06DlWZwfFGR2H85cqtdhfA/4xmVaYF0f9PBBDu5OhiGAZ89ZOIAWoJZge7SxHLq6
7spXLct2D2WQbBz12lIIo5ZKGaljrNzlBTInaVJDu+X7iluokBbn9b752VQ/wuKv25t2pVPLVsmE
hEvHBcB/4X1Ik7jVxlyvX83dPB6y8Hj355lxYSyzqiyNzI+wkDHSqrSsw+Y1MtK9NFY7iIY38mJX
l5CgUyfrtkDZqGOKmRgjVydlrs3+1dB+J/lrND7INVN9T74Bf5K+8b6tbJejc/eWrlKKsiIcSe2k
odbMon7NIYWVn5UPd28X9MhMECf4B4wi1sKaLPF7PQ3r11r7HRy0/Pf9n6cABjKMahtjTwW7vFQg
7MRU61eazX+2W27T2t6cf31R6jOrX3aZ2VmRVr9W2Y+dqW3kJ68eTLIi518XPHU9boNet/nt3+Pp
JH0fus/37w1ZMGyaDmPNVX1aaoa0p9xWvab5t5b5rp2ib9yFa0Vd2rB580kP0z8lVu4K6HAkJeJw
Q+ftOOL8my+D/rdmvZnmR6m5OzrD1+PdB9VGrEyyR3gXJZ231y7i+nUISRtm7S7Lj4b1yd/qCb0+
deTA4Q+cQyf5IzoyIHacog+6+lWJDkV0GDZu99bnl7+fKdUoy2mTp3y+a16i8lN6N4HYsk0mvf7Q
fjjcC1FpdScOA5/vy0yMHYvgfVVlO0XJdrINQa9mf7ytZddaDPQIJ4UkO0KvRoylTtNawTwOr6Az
XWX4FVifzWGDr3RlyxZSTwIYRrPB5icsaZiDBOc4Hl8HRtsYRb1X7zaCFLoJKdgyvn/VBRL4TQrP
czegyMyzextK93+f4jZkmkvwBdmHsAC2rppsOTFe22PjlKD+7kaCMc0QN2G57YwavuqbmbMknVQr
NF6d5LsRv0bZkWm8W50ZK0fN3eOik1mgz0t0DgHsT7hQkf7anDRt3LdNdgjv5jtkIecyhOxI31ot
2oaMKFL30fC50ray9ytGa2ksocax1OSuAlW96Doac5FQhvtMe8fDckzzX/L0JOmHRN4CaqzsGTEj
bVP0xy08e8vfz2673PUF4BpNfbVn+TGRGXTMoOzg4fYdXMonfOcCcACkGIDe0hQC4d4V42VVd7M/
+Kb2GvXWZzXs8rc0IuePY8QUKzB16skv2up9Z6rZTvUt7aFWJzhdB1rSXGfOxmznjPLEaDjHrB5G
I0tfqrb9q7Gtv+QERN7Uw71x0MfR/DErYfQpTH0pA2nYMUYwtQHFu/qg/TR1unWARWlPVZJbkes4
Y7yPa6k8DF0uPTi1OZ7C/+Hsy5rj1LmufxFVIDHeAj15jN3t8UaVOA4IARKTBPz6b3WeqvezSZe7
fE4uTxm15q291zAO4701Rf5PF+/gJh7KwFr3jnJAZsn+qCZfD0EBxS0OZEbTWCJB4aJNdBYg3xeN
zo6z4ldhCRh39X4bR64oYR6RN+9idIarEZqGl3XYI4faEv6a1+BOxPk0ESzUHgdimbnruQVHO2ly
77Wteg9VroA/t03vixgyAHsnNI+l6WQ6B7N4qqJApgN39NorIwqvsHpMtMPmLS+FHcPrS6wUs3DX
9eIB6ifZVTdZ9ooO1q95csM21v1M8jjIwuqPNY15PPiar1yh/Bs1OQ8wghIPLZSLt45qSRJ6Q1Am
WTnDtz0HN4muhhieNU+D6KNng4Jctwqrwt44avgpGv3kRPUYO3Iil2GEQY/rCFaIba/Gl0LJoI0D
6c3gklbVw6Qk3lXEithuorRLKlK4PwJuYKcVtnVVpnVNwzt3IAYFjrxKWFMBZCGcNvsRUDm9cVu/
qzbr1o3qXusZab24Kog3xm2mqiAudfhoVPk4duETmecpj8E+s+/6QKgYYEJoc1tTltpzHeLvdAYR
Qj8aZZsMllX/9kNAisqMZYnuWH3PkWLaulF7AEz+1XPGu6wucpKablzxzn7vHdPGTPrjbdTNpk+7
cPDkdWfJYWPa+k9p3ICtwUOAOkGnvYPPdTMkTIHEnjo9hQJspsMuTMJx4ntAPZ5rv69xoVj+iIyO
uRctf3Wa4G4qetXFVlE/G0e9jXljxY3I3aQWEA0xXmYS5vIg5ioP153y211kDT5dca7qVamKvEpt
0OQu+znnTaxoA6mMjKrY5kyvfL/gG1nMWay9XqUOeMx/lBjVTojqAc5jWWxL4cKHLnsaOos++jWR
u2nqfjd+3+nYV1l9ocrJSobeex0yOgepFdAu3Hqjn4cxgfxwe2f3ApJvDXSlKjMYaDoKiVCG87TM
8LRFwekRgCG731gQEBkuplwM7i2zAYGYu3aOG6+X6cioSEYd+WlQ8j9+0dRp0BVDv5KhV8ZeP8hy
HY56xuLxSEyMfVVM1K5jd3KbZtdNlRtDhc5J/MI0SZ01EDcrJXTtHaiC2WC4JMiB9ak9iTuSQ72k
d8dfULptNn5ZZYlhrpfkknpm3XWt5ybdFP6ms9VVV0a010K21XVt6oJgMbQPpKqupsK6KwOprM2s
VV0lnWtrCFzyAxvLFycscNQY7rlz6nHzrCAgZS7akBdXnm5BpBtqoZ3YUvSxGwmGDpke+AFTG3Qo
EQnzUNtVZna9Z2Vb46lsP0HewQKXaVCIsLw6FlZGN+HMsl3TVzVfFVYwsA3W5q1o7U3P4N83EPEc
2CDk4/ZrUx8/IOkCJROatxlsoQQrbpoKLsTtyERqtNbNavLM5ZQ1Y6y5vc0aZ+vLgcQtIQ+zG21b
d3gvte/oLQzOwzeCe3M95sx+Y+16KNcakPOVzQx2Aqjlt2PhEgawERwQ694Ob1pOKp4K6bVPYUun
AyqcvyBibV9Wvf5Rl5ikuq6m58aTOU4Z3uUJMJVOt5pNOSYlYExXmQczidKzx59D37IN1WH1AI+z
h7kuXsADUruQNN4VKX16FTZYLNjNVqI9zWKAy/q4sGyeItHLwEmvp/UMvNeVJZhVX1Jf6zEuq/lX
6UfS2jhVVPcH00JK/afbuyQVZjTpgMM+LnPXT1HzdNPBbxqgqXpvtpPSl1FsjBvFNCzfBHykE9g9
lklRSM12LhQEM+BBHR2ypPCsDgpSVkWdtG+MEeuxnlncExt3EPENLusRanZcQTK+29JhepFTGaaw
1OCxInN1mc3tVWfyPu51CSyhU/6KQuSqcpXf9sFMUpg90pXnwTHANjhUPaPduHOV9YI748/kcm4n
vZRDGpKpreNZI8qL68FWakMzxp1NgKtPpDMMKcVmmuoKCzbPJJxVepon/cDLOK8j0Cg9+UC6aVbx
KCqW0p6NKaAv2yKwkrkEVdepa8hY4ifatML6Kg3dSIuSFc9JmPAhLK4p/jIuh3KjPBYzB3PSa/ww
3NLDHnhq+wdpszoBxxi71dUNZEAKCEvHTdnXj1BELddqssnK44KlpdtOVcpQ/k+QZpxiiMnrmEK/
/ApYz2xTjnMeh735M2EsE9y2KglRzPvhQ6hgc0xPplVEzYq6Rg+YBWZemhIibLZT/ADYhq1qq+hf
cAaaF9iHTimOZ3khw7y7D+HmiWMicJuEBUbckHKan3leSnptDY55hawyiee2pQlQoDLJe4e9tG31
5nS+t/ZxPMT20UZTj4QlyhrEDgai5SYKht8u7e9t4zwS5TZAr1jhPlQFXYdD7rcJH1GxpyivIDvj
s61D2y5lKpcJRDF54rKIXE25D4Eyv+52OJDruC5CuRK8DQ64x5obQ8Vw4QlogwiCrTEQGRRJhTfX
xgh32DAizGUUsSwO8zEkiFL7Oa7DurkGV9p9obAy7UmYP5oeBn3eGDaXZYaQjBQFmGUdgiYVNNg2
I0K5H+HcRApOWCONs4LWv7veDlL8Vid2u66EMTSzf2clypOpVvbB7cdu3Fq+Fv2tdp38rSMIYzRt
L9qI3PVuxa+gYxmhHttEs9g4cJVok1m2VzYP7oVvBNayU8a+175kYf9DFY3cWlHFYamSbxCrhd4I
Mc9xXeRs03aD3gnfclPHGv0ddN76BDjqJm5tTfSaSwittc58hFbhuqZT1SWkBtV98KqbbKbZirl5
uxotR+MvujTKfrZdUCVDY7UrLBEo1vg05UoV8RiF8wZX7R86Ob+MMmsoQNSAvaOgIKKNW4Rpw7zf
Ga1teMMxsAfAPYyDloOcUlRIyvE8jgoYgxNf9QkyahhlyKwmrgOrWmXyd3A3y/Wo4JioSfdERcOT
kvgv8+TxC9F7t4YSiFuF6k8l6/CmyOzhN8g19hUP2XCYQ8Y2TllDkcAyxUOd9XJVMXvaZso30Wpy
S7u4ht9AE1tVlF3aGHjIuoJHHQZGRilpB6+PqbQQfAlwF1aRmQCaDXG9efUgEb5Z8GXpcHc+qwl3
X2w3NN+7EL2dEos39OdggvaFiO4V6rE/TeazpJrzDoFbAdsTc2Awfr9v2h5gmBynzJXd9VqlpfBL
G+erGdskxE30ewzncAMBbf0TIUSbInPjxZXLUZcp+rZZ5ZnVrDxWTitY2BaXYOS3t6Qy9o+u9/m6
8ZWHqfCFSIqsq6JY8Yk9iF4Bg8hIVwZX/RBIEmeunuc0Cyyytoj9h+W9vi1J/dD6frXC6Ysng82b
rVP7DOItEggnbVXZT97VPWLU1m8xOl2Ub2CMjpADMIZX12rlJZ4NUB2brXw0V7VbNeRQKr+ut1Ae
5XD+QmwLwXFWrEXZiFTw/IAS4W8pEOVJr0ioN0xpywa8J6L5TxTpHie5hxMnwK+HyaG3qkQongAh
C69mRYrVWAC5PWFP73t/RgQvm/6VE68/WK5127QauKwo6PEEmoak7uCntpJlBYG8OncOqLKH/caZ
Cl6wWNawKb4kU1XnkPLXVjQgOEVxoh+aBiHjXK8zY4PQM1j+i8YEvbAy8rJrr0daOQBkbmvzUbo7
pZ0b1F41lBQ1lUnlwnK7LDw6rPKwRY4nm1CPAeTcvWl8HoJPVb6RwkM4C7HAGyfiBmqcJr+AZbNs
YgfJqEdrkNmOU5aZVBGobFi1D2Un0BfkRdRUOHRUKfKn0c/C2ApKjAOgRBD/UhK8CYfKFQhLP31v
FjYQ9AiB3TH8ofpOxV2bwxKvm3kisuJgOxNPYKm9r+z+QaJIcOFGCvFeNvfxFIVdwvKqupV2VScj
KqFPtV//mFWOyMyGs5M/2NjVucx3Dm6NDXdUuIEIBcFmpmEKOHV9AQFGu70HG4fEocua+jozeVPd
QGXjvvftV3gddcMVy3o3vGO2DXmk2R7KmDXlW+UNB5uWD6RpPaxXVz/ltqcewrJzVGyRaX5S7jDe
6Ka9CqvMT4F4E1j1Ufiq+fzkhr/qvMZNqCyEgb5nvRZ1YcdQygFAnQcNydccdor3DDo2T36GX+9K
GfzS8xDGg0vvIDDtraZJPcpi4EldYF9UYffe6TDDLpNPrhnrxJnxGszHRsYBbFI3jV/WSUdB0hnG
yD4gEH7IQ5c/QWU9+AnVsfxi9pwG12gXlHE5MnnDJBmHRJZ4w5agjqxKIA6uBqhF2Wtnzti9DOuo
TmGkUKvt7A73Xe0Lc8XFUUez9PGsyyOQzgbD3h09vYt+uNRNAdFqv/o5BfNeInMh8GSC4ff1kIdv
FAbfcdUAALpq8gGXkrGdAeJ6IUBBYVBDmS6EVhWqwb3EhEMhnuyiXgag+7jNzpP2L3v0frnRUCSy
xgHpVfYv0oFFSXAUxTPHYKCYVaGsPOYYs4b1jzNANckUOgw7qNR/Gne24tILsmRqg7lExiHPrvpa
DxeKWgONhVFXbM4ssA094GIKoj0nFZn/NCoA/x0+/RhLP0jxuMdjz/ACB0t0aG32ZME3PA680t3M
vFTJNNNyO5swX8uCDfhpvLnzTa3xildHegQr2lfQ5vuUzwiy8ULFgZ1P8mYMKfpgwBYUc6kPlpnL
nwIGYM9gK9Z6C9Ws9rYAPjomuHp0YgJ3P0Pr6qGBtsI2MC0vEpLb4gpiaN6DEhnHDvfbHhg7mCvF
CBvpiwJAbzeT0Qwpk1bQrGtZ+Rs9NGtP1fYTnsQmrYDaukHwPay6SnbgClDnZyn7YdrqDBRrPKaA
ScxwUuAWjOKot5ukC6N5o8bwGUPPYkQlIHyEiFen2T7I0jVbwfH+D/Q2d5x1xPvowm4DA5MGxoeb
vhetexXB63A1eJxc8C5sE1Su29Q1/SMypHTrW+QlyvGsGmX0kGt0jAoPrvHeFSvsvWE94nCRvQWd
ekFgFqzmnEY70+JBGKHwPwbC7FWW9/2qbe0yaW3Tloll23XaUMbTNsSTpp/YrwCiW4lnlVAZdMtt
VZItafyttKaqTRApN3Hgz6sG4VXkl1vaPod02/td7EzeOxmzdt01yrmkeQ4cJTKv7x5yHz/zoMd7
vLazIfVLyN5OZX2Lt+cj6TKxEloj6FZdsTZR0MVi6Mor1yCTOjX2y2RxdQkD+KBKDVM/8aKiF06p
u1Wbz/4Nc11zZ9qMpfUIXRw7KA5VP78VmfQ2GhLbU9zRvLgqIEH3UMyD/Fl23ngIy+ihtuwyBwbM
R86t5DoV2BaJ6J1o15RWlRaQVZIxw73yxnCJPADYoZ3tXBRvChHCZTZS+5pnfpOOZtSxjTPmcg4V
ue2dykW2prLsWLsMorqh9RwR88OdZ2fT1q5ZyaLnV4ZA95eBNxbzof4T5tZ760k3jsJiHwiokSnE
yyl42L8Yq6GHygB8YjMPdplX+f7FCLWxR3dGxqugJnQS6PtCU2fEO1ZnbRgmXub0MKMuZogaeAqx
QGTBDJAh5TU4WkHbvFAPvM7QXh486YjoVJehc28MVe98aOB6wnB6guE/z88KV8Kmp3jZrke8Bu9a
n+AJ6ftKvXVUQOS0a+5bpyeQDsbPSPoiNz0eT/WhFv54gZsWBbwpKscrXfJgPWr1a8wEDiRfm+Fu
6EjzDK2bGcqMbbXKWiu6gUtmti7m+l20eCkWoEQGccuqEdnC6BUZgCLJ+qp7moFJu/VHkmVJGLIZ
XUPIcuGThtswPGHB2rDJJPZQQA6fhI9T1/L3CInPHxCCegJmyt/OZKJJXuGJl5h8clcz858cZO7K
GYerD/V5iAHm4m1oSY8eFF0ZK1cXPDXKmu4F7cR7cIQzcGZwEEYZfe3x7ry05rD5zYbj1NvuD/zu
Lh1bNvVJgzxZCl9tvQKgqTmwCG9aR0f3ROcs0a4MYkIlNmRdmbh0uZuMOHjWvSuznwWgFPeF8uh7
6FbBE6B3xRAbwo+vC0u4WEl0HHHC4h1MlSm2vLMAYgPMGJgFheTUxUz9cePa1fQD/L7w2jXw+Joq
r94cz4n7vjXRnBZ2HcZlZOkYeWZsnIxCx9gBwsRPGoeKMxXYU+UFSKI4x0IGKChLdJpSroOwaqL7
QD/NwUrTrTTfr11BbgUoBAhvAO/gLioyIggRWFSCoviWOsUWyaqvixcnintgtkPHAHsf/y0xXR7y
VDTvarqvrFXnJc45ZdwT3z9WiwEJAQEBxpcLeE8lbBaJLgr3vfcLJyjW39e//8QUfPz+EsHpd4FB
cg3fL5VGlmjr1rsMWbavGznTiaVBOlLxU4hET4ia9BVuEetMAenU5wGegNo98IFgrB3//4cqFUF+
B64nfgC888V7ds4c4N+vQ58P8HNgWkLItyyJauEUUYvyge6BKLN2YbX9emyOGI/Ppa/Pn19g1vB6
c0mX4/O2uoqCnZ53ZtoE4hz84FwvFvsA+UgUOaye7uv5bR4P/NfXvTj3+QW6gahOZagL073qt0hu
0zMzfHKQUImEHAKqnr63QEVBoaz2OY6+fW2vQxFPKnbf5Tmx1FN9AKL9KLCMF+I/okNMOblQBcrc
FVy4o0nGcN38/ij9dbaBXifA2UtOKC+6uuLQ7N27yEJyd1XJ79LswK772EDweSf4hZwLBaGv/UB1
bMKU2ecQ36cGCdB/uGRQkIzR1ucWrEZTpJqIu39E4iz22Tk2xqnvQ4jk6LZ1BOcvgdgmCgWnavD3
BtcgAvbAWGcm4TgGiw13hGLg5wO5+a/X6iBcFE3dPthrczNnKfQizKa9j+rv74hPzSzwUVZViCwK
0YxCoSDNyjOIxBM7AjVz2wPrBmDlfxxYGolsR57LAPGxdy3G1Ks2LurDLXIwX6/Zfy8IiHwB9AhA
N2jGYE58nvDed6iuVISnhTvzq8mr9w013q0atHumpRNdAl0N/KijjAKEkxYtZTkq1ESE9t5x3lHH
SszIUMLjIGUM328J0LIjTPkIwwbe+3OfDIeEBhbftO8nEqE6alp9CVwBeRWGIwmZh+zbOELkM6B0
AZgwlh0U9D83iNraBKBb7+7zbtXpVX9OCPwvt2exqAFLJYDRgux8xNB8bqClAV4pEmGIEyFHl1le
mVS8DAFAbrvruZqzEVIECsbZKO9kAH46ZofHVRD3s9Nczk4odig78nsHWII4w/N5gxxTcIOIdbqi
1WRbm8n3h1sHldkbOr7CHA0qY/5WOF6/Lu3MrOoWtCZuq6COmVd0t/YcZKvRs61fXSmc+6JA6Pn1
ujyxWsCQBVPIRZwOpZQFNCWCd4Ttzy3dhzhLo/IwERKP8wZZvK/b+RfQfqTioinU9RADYN18HtpR
gDw2cJfutcdjan4M0I9AUmvqkJ9CvTsbr4ZhQ6odnoFIM585rP4lKwGehkXq42ICYwSH++fW6THv
VIc22zu3XeBBTjjDAL8p9yHiMrFU4gzItJ2RsPj3DMZSBRAHjBs0TJaMODb4MgxGxfZ5lm2YZa3v
vh7SE98HDxxMiKN7GPTwFiMaTLYpfab4oZHmpnaqC+p8V08aP/pjC8fF8yEilFUfddCj5IcBRdV+
ZfnfRkHi+4CRHeFk0NIMF7MiPDg4DVTwQ1EgSkjOchJPjhAE6n2sOEDjliy7aFCDXULEb+/gTR9U
Gyjy/ocp+NDA4kDq2OiqqUEDyl53B5ucOWD//f14sKB2BGgtOPP/CCvaumdUIjm2BxVRKCghfzvO
wfcxA9D4PT4dl9QC4WRWLw2z9lVwWTsbE57Zdv9eesCe/t12R/FaCO18Xj/E6mFa4XjiEM67OjoU
/rqeLr47A5+bWMQH9dh4NkAw4uBZKehY1TkdmhNT8JczC14eYtp/NlkGpWXh1bDKc+1ddSGzb++A
CPqDRxWYo/PEPxeONnlpqtkqDvVbDiyz/v4CAi8eGEccEDj7gsXoiKYiVTNF4kCRGyexfPr+4H/8
/OJVTXTr94HG56v6Mhyu2+DMzz+uj8/X8ZHW/38/f+m57KKIKLSL7ztDogIAE0iM7DxK5gkPz4kb
nliryJwA6g345FG3a7GVx8L38zKq6kPgP8hBxyPM2M5Rnf69bI+yuP+/jeNi+3CeNlUHIRiEZwdr
pQyP9co5Zi5X356UT40sroXQryFWwNCIpLB5Ky7n+tv3GnoB3SyQi0HAQ6i56EXjsbEr6vqAA301
u9MFK4fNf+jDhyYWk2E65teMlfXhsZuux+Lb1xqcsiBZBEUeD5fP8lgSpW7HDPXdfSV+9QBfkTOx
zokzA3w2ILEjDBQ494tpLiVQQKNk/n60U74DHubbg/Pp84sJFhbYtwD3+3vNxzWEy6SYzuy7kx2A
vCukUxC3IL7/PMMl4f6sZ4MBagFwDGDAY860cPyNi50NzBDuNQCWkU5cvk8L1jnIw4bB3rRrgNx8
sWZ6/fUwndhsMCLBGxtpv7+7+nMnJJA8RKK+uYcQb+IWN9K6VFmblN/2XICEJTKWfgAlN0j9LYMY
hQcCh5xluM8KdckuqrNR0olT8FMDi0M8J3neTqjV78UfoAp7vvZ4EpQgn57ZdMsgGewKYEGgtYX8
0PHxs2S1acdlnYJh8KEPEI8RQAzIhTU8BiAqDMNujqYUCC/UI/Lt1zP1lzPwYTUcaSN4Q+JxAP0u
vFqX2d+659TJ2EgP0whkCXiewo0zwB8eonmiGw47bFQt5CPvPfPOKjK8G+lHl7Uy7E8V+dVFzexH
BROPdUVYFFt0JijmamDQqIWnRd900NSYyjy8z/sGvmsDyW+hKmxgSA97gKS60DQBp8Q0GVAI44MV
1kAnqG4V8TbaAAOhNs5AgQ8F7HDXAaoCOxIxAp9eRaK8Ato0vzeRdwBP1E6/HpjFEv7fuFAkTEGa
BKV6KaydkUhXeaDpgXuXzxtZX4nnrxtYbPT/NeBCHBUOGyfCj7Lr+si2B3qwdZYCXd9qcqYL51pY
XBYdrKGJm6MLMMKwNuw/dIBAcxfpOsSvR134z5s8r5FGk52Dz7vWhhf59kx8Rk9MARh6oGG6oEXa
/xBJqeHIo4UNPcB3DGKlTIibLHDUg9PL7IftQZrJ8mZY7UhW/A/r6AnlXaMejWqWNkG3DujgXSgi
/Puqk/0GKQPyxzfmmk1ltbWJCZGcsYq0KSy1i+bO2QCNCjJAMCAcdDoA6cJOrXUPTJUG1wDounxM
Jg4SXIJafxcrMdi/GygnxwMDiWKeRnoJYNJZPdXjjftxi0KXEyc1nplHv+IQkNzPA223WowQ48xv
u97yVnx0mnvejlOq4fe61shq3EzKqeFdXQdxkfvImVKzVsDi2Ur/5vUgvr+ucF5hVhzkN7F2l5dg
ARpr7o/ugZI/0c+MPn69MRb303FjYEVBmhGELYq30SIRpHoWRlXI6AFJztgFDGIcL4BS/7qRv1r1
Hwf1byvowNH+3UPpbtGJag76UUSZewimIJXlhnXP0UYjneS+AhwISDqVqXg/ou/9tJp++86dH7xq
ZO4tfSamW4oq/K/D0KCCmkaAEHX5FCRRxyBEKd0DGeR125Qr4+Y/HPgd6wwOT/l8QxmQV5CMoNJZ
ESnPTOeJbXaUtPu/5hfHBJBOw1BwNK87QDtFDA6RpS4zdz7zIv2nn8iFH9mcBMJRR8GlJc9/7obI
YzhObpC8vLUgt+Ir3C5GiTUtm2JlCnHbhPx5tFZOJ37YLj/TUXKssXyc8+NG+qtYghwmUqfLE0sY
iqQBkn23ZJj7azlETkIsGwhGqQ5VY5fXcI6Su7wQ7jG/SHZYOz2QozgSBFLsnr0dwjJLMh39mfsC
SuZVpgBgHCEK0WqzBdL+XDC42ArIsmKgkIVAAgUEYmTxPu/8rhJ1UY1NfTe50GPot225zYCW+Hor
nGoE+QFoQh8jELD/PjdSVvCPg+H60VP0vVKvzMA75OnrJo6f+DDwf/vxsYlFP0IBbGfkownFf/qU
78poE7IowchVJFsP+bmM/8n2UFygOCzxVFr65ObVHNbE4vWdtmCSOLuJCw1Cq4Jjs75V+ZtV7L7u
3+Km/ds/PDYoePxwzfpH6XJyJwukiRzmbOBSqS4Npm86//6vhb/WKH+lkZaHosVC49O8ASiZrTPr
3QTfy+X88/3FIVAoV/Q18u93rqAxGd/FfGbznRoiFwlgBwUr5HOWEnhDXxA52BZsUmnSYpTOVYdP
rWLA7EDox26hUG/5vIq5sB2rhur8nYhANtlZ1qqh269n+VwTi4sJ6KzajjJ4lBrTrMLB3DlDc8ub
4Mxb4FQzeKBBX8s5ak8sNRu58rkdyEHcwZ4mKtem31Tn6lTnmlhs+XyIyBjlRtyVelabEAJYG8TW
bCW6s3H0uaYWW785os7GBvc35u1HYPIbf9zN+v7rmVlcYX9X7zGdgGDhOPdLFYpGA7HYalvcdfWq
oNvZj+02Yb++buTUCv7YyPGt+CGDpFBwC7OICJB9ot+gwk0g6Zgzc3+qDaScgdLAa4ygMPm5DehS
O6DyFOUdxJaP6OBzks4nZgM3CqA+EAj7KzL0+fstbjvwWLi6s7pna+zx7rjvQWv59kB9amRxloxt
HhaZU8DQs18Bz0ysMxfWiUH69P3FIOXW3JrQQyd8WqSevhetf6YHJ4fpqMKEaCSEYOdiqnlV6arK
QrhgzvH0AiqqOLOWTjcAqxK8LlEAiBZdCCjYU5We5d2g/StvUhdhL68aVu+/nokT9yA0cv5/M8eR
/LBkhUbhAcoNsI+mwHHqzewTRNNDPGU3rvPC85evmzs5MdBxOPrM4dm2zE7WuBql7aBXhoOXE4AM
2/2XDn1oYTFuTHp203W2vHPqcBtBW9jxb7tMJWPwww2LmFfPX/fo5DzhjQ6bFBeh6xJb1mUe2EG+
knczKcA/mf9MpkGxjFlnAojjgloESAFClf9rZ3G1cOD+ldcM8i448jNKon3EwBN4uyOQ7DrorXug
n6ozD+zTnYPZq4c87BF59nl1IEvT6MzH6jBIxzSbgV1kw5mw4lwTi4uGN9JRYHDKuwiYev8iOxTq
P+3VIwAQT1Igq5ZVdLCuNe1biIMV3n2t36PmhqvV16vg5Ox8aOJ4/XzYRqqaAeBQCO+knBPh3fEe
qFj/dy5+O0X6/aYArYKUD6wm4bx1HNAPTdWQCnbLltV3Qx4lRJbXrJKgozhdXM7uk1OBIvl1g6dm
CHGTeww2oOW8fHzSI37cneCMTvC45Dmo0xKMZXHODu9cM8s7AUe2kwfol0V+F9LEtHnzyBk9p1PT
9LEri8OhmuXUtG6INqBp3hGVeiWs5Jq4t7OVP99/PW4nQg5Yyf//cVscrVY2VzIr0aEIc+O2j94E
9DmRK6bObKFThyqyP9B3Qh0RzouLAMomFfx07Uzekdq7tGh2BUrCmSZOTQ4SAECB4B80sBcDF2T+
VGQca0BEEsTO29l6HKL11+N1qhsf21iMV+sYi4HOVN9VY6raOHP+wzr++P3FxvEm3wUhD9/Hsy/u
ZvBPtQbR+8w5fWrWISWDegPFUw+w18/bU1MHHBJ/rO6ckWwsiAVAQYJWb/KbdaZjQBt4UPNGBOhD
TmZ5DHQQLICUuKjumHXPvR07l4s52Q8fJwyklv6em5/7QSvTRRzUrjt73vSlioccCehy8/vrOT8V
fkCTCth44L6RKlxcMEiXZiMkFuSdNddJrrbD/EobGJ/qNKBZ6nbnAs+/xbHlNYplDPxrAOngf5L2
kgYlFBZKeQeb1fkyQHo4KayWpvboWJsibNytr/XDUSV1pYg3rTLqFysQOOy4hQZA7DTI4EwU9QbC
LZlwEskLBtWq9OthObXd4FUBEN3xjfePqmSgkYOe+ghHbv0oiILa5TMZ/sPd/rGNxXkLPXjbcmyr
vrPJndXcgpUDdY0zW/rk9H7ox2IzoChVZ6BAyztIal0ExNwHdD4SPy+aQqXIujawqhJnkqXnxm5x
jFQO0aUJMXbtcxXctFWqm//SAhBreCMd4aLLwxBpwzlw/h9pV9YcKc5sfxER7KBXoBbvVXa7u90v
xPQmJBCLQGL59ffQEzGfjYki3Hce+sUxZElKSanMk+c0BCFfJeJGX2X6eznqvzitcNL+Z2QxjEGE
UzCOaXXWZR27BgPli4xa/ukvHA3RHYDCqGEhIn+7ywO04oMow8cCoam6nw6THcQWnjSXraxduwi+
HBcEW+jyCBYnL68bR/VjgBhPg7YJhC/VQRAZjc2nrPh52dQ8Lcv9/drUfKy9io74TBjuK8R6w/C5
1/fOxufXnAtHO/LUqMHO8mRvPx+UXhHkgH0h81Lc0tDeWz29MrLwY1DaP4c7qM/AMzO3CL8TYAzS
BjkePWFvuiBDqEzjZITh98sztbYoUAwCfzGClPdJpBpcgZYx5dUZp5fo9iTbm9nBqdFlv7tsaGXO
kHPDuoPrHpmXP0n/V0siK1qmhhPk57z7UfBdY+3zYGNZZjddrDpAqwiA0GmGd9jynUIqbniBZ+Rn
v/7dp2jSJDExQBhQXoEAKrHIQ7Mlh7pyPb6xuHi25DkegzmcAH42RLlz14CvRkx+7JvjxuZZm75w
BsdC9xgwhuVpkzEtTAaKo3MHPreB7yUIq0S4Ed+tDsf9ozKJVn1soLd+DUbhbApkhqwS/eqJ+pD7
R952iVVtCdqsjgZYT3/WUQfkft6/r5xByaYEZQ2cwTW+oLs2ssKvXbMR5a/aAME8gKuAK4Bx760N
CtIPOmVYG4gGT0aCsqjZ/7rs02vzNT/4gV2duziW2Rm/algIybMCaRMvDiFfalpDYoLQQ40b29Rf
OdHAZIwUE/hOXbRBLI5oEOnoSSpZnInL2lPjq2+NSMsq9hwugE8Txikt0wfAXPbGmaM7wii8fYUA
CGQK4K0D9l18RU0x35FuaqOm5j7ep1P5VaQjO/aTnf8uUDXYk8kmd7kvnWsNGgsQZYGSxas9FCoM
uztCG2c4A35SRrLvh0NuuDzBY1GfJXQ/7nRvoKna7O2fVdEZN35tGeD1aB3yw6yVO4ADJlSJo5Sd
TFPT/+5cqAc79dj/kiD/eKbC4z9oVZFjBTala68SRhKiff+Aivcz16WOKjrRIzP86QDidXcPJgdw
bRjZhNevhj536ubHImflL+UAgWOABw00PsAsgcZyqwlv5czEJgTrLPoQwPu8rE8Wtihb0KEgwTt+
4jruwNSV8439vupa2OtQGyJ40C1dq+UgTIQAPfZ7c4B2x/1gRDU/XHbfVZ/CAJAnc/GIsOdxvtqF
1VQE4MiGDQEgzb1Zyt3l778fAwiAMb/Q6Ji1xJZdLr7fGKXbYpeDi+YXaCh2nSy+9Jl1K+xgY7re
DwWIKGgaze2pJlAmi4PYq9A9o+scpg6pQlFn4zm37IzAVTwjrlDWnTEseAgtDpOqsiZQW6HWIlAB
BfNsi0ismVChqvQe/IbXtBpuBml+G9PwtsinA1qbv5o83/gZaxM6s5nPeEjwjS+FIcy8hDx2AMdD
k9R5YPxoaiQVvKo9gpMyvrx474P2ecT/s2W/dQ4P4EjHY05+VpPcV2AA9KerfIKMvHwMZXjHt66E
1RVEdgmwBhsw7uXlDVL7wMVjBDOs0z06LG+17X/Y3zEkZGLgleikeaeTaOWSdCGymdCvxXFEf7Vi
S/ZmdRCzsivypBjHMkmmM6NkXe/w87Qn/rXcAtKvrT9wYBaOBaBRUCF9uybUkHblaRQWRaYeioLs
LA5qDgYSCBkGG8Hnqq0Z6DdfzygxLWz1kCDICYSzz3zi/ZWQ7rCXQTskOhjKJCNNvQG0mb/3NngL
55sUnQ7IMCLHtNhhuR5TQgDtOLv2IQ9BfIZU3P6yS6+tDjqb5nQMHjnvGPR91aBrNKhgYqDBngZ2
vVMgrdt4Ub+/HTAQxJkeEsFQCFmSL1eF5eYguUDNFPBMU3z2mu/htLdQe6L+Vkv+qi002AINb+Jk
8hblgLYDuN/rshw5baE/+chrxh5e26ilOSAnA61c8H1KM2/jGFpdqldWF0cDQeBhpWj6PHfZcJwj
iNh3lBWDt7vaONZXLQF2BRWVGbW7TG+BIinPW07zs1e9lEMLiodH299Amq/YgLuBD93FesEFF47X
g39nlBlhZ4Z33KQTUtqJu1UZWHG9N0bmv7+6aumMyuAcRsQ/ELVOOBIfl317dRQoBWNZPIxmGbqb
Y2UWtWr4ue6bpOvML/VY3NlUbSQ91saBbiBggH3ktN9hOYGBVi0D9vwsQGXzbLCny6NY/byN8w3Q
f6RIlxCj0NYdgmp8PgWhtH+0Qa512cDaRY7X51wxR3vB3ED+diFAeNxOtjmwswNC41tgtp7QgCD2
EvEneHgRvgdD9V0anncHwhYNdt+uvA6rwr+tNbe2sCirwwW0HegNF4/v5ROlNEbwJQ0uOw+2kehB
32V9+nx5wCvXuDU/gOamTuDflzto7KXVjAYcr3A+o3smKUz3kLW3DSeJBb7m2tlYwTU/xAMcWDQo
9aAuvpjfrPYLXQYC10YqH4Un70nDjl1Pv14e1srtNLccIc5BpWOlGpUOo+pqh51lKo9Um9+yKgU0
dzgz5b5cNrU6IjK/uXCAody2GFHYstKrWMjOQZMEJpAQ930bXzax6gevTMx/f3U6NHMcboJk4Kx7
q0pmjBjYmIst39+yMg/0lRU5SGrSJsBBlx9t597rj/+/Ucxr9ur74COWFYjo2XkCd5VjDicP8OuP
m8CqAx8GVIqNvsi3JlrP0eA8T3H8lDshE74Rg6xcpxBFRZIFMHXAKJclNOq0OF/dEHm27mj7N3b4
RMCkN9wEzscjERxyyE1AFHcWl1mMA0lS3g1dnp2hZLXXhOwcp/hY3+j8YoEJZNzwskMOZHkhAPXe
ofWBZefsE0iWP0iC8u7ri7UuyMh8yvB10oGX77bdyhYuMcDvDMxL9cqZZN2OhdfOP99qkgoKj3lr
xQYf0fACia0MfE1CDb9G3d1Rd3iu66286NpFAegTVHgBEwR/yVKUHGd+0Y2qoWea2w+eBpHl9xKN
NnYBrtyOgaPa8Q5lBwlIC4yA1HrKrb/Yr69/wZIyCpQCaeOW+AWt757MKn3WjHw8kgMUDvUl+Ai6
4ZZ4OOq7Td9Lm55NcjsYd0KeR7Kxp1aOT5hAc7eFXB+O68XZloV+ExSOT8/M27cCzFzXxlY35fpa
2XMbAJA3IEpYYDpBCJ0rEIfQM5h2yxc70KCpG8G3boSdcQt8OT24oLeLqiA14p4gLZU14BwPRmpc
5Q6E2i4fUqsjngUoA7BUzNnut67b15UtQVqZnTvrVIivXvOLVhuJ2mUb2Lw9oOiKFDcYxdABuASe
QbNZIzIu2Rnn7U8ULX9k1AWb36+uUXvLFzeqlM9gq4OoRoe+qsvjW7lHkBxGzBISDA6RxdvxdSGA
704eZudQs3j4MrFs4zpcncBXBuaY5tXeN+SIjlWQkp/r6dbKob2EsuTH2j//nT+QlACaMUvELU9H
ZfapZbY1As2p2fVgvhPNp7+YpRDVEzQcokawDDTDXJVda2h2prxPIecE4WvQAW+hclbX4pWVxe7q
ODjy6x5WuLYjFxgW1dgby70SQaLpHS0RSBSiZL58z5I6rEggBUOSGySYEQNB5RMHffjNNGX5ER1F
4wMETezECYatrN5KlIdLHkz6ePrhzb7EBYC5lZPeRbBuNOraH7rrIpw+2b1+pqO74RCrPvfK1MLn
0gF4V1CwIwQLujTSKqvv7Wrq49DkW+69umao54FSCmW3dyDkyascKJYg6g/UoXzKu40wbG3S0OoK
+TW0XCFaWRw/KctpTdTEzmjLLKrhPnRurULFTetvBDFbhuy329QxJ1AshzAki+dUuTdG+4jWAPRs
bME11iYM3bs2EsmBj3fn4nhPB97xsjKyc1ocpH0cNxI2q59H8gQxEmhn3gmjjbTIxYQOUcAT7vvn
tPmLCxDF1T+Nu4BnLXW+UTaqLT7W2Vl5Fho4J1o/D9Trb32JfpPLZ87qRQhpejAjYasiD7B4q9Qj
SGXrwc7OY2t0cVoCGzjkubwP0m6oI4dbUcayA5oEQYeudOJxyLvUuen/cnq1Ra2ztqOQmEJQgWr/
DGB56x7oSAKRchrSsz+EN1bBID+UJllxuDzkVScMMKvzTYQU2CKSzgTo1SddZmez6n6EvAL5MPmV
Nyh5de1G7mN1QCGAo66Fjkb0prwdUIU70etDnp2tnOhd34z1g4IG/XXf9FsqcWtn7pzlxf2Og/dd
c/9oKN2MDOuY+Wp4aAvAZLzm5LX+mFA0nN1J2riJI5tx49Gw6kCQ1wUlAgqzc+Xm7RiJwfzG5EMG
YFR5qjOSFOjB6YoRPIR10qEQWAS6iIOWoHnG7hLQNe/T0fk4VDcEdVgQzF0awCYsn0c8q8J6qguB
JzfEEcCLQl+arTf3muO8srHsA6pB+pXaIWwM6lD1OvL8OvLHK6fnG5ty7XgBRAR9pEgpeSCbejul
NhqArLy0USTOj4EbB+Lp4ztgZrEA4Ag3JDiI3n4fSd5Rjj4X5yLTh7b5iqJhZHWf7S12sDX3B3Ot
D8pC8PBBWvetHWpDHUynozg72RTNbIuATxvA73x8NHgm4Ayz8DR+p4/oObSkJNfiLCE1ZIND5goM
cu6WtODa4r+2Mq/ZqwgTzB+ydJxenHtoE0lPJsXwD8+yqDR+/sVwkK0ALBeaksHy9aNNF+pM1CzO
3EkCGXcEOlj/jN2wMWurawNiixkpCBDXMnGRAoMg/aYtzspSKiISYgdO9015+ca7Y80ObPzhSkMo
uCzScTY4ZACr/rmcWrynHNpEDqkOk2ifL8/b6kH02tLC2wBY0JJYQ3G2HNDVDzk0jMLb3iBRXnhX
jPmJT839NIVPk+9BloJB08Pa2FhrG3dOMGJrzRwoywoYbXlrGcVUnIOw+wYC7VOVbYGd/2R4F1Uv
vFtRt54xcUDGLS5Jq/agqcVKcSaN98ltpiSfQLjdYHh5FeOyATTdbcEMOtw6AOLkA7kWFb8a2i0K
iNWFRXSPoiiaBN5nOzjoOEClIc6V3UCtz2gSiFJkSQu47+WFXTXkoZA+Q+cQoyxOq1zkjKGNHDtv
yMGo5TG6R0MmSD1SFaYbtlYXELhT4PTm0GBJkZNPEGyDbiBA2O2B3HfFX8SNKPT99/mFi4o0SD01
4AbRlh/10ERRXy7P1fyQfuccs9Q30kCoXC9z95IrX5c2FWdaTz+D+pr4sSHKa2fydn3b7S4bW10Y
UL2BXgYoinfYAovQbrAIwIZB+IDWkshsHwqwMF42Yq1bQbCGyAZaxMvO+o5UAU7Dtjy3LvhfSDU9
eGl4gL7f3qV67zLodEZjBLU+yGDZk3FXZdZDWmVHqNNs8a7N9+5ydsEG9AdUhzjVWSzfkPl1ryAC
eFZQ6UkAkenizJnqvRWWYRIEWsxiiAUUB8kzFGq3Tuy1tUUZDZJ3yC6ia2yeqFc3kEjTnpYWOvZD
tOuT0XppKgiPjXgs7IYm+K2ywviLBUZBJviDJgXYZ/E24GYPth0UM86jcTsDfgj76tr/XF7ftXvV
wwkC2KMPzMDyOKuhi9TpAXPqhAc731nZ3iYH54NSvX+SN3NGliAKB/GwvwhSAwp5h6JxxRkFxAN0
HA+QlLmfii0aiNkB3jkIUlxID83hcGC/XSKWWgj0CRFnYb0QP4tT+suEqlEWfFW+iJQ1bmyOtePK
e2VvsUAu5OGg8RfiuIIyj/fbhgbX5dVZMzAXBCA6HqK4uvSASmP3N14+RwlXjN54p7/4/MxUieAd
nKHLp5gQoZ6JNXJE7X3kgxmlbrbI+VZH8D8Ty5Q4cu0QfAmB8C2zTlyNQ1Pc2xlUXi8PZDW7ilgN
rXUoAOAonDfvq82p+m6UpgTOymMieBnTgR0NZojYc0HfMeRpfgDnkwUJ0SIFBIe5+1KNUAC6/CvW
jkqkzVG6ndng0R3z9kdQ3aii8zViLWOKAbr5mk/DsYSo52Uza1M6M7vaiOoAjFqmDAJI31qTmDvg
0jQekQ/ot7ISWxbmv7+azZG20DnjsIDoNwTNhrf/mxGA8wIRFPA25uL7XtqGWVAZxXkK7wrIjW5k
BtfuCRS05z5l1OjfEZ8VTqV5WyO21u5tyLvID7wYemsRbqbMuCXcjj1rY0Rrx+hrk4sDjiLQZxUB
2LdDYBRWQyzklY0qnqOPl6duNf58bWnhZJPbAWonOjxOWXAsJcRkXX+nBN8r5l33YGKJioBeh+Aw
IEb3pSz9pAyNTyrlG4mHVR9BAIwwGlciIoO3PhJQyKdWPR4W7tA+k6K/BhJ9Y6xrJtBKgfIQwk78
tzDhNYZf1QIQTrR+ZZ/CVKRQYtTD58szunZpgAlgDtrQs4/OqrcD0RUwM2M45efBH5KMPrsc2de7
yrvtPB0FxuNla/PXllfUzF8NJA7wLKDufmuNmhNtBwFEm+OX4MXTBPJV5CrLizuaOzcEJJobV8ha
XXbm/PzP4mKzEaNF/ZwD3Tby9k7XIotLU16PekJXglA3Q0P3hvajUWqIoELfNQq6Prk86NWFfPUT
FqGTLcZpYpMAiYeMBifJxMYjd/37iIMt1D08oITeTqqnHXAOWQ3uMfpoFz+gw7kxiWsnO/pU/jNg
Lwx0eWdwiVVjYoSyWlVegQL7h+NusTosjhF0VgC+CzQDEkOQdXkXYzrcLGQhCnbuqV1e1X3e3QUW
8+JCgcpjYv6WqsiqPcAzYBEQ5XeVB2K2Skha8XOWJbUVSf/sQMHYufrQ8v87qldWFrPH7XqcKgUr
lvWTTF2EV9FlA4vleWdgsamkLgZUVmFApjO49tnSj1LvLttY7qM/RmaI2yxlgPDyXTK5tTJJygFl
8X68yVl17xrOITCg81or9TA4wCJ6aZKy9IRAJWrL8PnyD1gbJFBnASrU6Pd51wHbdSGD+BxK5kWm
EsqcQxs81OPXy0bWHOK1kcVhEXAjdyxh0bM9otea8SgbIQZjnA396bKh1dGgYkzwSAbz4TJWUl5P
IJtKsrNsgu8Zq36i8wOsYfp82czicP930VBtBecS0tLvmrCscugrVjrZmTOGF0Cmj62CsCKznuqi
hzSJ87uxPvgK+WPTRToUqWME1u86D7A8FS5wVB2I/514R84+CXbtShI1pI36IN9wzLWZRKUXWQ1E
U+Dhm//+KlhrK6cNad9k5x4Cq/ITl59BVnl5Fhfn678jmqmpwf4Soty2uCJzq29ACY/CUCr3ofVU
8o+9Q+bvB3iFYLqA5ZpZf98OobSyaSRQMj01nEbWzJa4ERGuDGDuMbTnNkPcD0tvK8pSGXbrkpPo
d+Y+2Dob1j6PJzR6Jedw1l4m2q2wDkaLeuRU6Ptb/UHkw5/ZAWgSMl82AT5lSco5mE5pmVVATkYG
zugvyIFfXt2VPR+i6QdYH1wAaJZZnJ7cN7gzZj1QS16U8h+AMtokkvRjd/Q8ijdW5jl85aaUDKzs
qcbxVZQHiGj/E8h8Axe+sgwwgTI6SPmBQF9yA2ozxSMPlCBnf0QnnJPeoNyW/M1c/c/EYq4Ebbt6
GmCC2tcO+t28OCsP3QcLsX/mCqmmmd0JlIPY2G/niji6bjRAMKe5ljc6j2lz1TxdHsjKXAHxi9MX
jKzYEcuMjBWm3SRRzjx1XezKI9QoL39/xanIfOWj5ICOO4zi7RDQ+hrmY2dix1W/TKOPTHJdazvu
zY9FZpgqLDmAVYBMoxUe0OK3doYi9KgtKTlNP7r8ofis9IePDhjwkP/E1Ys1cRbHK/XCUno0DE8l
vWVXzVYvw/t1mJu20KuGDC5O1uXmsxCd14DnhyfQDI933hZ95bvLAQkCFBj/KBFB6WSZvR08I0wL
1tgnVd24v+z+xgp3lxf63QBgwcJLeyZTA9f4Ut9QGkMqjbF1T7XMQPwBXd7pYy9NB36EJZ57s+BO
OGEXe87wdZhJbrknUURaXIlww1WXT+rZAG4GLC0QS6jGLa83T1Pdlmk9nbJCJQKqOTw7gEI4Mth1
2YxRHt6z8ak3X6i3k+kxbTaOrfeR5WzfhogZUong0Fzif7Q3gdxIsOlkeY+utJMs9eJpuJmgtA2m
9AcpE9DS0o8G5fC7GXmJ/DIob95jHi0DTeupPZz8clcaN3m3ccCseB6+ChANnHpF21QV3HCFqseT
WSSpunPbayP7aNiAIeBSBGwTmT/UuBdhSVr2xEldwNYL+6flsMQyfl327WVNc/YMWAAiBkNxvHcM
ZDaFQjBt+gHOLSP0CUK3LMYDpu8ejOnk/PBfPO7vvEFEY0uPl22vzh+esiCSgBIgIou3Bxt4gyuz
YvVwchT5rEckE0f/yZFbZPgr29exEXSFINdxEa0u5lCM0JUE5G08tY2psVBMXhV5saWlu8h6/JlH
uDaSEHCFGej0djCMCKPV3BhPf5TTO5xF5i+Tj7FngohlfLw8c6tDemVsvppeRRo+hZJ5CSaBU9ZC
SVokkKndOjHm2+tVFuff8czZV1w96C9YjseSeHIQw4Nzk6ewgIq9XxxU81JbfSTtLBYjjUS7N9uN
OHx1GmeYIHpbQCuwpArWPTICqDyOp0y1PPK1/2mASFnuVzHqmoe2MDdOptWZBDs90FPQpPSWOb7c
bLy+VmQ8IZkd55m4nZz2b0yAqgpwG0Bh8L54u1j15FrUr53x1Lf1b1Om14EID5f9Yf7Eu8V6ZWLh
4og+OC2kPZ7y7h+rBHC4fBjKIsq2stozK+3SVDCHuXjCQJgLoc9SSlHXEOz28mk6GRMURdo0H3+D
3zugUK22JLhGc3DXhvBINhT3U142icGLIqk89GTkkIgGX5TS8VADtNv56bRDenAEWSxk16dSlShg
Ib6dWaibo0bbe1Q4pXqiyoEguCrkkQk73NG+de/dsbfODggmk67Q4V01hPpYWPSzU7f9F+E6w89W
cGh2GEFf7KA3xR/9LBe7dgBGLcBdGFteDw8Oy++1siD2DeBoLRJVqZJF+SDS40RqsTdoV101bPCP
1JU66pQ/JZ0PLkvCxnHXmF71HLQ5i92GuzuVSeMhG1sWU0atBAJs/rHK6vpOTRUBfZFP9m2hgutU
t8PRqso6gVIs2L0JNyNLmP1u4k2YRZZyGNQwDSvOcj9EX7tQ596U7IG4o4hcl/6uQhMpTE8WD8Xg
odUFsglxaoKHiebgcqsAgIWOhAmc/9g0uybXeqdk9w96Q3jsesJKZDhaCS4dgGUykd6CQc+8F3Zp
PrbCvaXIjdXTTo3lcO2SVOwYyf0oKyW98mk3Hh28aVAesvbUD2b6h/Cn54kpYVyyCLxBNCk4M3fc
9DCbPTd2RLX51xJNswlVeREPXmkitQPtm8j1h8C67Rh7RJebExf+kJ7RjvrdqfL+OOa61pj6lujI
RBblaLgqQ5kmeyGjxGU09PVXa2JhH3eVS1Us5fQySu61cWmF4sEIjT5Br4D9HazErZv0oU2+sZCa
LzYwmDujlwaPjTEInu3RLr+ngbA+kbCtbk0BL2xs8kuaZfdlcqYswvw8wTHGXSq6X8IYjKepQlAB
/2DPoahcoMFcEIh4dJJ+4nosjOCDdnVEtu53pif/sW97ANMo6RMRjvSIgoWONaTnj7wrrHNp8rCO
SMPVZySy2++sZjo2jQzZKWn3/6Qtir0QBDGSFBkQGvMgM2I9FMGd0/RPrCjsY1UZlvtQu4oeWG2A
9HcAEwTkX+jVIIQEo2jn7qwOd1E2O8noBVUy9OOpdiuNeWY/cmfk30oaqocZaxChU9J65qjU+lcp
ugP2vVP7T2OKuY98FDaBxVDZvWGV9FPR1N/soBZf2tp+yVOAnsZ+rGPtTv5x6o12n2OVJmPw9lik
4QFzS744Y2fH0MWzEuZWXQJ102oPubkwqXLzBZr3npeMXQvJOabqGC8H/CPB8EqLjnwGHx3D/hBl
YqItbhcMZvuNYmfWMQkEvXObTmGgczkv7NFs8z3g3zXuKlCfR9r5RQtvijzwcSRWLxQWuZ7rfqqI
/DbgB0vwNg57opPJT6vE6wjfd6NbxCXIZGI89qy9o2Vz5VTETXKaBc+ty81rzVIaF3Skcdk6Lvj3
QhL1U1pENR3MeGpaMCKxQF5L1RsxL3ye4wRsIa3MenYAXX3zpdWu8d1HUTWaXM4SEdQ6tlkBspqM
9YepCAUqbaUbYSObMfO4iO1WQfSyYW77hC6mNrZTFh5EIatYqmD4rRFC3Ug89b6rihVXjp15Eemq
nEJ9SHTxCDX4Iw4eM668rEfvrbY+c6dsq3isAE+u8yH/7hm4oSOGR2fscDkdiPT1tcMb71D3RrDr
C0t/sVWuungIaysxtO4OdOzDo112blwMmf0Fkh9hxHOZf7JFxw6SofauITNwowFqOw+pqnF8G8MR
9e4w5pYy71XOvX1hALEvfH8886JViepCCOKWk5+oMK9O2uj8awNksMdOGdOO1n7+taW9OPJxtOKh
9Urggs3gZmRVde23qRmlKGuMKIuGxU0nXPe2GgueGGZ39ixc+DwlZ2pYaQIN+5/QvmMR60tAO4vi
CzLhAvQ+BoR7U79LtHDZ3jQCnBqknO7zvmOREVZWlDcNLoZ2YndtE7YxXo86sgt0nVRdDmZGNy13
bVHVKM22Hr+WjY3fhB91q3mn9qzL1d1ktwT0QaHcOdAq3IH8ZoyhyVAlmTe6R0pNa58Cf7oDzBGh
JLXUN9y6xW7MONtNA16MgVG78cAMvqtz+LSuXP9KAisbD74LdSoDcgUZYFR3jVZF7MuSxD54zyKn
y+RJhlQ+1rwWh9aB3UBJbx+mZhkRmg+fy64IkqbvpgiMPeZ9mqFa7ihuXuUk7Q610da7LFDDNelY
vyuE9vcSWP99i+P/Ss6EJobM/SsXoldPSqg+Nlqg0pDgR9NyDedp88DeBZn2k0lAosgY0XcT9zVU
jQanpQnAX4BWpp17W4yhgcZ7/OOlQRmPGbBZpIIshuhxaoxGLq99Mlg73pT5Y8vRW+e0Tf0oq6IG
S8iknhuJopw1hu5ZthZ+dCmLnTZ090+uxiwawrGJiAX1YO51/aFUNkUfL2Yrsgktdx6wYVFek/Kq
sFNAZp2qualLPF2dkbCjhBdjT7PuyUXX/A/uK55oGeijzUgfpTao0fikflae00bQR+ORbcHPhryy
brBn0xh5VXtfB3l2AMsZDu8unI7oSsAuQ59CwsvOiQfRTJEzFe5VVxr6Hm8d371GqWzso4ynfO+0
/lPOaX09aNXsqs6E0/oT+urTClyhyvSva+rofSO8IAq1Le4m9D7GflsHiVF5AoJoCKtAcGzGzlAj
0qblS16aAFS7k3uFJF66b4DS2fehqyLTLMJoLP0WcCAFXFztkV09+AQ6vP6PcNI/JFquXrROLUTs
DGeess2D1BVH6Q2igCOrQYIna/eGjxm9a42MHZxcVZ/zyUhj21PdIS9KJxYtkUlDGU9MKJntPbOS
hxLSV7cIC+CDIzonB5WZe3AdkR1EiM6KZsSLwOTD4qKR3oGlFXTcKjSTJuN824CrDGs6Dggihtx9
HFzACNzcgNQCAIZG7Gq0zza27pPUz4dd2rbsWLaZOk28SI9Vq9p7MUFVyZCdf4+NNO4GTulD1ebm
vSyrDIy9trHnltEDuA95qxG6XEEkCpMnyPrUe553aZcoFainESw/hVfFheM9NAgwd5bK+i9+yPQY
VyA3++YEY3uyGpX/dOsu/0omn+48TqakN7MfuZVbUWr0RZyn4HoqG+LErUYsC1gfQgFPk30nU3MH
JEAWNboNEm8Kh12n2BCnAn2lunbpnhugfQHjmXsklup2hWHB6fCyjSxdvYwVQU/OQMRDiGa3xCkz
lPHdaQRXTB1GA9JMO+pWxi6zRrbzPZqZYGasbe/gluOk99A3qEFmPqSRm9EvdHLRKtF18gVxRObt
XFRjT5nL9a0H9bHimhNe14hmIcOGWrBKuAuiN0+S9p7Q4Gcv8z6qKzi9m9bZflADQlPAWo8p6XHv
CNyDrKj83ch1d4XWM/XUVwD4BbQqXxy7CG5R8ek+BZ1RXLdtNZ18gzI/ykGxXN1IOnkmqphpE/O2
nRBvQ8jpoR1wIGT2NMQK2SPcKRB3AuNLhx5vLz+1IFl6RGgGErm0LvYZ8s635aDDZ2UVaR1zvCWv
h4GCea1Lzb6JwEnDfoF8Qp1cA00WBQ3ym67RaLvkmrKoD/Mh7gD6jBuEeIe06ow9kSOOB4/5Mbi8
wmSyrf5YVE12rEjfJm4efEOiobvOfRclvz4VnwcwCN3qrILArZjTaqNmzxlX435w/CpRU+iAsLwx
P4V2zU42NRhY9liG91CjDkKPWEeBRlNdNEhWTKKMSY04vSQqgFiUR66zbip3Fa2/GK1sdyX3xW3J
VX0Drc/uLnM0Pdae0zx4hRyeAr+hV6bkcJXWya8aj//G/8WTrHcUhCGxN71s1AcCUfUrvLeaU1M3
CO2lFUJKy+3TXZZTjXdLZURGH/CdY3dFJFw8NAQQdc9O6tl7X3rmA8HG/tSZfrXLslQkJe+zhJkC
hHxDo2/MfCr3o6/HR+aK7tEFfh3Hp2tFZa/avczTOOThFTorP+epaySKQ0uL2n0ec1Hqe3vAi6nF
cRijUaLd23bh7i3SebHTmv0h87SVpF35K83/j7Tz2o0cWbboFxGgN68sp5JaKqpbavdCtKX3nl9/
F3XuOaNiEUVIAwx6HgQwKjMjMyMj9t5RNhwWbXGblYH0kMlmuInFatvr6GyWY9fS9cysPyiSX/+I
0wrwclAo9ygMm8CXUmkbgajnru6jW1/Moo1X+zlAe/HgS4KNRnBuC6M83nbURXe1Gxa3gtV4e0Vz
kR8H0PqRCgogLyD8274uk7sJHrKP89DbmGNnfpDyMNrmoWXtWz3gWkcE40mV0t9hUJsnUeGY062c
uKUrBGrfSnwcvMD8IZdSQt3fbbZyXdYnPUnVOym16lujEf/oRsYB3ZTSbdgrSNT3oWqTt4z3o0YL
Vp+C1MYi+rO1Mht2etMEqDya+k7oe+ngaWJjB7EZ/lXlhhKJ4gmnQo/C2yBrkn3kdeKGsqm/q7pw
tDnChV1VcjEEWpWCo62JQi1aikK4K51M0sYbYVBN249yc4v+qLCJLD8+thrNLnvTz223y30bEH/+
rS4QZ4BW7R5HGez0KMbjrSUP0Q8a0+l7s5T6D2j7/x3CKH5WFYG51KLPnVUJ+6xxfzVVlXwqlTB3
wFTSXbSXZSeTjdYmHvV2raynByJxbzOpy25JjHRbSGKKLbE+xyYQ6PapF8Jt4yECaJMyER9Ekrmb
pu7qbSylD77USUcXTt/OswbhpNZkJfRQze5I1Gf3rRp2j0kg9M9aLX0a64TWqrmYWJ9cSz0prSg8
I6Aj0cYxzpD9Cy3f8aPum+X7/X0G/WUTqu5fK42aO9iQ/a3cFulR5craBH7f2Rk93xQ6RHaTEGlS
bTImR8B8IxpH3fW6bRSGdNVIw3yTBqJpd1XpbdxAy++UQhIPbSqamyI3233iu9GmULTPdK4zb8Yg
Tv8imqbZ41BPby4/3kWa1/IWK4uTXqNVVMvWqNlZLo0fdfrpHfVGCjeEvOLBMJK/ZRxZN61cRNve
04nLgkq5K5C03ieC9MHPu2RjernoFEo7TaExHGtLsLYIAv5I4HAcYl5f+7CMG7IKSrSJJTJPaSoQ
cvME026BfvTPGRi4vTuKPCn7MPkaCUL5BSytfquzNw6BAlFYy2PUVoin7CByva1ZFOS12kS6oeX9
+NAK4O79TMs+FgG99ni6uneRacq7JO+FG7U24sLu5MonujAQLvbKjDAgru0gT6xdSo7Y9prijxk0
hR2zxW8EEgk7eoCg/dCXwm7M8/yRgHm0BRpn2oWIR3mW1tly2Uv3JtyOD35SBp+vJxAv0qBTVs96
kR2QpIkEcZ6jLPtO10bLHB1Q2Lr8YcxW0slL35+aQPBlONMo3Z1/P628SgdZNDp189CHR19eKcWs
fF+d1WI7WpiaUsD3rVPsbvo18PVFpYLpoXJFsEARk8TnLL/aGyZ3XO+OTpfFpApvFXE/hGsIvKUx
vDYyq/NWWqJ1eouRyN9Egr0m3rr2+dkSWGDrqr7m8wY5x+yx8L693YWsqQ4Gzh6B7jmGYzCKQY9I
PzlJ9d2plB9v/jrkCohvaIyaE9Xz3IHcsquFstVFB7nJ7zL5IVJgby3Cwmueqh3Uoii5Y+XcBC2/
uyivcs1xxeREpYzyw6D8vT6MBUfCBtANylC8Rea8WwotlkJTW81B+FuqnDIlVfF03cRFLWAahgLt
FqUzwGfm9PdXtaFGzVR63Gaa03BHoh31SYtbkvPxdwO+7wo04RJ7NsmUTGQUCJ5k32bHxkCmsRjz
VOOC7G+ipL0d3eYRFu2TXHm/xKEhH7nWUHjBjTGpo5ZHkU2G0XM+PDEXejNUC83JvNCOb33v9/Xp
m7bBWSmF6QNFwB4HTQWqY+YFsRwRz6Su4cjp75HuhcFgk0y1eza+KJEGWhOumfM6gHfAk6ZfMF6t
yJMk0fmAtNyy4tQXdSdtDWlXyC7cdr281Vz90GX+LgpacrbpU68Iuy7N3c314S5N53SumUwqMJk5
toG0bi3o7GcHJMtm6G5D/Y3dYP4zvlcWZoXRljvd70JZdzzAXQkuabzD4VFHm8pSdIEFZHI+gRnB
skk2CY+g0TZFlk6lhENvAq95Y+++qSYKGYXpeuk7A7Tg3NIgEfd3RqM4FTk0f7AFErnXl2MJqAGv
kko/IikGLM6ZN0B5LcW6KGVnpFbm8UBLnbTsbIiWY17staT6ItTJV9FVD5WVHnwSemr/5/pvuHAJ
EAHA8P5Xr5zdQ0TUppm5FBMhifMYDAglV46NJQsEhFObSInCy1xCxwfxgJxDgIUpueXBpIe/vcoK
WKhgo9uLY0yKadwc85NiKNSiSOTOKSvDSwGZ0Zy66EuTN6xVVXbq+8VNHGbx3dDLwXOmB+Ze6dKf
1ydzoZ6NBNgkFwFvS4bRee4yieClIdx0MA686g3YlKZMKKeGtiJVmzZ6YzuTyUNBmTKtcANf+FPn
5iCHy0ajK52jofOL3Hff0HuNtHTVfFHX9L4uTsrJFqgx6AgmDjN3VaOkBYGU9Z3T9+JnWfP2pa6X
tkbthYtzCG2tS7eBHv+SxrV+bIuWYcADxiIeu8ADd6qSlxAhO6eh43fXGHTplDZ6enRRFWofqy7d
uEKxu76QF1cdo4UUPyGJ6Gl1wSPwW02nUmJ2jooE0zYdkgcdpW4/QwjQrOGWsD3pBy2/UfH8ZUE1
5Jg4d1Cgxo3OF1StqgY9CwvdSk61RD/4smeHgsxLjdYo+iF7Y8O2F3sTImeid3Ohz6OH2Op5GxoK
/grLKyHPtQamu4iAmEfg/dSPJlwjleLzASlxpqVNm7H3eSaaFvIWNanQ+s332mSG0hE3GsBfROnO
zbAFQA7IVe+MqrHtR+2E0PrxukcsnGKY4PwCLT6RV2ePAn8QyNqXbe9EedY8Dia5USJs79N1K0t+
h7gx5ToU6IHhzKwklltqmpD1Di5JVe9GK6cS0W3eNJtGu+nbb9fNXUSPzNtrc7PDv26Gdgjconck
H1RC/8eUnwZL34/hr+t2pvk/C7MmO/JEECNqlC5IYo2YW76npb1Dsuaj5uYcwsO3MFc/G5VEA7Ng
Y7XGQwKYenPd7mW4NRlWUaPmWoAoPd9QWdzGMS1+ByegVaTkCuQ2ip2mVeSefhfWc0a05Sk/1TWC
0JLbQwEgeIAHcAmAFARLq6tAAos4PkvE4Vr5N1/TdVkKHpDGfxHhx+e5wmdOLwZU5LqxdzzxpHEC
y2BRhPjUuPomMCpbGh/19EYR7335r9Ad306C4ijmVOZflecfMm/n5tUuK2MlEGWnSFFCJY3pBf7N
9eVb2HNnJqZpfvW4MetiysSOsmMmFdy+gyA/XjewcF+fGZiFeKWqxI3mMwYppBii7P3m2ME/DsNv
jbwSGiyORZHQv+Ya48ExWy2U6mQlpNblGPov3f2xBkhc+bw8S4n0kTWaQxrzeTuXQ3uM1xIKCy4N
mZRoeDr/CIxnoWrQqhRm4Gk7VglmuBga6bkA+HIbdZK2wqyQpm/NjguD1swA9VDpQAlsZmvIqnSU
MnEEy2/ZUvBNVT6MQrD3s8+q/9scpypQcWOC1VJXkgILx++ZYfnc4UItUrxea0anDL1P4Il3vvLF
7ZxarugWd9PEK1jBpeMJe/AWcAyg4HMKXi4gAVXE1ejksvdTj8SfOQ0hqM2QTPc9OwjTA6ToX6Nb
fFBaIBzXnX/BZaYuIeRAoBDRr2bmkY2Va2bSAL6UockgcvbtX31+LgrWplEw+DKf5x1sZ8WuNv++
wwAhPy8ooLg8n84Xy6uCKjS7ZnASjyawvUjE7ZlrcjHTR+auCFPiv0aU2b6qWzEUra4AoepiAATz
xzTSnslD/+59Evii+E2wxtBOzf5wfXRL+w1hFjJTOmt0oZRRlqTDJTcEQ1991Ymx6wPlwesmFm7/
SfvlfyYmB3l1vKqVrvdtlYxOYGzVH6WEnvlNpa34+KKXQXjn4EDWiSjz3EglJbJSjRhRxq020CV8
ZZ6WB/HP92db1h0EMddQJ3K6fN9aB0/adyinr+WhllfjHyvKbBS1OTRpixWl2ImKHXxV1saxaOEl
gJ3az1zkCjN9gJPtv4B6wa3Hpv89lqsHqdR21xd9xc5c/cr0/Uodi2FwNN5xPRJ9HpVZW/Mr5z12
eLOBGjYuBUzctAKy1oDD17L7FAxw5QC5uG5i0bXMf0zMolfLKw3kkTDhgd2poszW1tqTLToXYaNJ
+yGLCHbmvAKl/KwKdZDWhI9pJ4NC0be0ze7k8h1j4SAmOSjTKZAD7dzBIsjQwyColANICIImW/n8
0qq//vzsXRHzaLUSkJoA7Y2t/KcFY6q+4zSZxKSYJcIb0urnI0DuVQmGMBMdv9gG+cY7AqrQ197l
S0s+JbtJzdFxGuLruRGjFcYwq6j8mCOoG7HO7dDUnq+71dKikxGDckmCkXTDbK7M2HVBdHuiYxrd
zgrLm9DN7MCSdma4v25paTTc/ETx5K0snkfnowEQSgJCGCjSlGZ7kOjqt/UgFayIxi5ZQdUEHq9B
v9iLnmMivaV1ISCa6qq9sANSc30QS9PFWkgaVGqqiXMZMT2h3O+O2ugMClhIr9jEhrFrshu9XgkL
l3yYpAwNO3lGmtROzmdLrlJNpTtN71CkttvoRwpmJU1WnhwrRubHI5DaSmnyyUiGLnHxpVVJiqyl
KxaN8GyaaFi0iZ17GLF62hKq9KxIuUmEv9iyizW+2uKyE+CReCX1esG3ksnXhVD0escE93pbjbl8
cL3m7/XFn/bCPDxiNf5nZObBbmG4Tanz0E0iUo/Ft5Qyeq58Y2Ws7D2mqAgiU0lF6OIB0qltYo0G
SPawH+guJpZ3liA9ttl4TyvR5xJY7/WhLc6fBVUMJR30vuZHTR6XahkVKpQoLbdNiYehsnIoL+6c
fyzM9X8jsoAVLPzBsYxDKGxHJHOAuq0FYNKit5Hbm6RZibXnKoMufbvzWmXiUugqRBb3nT7YcVx9
8cq4vnObAmwISDYyx4n5VWjoK59Q1LeTvjcPjdVAG2m3oZE0K4HbwluLvCNxIYkS5KznGgNCBT5e
7iOO2fZ7HH+Xykc0wUnNww5M0JW4vpgLc0AXFd4IMMCBFc9ZyYqRmkZpUK5uYQlxB9u1yhniv1FX
f8qncsxOJXHEOabOlbMjCoCZ4Y6851Kl3lgW9JS3R9MYoDcZGXjkDeaXbOmpMGrQOHQmwJF2F/Zv
lP2eRoA6nzbhHsiYIZBxPoKW3oGR0FCsyZPyZyIF91re+PCq6mBTU3azLdp+HIo0eXt25Mzs7BwZ
vLwDzeMPTql1G+CPu1US5YvO8fyo0ibWK7uZ0uHLW/zVa8ewgsbyIfQwMrcjDw0gLh3MZM8TSL8T
B6m6o1WG9QDEHk5HAA6nT4VkFyYRWgX0mjx4clZshEYNv73ZNeHhTwc0foeY6yzc0EbERWnFwLnW
3flfm2Ir+rt3WEBoA80Y9MzJv56vaeDDmQsQ+XEkwK6RWQIofs6qNdTM0mlGS1MNwjdsQajn51YK
E8R6a3Fzxr20TUcwq+WxqiF2vLElx4uLvjY08xXPTNO6DTHkDgBExGwLBuvUJz36Ppb65frULRxS
PGAo2uvkoQDszTZ0F3gjtyhszlQQ7uWO3k+WcEAZ77GQqObFXfhFFIPv120uTeS0TrCKOaouihle
0fquWcK5jN1TpqLOKtoowtNF/rqZJS44weT/7MxDHdEaQrkciKUj2qlmMJ4qkG8WXZ7F6LMR3ykZ
eS82fHjbxuIxr9f0npem9rX52dsqGQrXBazHWSltq2FTjl+y6lbStolsi8ZKVLd0lxOlMJlEXFCN
Z74ZRH0R6I3M871ECiZXa5v3fLAyoYsDoj5KxwAARVwC5xvADAMjszzWjRdxe1AEYfygFJ67cZWa
pF4UG7tQ7aJPVeKvibgsWiacJAC3+Gd+KygxdD5VYyrL6qaU601JNWeUnwJJpQewIxkrD4qFoI/3
l0HVmSLl9Ng7H2g56XY1LtgyTXgk5ZIM+7y8Y171N2uhcJ3S54KKKCUxkpSz3afWeg+vNxQd2BWb
sfwN3aL2P1/fBguuAesdt0DZAbr2vP9YJUpDNIB4drLxyR33Wnd8x/eRI5geYLzv5wraeeYlUtsX
klPRCGWwC3Mlsln8/a++P50mr641sRy9tFFiyZGtcBNJvV28Gak4rQJ6lRyDPL64oWYWyEol8aCI
juhHtrwd39pc5yVqQq4PoRIaEU6lrHMDuVl1SaIYkmPeD6FiCzCsrq/B9IHZ1Y+rTp/m7p8a+Z4b
qMU2rly1lR01joxtYyVHN9SgBTd3Sq/dlFodbcrOGiFdRl+vW144y5GhAr021T2JDWdDowezmAoT
DHOE8tBt9M+CtWvTj+8xAn7NsJADu5ANUSJXCo3eF51YbOhxMwzHxhXdjW+Nz7qSHN5h7FXYPvMG
tbNkQQTB5jSV/hEZ/U8TZdEWkvA0mO8QvjiLdme+regjsIJaGR212Ovdbf3n+lCWHgU87PBp4nUD
obBzt+jLzqgHl5JW+G0Qb03Fcdc6vCxtTgpmaFKBt2ZxZielZXQ+/cOoJ5nJ7zy1tXitL9XlUYyK
C52jJ2Fg/j8/XSTZjUO0hIyTFgB+924962sAO1nx+23/ZlE7QEYYQyFXRWjn4hzIUth/UjDop0y6
De4C981Pm/PPT5fcq4Ms6BCMGFM+n34ws421djsvlMsnRXiybCDQKLbNjzErH3SIzLV2grDil+gi
jKfG8+ymOEraMZfFrV7/liY6sHAnQZWU+qe3etu5/dn4rGHIIIR12kmwngvoumVw2yTSykl36dIY
AXEz1fXAL80huq3VpcUYMUgp+Fg0EA4TOzIerw/kBep1fpxO0imwjcBjcafNoWDZCNgiJNg6kZsv
9mWb6B24PkX75DdB+IVZhtCZJR+toao/N7msEPLkgW8LseRuxjiHW15b1V0vG+UDUFGqj6MbBl8a
oTEPtdo3d2rge06dNslxDL3koHlldMiVqZX9AOIA7rNc33DpVcNWS4f+tidKufF40toVeIgjDVnj
H20ReI9Unnpq+ab0Bd1y4Ys3aEglDn7utD5amU05xrarx8DvvTGyU3pr0xlpMLZd1EjpgSOuhbA1
5g8h7D3Auary3IfWpzqr/wadINuCL8ZwwMagHvfkwfxjOQzetwzl5btyMJsjXUcDsE5tof/twZL9
ieVB2F5ficvjBalqJK9Yb7z6QvJKFlof0WVfPtFGu1BQA13xprXvy7MtWeZdVemefKqHT4n6RdV+
XP/9l6fX+e+fHcB1K4VpogrSqYsD0enKurqXSIUjDCO2CrwaXw4ekIosVhTwljbJdFW+aE+qF5ey
kUK7EhONTVKcYuijsLrfLKDJWfnKxPxtpVRumfo5Jqx9E8Gb2r914qbPozRLwRAWxhyMlmU4YN94
+kkUu30g3IzFnzypbdW99aAjXrd16QTntmbnVl/UauyV2Bpa8+Ahc6XLKw+nBQsAS5CqIz1JlDav
skmZlyoF2buT1O7znbYmPHYZgxG2cjlOJkgBzlU0DS8ny+pJ9JTpPzW8UQptAkfdqGtplqVhoFdL
iIlk56REeb5bqjDwCkFqzVMgfm/vUvPr9XVYGgbjgIZMKHvZiZSqiJD7nqWfJPRxH3tzRMgDRfmn
MVa6B60V4xVtLnna3efHPM2giClAwAKzB6ZyPh63abx2jMsUcFlRPHb5cJRMqNK7MohGdIxMEf2m
9Jsp5tGuG6PqwahRUwrT1LfdGlk3MeA9X5mV9SnjZDd3ph4X+6FUUybfNDZKLkc/aAghP04aCJtM
yJqn6xN2uc2nixBZMcAbU3Fq9vu9WKpbIRmTE+oB4iR9Xyl2+eaaFB0KuQt58JPxBalxPkc+wbAK
szM8GWKxGcEXVnqPrMT2+kguPWuyQrKEMHIhyktLP5PDxghPQnsnWf6mG9dukqW5mtLK1DvhIlxQ
e3zPG3pVTKOTkoi2ZqAAIDZ21/99+zgUDWlKIMFTqnx23vfZoFHzzOLTEGyyx2FNp/rymQfS89Xn
p2l8FUGGUt35ncbnXe3bGOyE+gOqGo9FfQjrg1S8+VhU6W5LIMypRWZpvvIUoYxB7PEuOY3vDVje
CNe9dbbQ/DVICFPtVijczh4PSJMaoVln1SmXaYd2yLKb69+fzqPz/c33KSNYIDhBNs/3R6CKfmAp
YXWS5Cq8b0XTfxKJKG4jTS8/qG7bHRVBNOze79aIZJf+PFmeUA46/Q0uNBp9NZeruC6qU/27je3w
+fq41r4+O4fFIUKmIyyrUxEGG70+tu9IWFAigTZDXZUOpfx77mhWFCNmwZF36hEuGOxQWQvjl4bA
kcWqkM5jpmYbRfEkNZVUln4oHwT3g6isrsCUOpstPq2pNJJrNBzGjWdDkBoZ8QVzCu2wtfPSTtu4
JbpMGzFODOvGG5vgiedxtoHIq25ygcfZxqrbgsqZS1tYzgZN+JG5Fg0lRbfcsLOf8RiJDrteK8K2
0Zu9QPn5MWplc+tnvrkvrFhAFWKIt5QEwk2vyJ+8rtYeTFcTbkI/BfCItv343Fv6oNtSJns3FXSa
HGE5A+nJLBzvOrnonpOaO7zTgw5ETiUYwqYqxWGblrnx5gcpM0NjNI5Dut1cMETFwpeboR4KpxmP
RvhkFit3x+Uin39/Fl0XZtm4ecP3WwioEvugX9ngC/BSLOCfXMZT6XOeHah8r+96pLeBN3+MQWdo
PVpwCBPEiJgJ94Uf0+fx25Am2+sbUJ7c89y5yAtjFtYryYKLTLgbmYMSWyWQr1awMzm1dYozhRvu
/P5L6d6N3kFyv7b6dxfenujd0GRyI4WfzPZ5rEHpG8kmrgyaQP3t4/6YdFMXr3u1da7/yMsb7+w3
zuGplZm1td7UlUMfulzYZsZN/eZGBhN3+Z9pmHM9/VhJ8glh6TTxlywAOhjalbhy2K0NY+ZEBgGV
XyoMQ0sf5ex7otR2m668Ni4vimkc6PZy0cHEvajUQ+9qmyKsHMSZuochEYVT2AS8Ny10icIxU7Z9
KzwP6FutOPBsh+A7U8mNJ860Cy/z/0KeDW1bhYozyLdy+cdL1xqcrRmYXbFxx3xBHlUcESWoW31Y
mbjFz08NpFHi5o69KKbrap5QNoZBWhd/G6U9NVm8stdmT+j/TNHU6oYaCXmOOYJ8LBKpt3JJdgzL
vRnMbU7tLEufh/JRENfKMfPz5P+NQRBGO5ci+jwiydoh7LgfFODq9Q7Y8xN5xr0eouktqTdS055C
1dupIMI2Uq8/Xd+v8/zdf4xPl6ICborn9exO7Osq0inLK+wjVGerUr2rfVo8Sr6NDtNurABOShHi
UojHfZN7DRVThOECL0QdbbqSVn7N7P78z68x4OgBaeaJMW/AIftN449GoTh6dFvmve1qBSKQPy2l
3lIZ28pStPXz+0D8ed3ubLu/mKUYRtQxBYYUY84jDwHSs1RIg+wk5p08Hr36tmrfdi1dmJjeoa+i
6LyV8lHretkRs+f6Pg5Wzt2lPfF6BLMX09ikeaFYnQwS9atifF15tK59fRb7aUUutfAZZUf+rPU1
HZqVlf22ZmD2qFTUhvpKjYGkv9ER5hW8tWzINL+vLs//zD/wHsJylHAviIZSFlmqADTK0cOGpr5B
oh7qQUJfShQEyodIZL3DpabSJzgH2oTPg9kiMcYyHWXZSSttS98atosIV3l33crSqCji0o8FOp5E
gfzcqxJPVYKc7kJOIKF0K300zfsk/R5FT//OzGx53KEYe2XATCtBTpY/KsZD39CM3ltLjS6duxIB
tIYqNsHhvLCX1XJq+EEuOyHBw1Akh6yRbnKz2XjZyEngaofrA1vyOwn2JFRakGXQos7nL/KyRLJy
/K5HUIs2VirH3b+yMGeQJaVgNMMAF05rP/X1s7ZGIFseAbITZC0tOMezo8uE0lxoqcLOSWuUt4KH
KgxXIvY51PFl70xsYyqtkJpBRJzPklv3Vd0UleQMga49ub3l7YwsE59jan1bFLqjzwCx9K2Yq/lT
KwzeES3MYRPKjbtNkkDaIUNWPqeFaN17BVDE6xO85DKknKeXvAVXfv7kKsdW8VA8kxxfiQ50EEDO
TG7uZbckY5QndzXirO9YUi5LLigeAEzOzGmERI6GQi9wGu222NfNO8Iz+NC06iK0US/AiGYCgF4o
fe7A1EDo46cfrZ2FS1NG+ZzfD2DvEmnCS7RWA8OVHWB7YfZd8sxNXiFlqd42VNOvL8+Sf762JZ/7
zpAYVa6jNO1MfZbT6iZOopX5Wo6fXg1nFsKUXdoPqSHI6PDSrFIYsuxeQAKGudPkndUO4l6r0/Qm
C4ecRGJS7CQF3dK3D1MDaEgKjtQFSpvnwxQieoB4RqA5ubRDpT1/xzlPODR1AAI0fSHPUnZ57Idp
rzlF9UH0H7PsrpqE/N+IennZ6BOYmQwJ2wlNivNRRDm8n5CSoxMrGzKuubiyVNNBMb+ENRSHJtQO
FYM5HactqjAqukpzkpy89vM42qhav2Mh2DygJU3SYfM+TEWdh21VxZhQP8kIRK/EWYsj4JghkpjA
O/MeQCBqE7l3E8Sa/J8F2R0dWWtpXBnD0q0+JSgRIaEzDv1WzpdBLWhioHusNnpJ/cfCQ5pzt70+
TYsmYA5Ofb0gxknT31+FoxTSfEIHV3N0d2fAVAtQVknCX22+UouczsKLFX9lZ+ZRRl56fj4amuOH
zz6a0dVuzHdR2G2CPrelvN6azdrxvLhEr0zOZk+WeyVDvVtzLIp4qq2Pe6/dv2f2AJ9RMFrAH3Hh
Bj1NKPECMYdQXBi71FdQ6w+/Ceoam3npAOWi+a+tec1TJ0Uw0MhAcyJRuvFJwHfp0/XRLE0YdzsK
O/CzNBIC574gS0QQmTIyYaNnq9lHQXciKVg5IF8eknNPoI5ATIcpklezZal6o4gTc1QdqUv1U50a
HTnwXtTQnRkbtD275pfX5unN6CKanQxoawddSNb8vlNUV7G7WHUhviXag2fRo9GWW1dFl2EsCzsb
pJDwKlFOVaUpuz5r9E0eDNUuQsW/tl3JoydYIOm/BhE8wUg7icEe6NmwH3pd/5pPeAMvsRDuVYds
R4Vc/pi3YWt7cj6JRmXug0VUmNNJwfMOQn2IDbH54w95+CiPwW9ZK73PfiqhcN4ihp/lNBA34yG+
I5BCV2fMuj3dM1rb4sK9Ed0w/nl98ZbcA9w9nDqKmJNY3fniobRAOjmPdCes0Xa9hUtw/ftLzmFO
jBLSE4i0zL8ftlLXpypnkUsapKyEHcivY0jDhOtmFofxysz091fnUSxlSh1o+KBYbBoVIdiVHbs2
jOnvr76PIljkpTLf17gUUH+XHxt15XKbHPjcwSVRRLxjCpCBQs1RaZLQ110cJyqXp2ccrUZQ6Irb
7Icxce24Nvu7oO+aLeCPNe7x5VkOZxNGlUYxmcTe/FZVEguOsyshQ4t+s7EJcexmIzUrIg6XMyhR
KpUnhiBH3mXxpCoyr0WE9RHi08ag1JCOT5a/kmhYMzJzAx2akYi0fEyE8xAFv3v5NlvLUC+Ei+cD
mbkCmgIlD5Ugfszrg258EFHCJ1aU9n5A4wk6x3+rwpWpW3LuCT4G1Jqa/wXHDrWGWh5zQwXCvs+L
T66+klu6dICJ0fDP9+Vz5zYQy49gSKmOP3zgP4H2OPLeWqsDr41idtL49DEAcs8oEn2TfkQw7PoJ
cLn00yDAXJL1o/mbMRtEL1L2FTUGQeM80px1+uyvFZcXTUxAPuC8YIfnT8UkJLVeyL3qDKOn2bHc
x4iBDFtR8d8RwPF4gxhh0ATmQoBEyElXaB6GLDdXPyqxFuzbzg1/jJ7nPRXlmG6vz93i0oAo0Sai
+ATLOHeADHhEnQwlp5v7pN0r3bd/9/lZPl/RgHqzaxBclWxpoiS84/NEBbyepnT+vDcrTRGsTFMR
W+3EIz1m6e7znu9TYhEhOcMJmzkuEuO5IRpcYcNtJni0LP7z774/rc6ru6WiB7oo1Hxfs4343spW
eCGLXgv66b8/f/r7q8/XYi135XQDt1/MwdbEQ/xGkYyXZx+CORxOBLQEE7MAkFCpcseRrZebx1w6
KHl0aPJ8ZU8s+ehrI7P4L3QHzdPow0la467YRP2bbw6R3p4wNsDOTnyT2efz1JiU8hEeVsyTnH2o
5M2g7t6+ztPTmI6KEEWxdb4QYpXT7aAzNfIMRyLM7D0jIOcDsIqjyZoDR0DMV/TuzHVHTLdD8Bxk
D0g9vGMEFHk4ZTVTBvJ2PgLU4bVBUgkWpbBt92pNu6SuK9cQMEvXEeKOtDnnTiK7erHfrESBs6M5
gjeWNkiu+771D6LXfPBNf+XkW7SlyXRf5amPZNFsREo/qCHgJWy1ZrmBapPcBpJb0vKrrdEIVXzl
8foUXu5GojxkmiXUZACRzMFWsdabUpSQ6BnpQUW3BeRId+TOrhu53CvnRmYnyhgnokK/UM0Jy0OS
bLy1VsZr358dKSYy+gr9nom2/7blp6j6dP3nz5XGOFCm3w+GC08GIjjPkGpgEpnAkAsjaA+ZqG6m
FhkuTHG7qOoPSaccuIVFW8lHayO16U8k/PfXf8KlX2AZLzNBjiIVOMeRgc0RmrDTVUcs86NC5Yem
Scm+TJNPblG/+VyAl460KPW3SWVGnR2fXRApcTjWilNXx8C8WYu7ljwOHhdHDl7O7ThLN0u+6quJ
n6lOr3QbMzW3IWpM1rhWtL/M1DCKf8zMkRtBIkaVOeYEkUJcG4dCcxNH6aT0M4pcsuMFMr3vhrgO
jmOWD3+NtPefry/ZklMCxUShnkOcnTrbylUiQLlJBPhCpPDTnl6Aw/bfWZiFmPQq8ykWGIrjPw3B
TSwf/93nZ+eeW/93ACHSZX2+idM3KhO/7KvXUzQ7F+j4ERriqCuUq3w6dO2limzHjfrDoI3NO8ZC
nAxCWcOv5xzRfMgiP6Vfn6NZP82jL32//vmFkhLeRnqTgqxBse8Cw0FfWR3oGmkF+ampPxckn9RD
S/5J92jVSBscCB92QAfAkDxhK+0bOpk8hG8vzvEreMoiE859foGYTAYw2CWqxM74K1V5b3y8Psol
jyYPTRIXCXyDzgvn161nFUHiNij79zDqwy/SGymkL+5A3Q+1UEjD1KNmOybq6LlZEU84HSU3u8pW
/HkhoQGyH5CsRk8TSouzcy0rNAXRodF1AlJvsfKTlkHfLU20YxVOZ7tW+l045hDCFqFZT1N2wboR
ylSjb0BhOV7hbnP3gB79vnPfqD4/TRlTRWl5CrGIdmdTJg65KpijZjqK3RZUlLu3F4Ik3pcvESLZ
Ti6f8zUvfEnJm0xIHpPi86+heLruUQuTNKVfJtj9JII7r/fXgecqUTqkj6Qs5HabKt+tdsXEgtOe
mZhdN1mShJ7WYULbC9wA5UouZHKaWZYMZtUkwIDn8mCdLYBZp0lOQT95pFXf0XeNjSohYfdIyWUj
jitBwJqt2Xkf94EbZGKbPAr+LpAZzkb4Yfj3tfKOeOdsULOTX+o66FZ1nTw22S+2lF0F9Eor7uGM
3upmcuPFim+3NPXtw8quWit7e7gI8ZJNM2WBJ1Wqc59LejTuEq9KHg3tRBvAtczfUjh39v3Z26pX
wyTL6zJ5FOme4D7LJm0H77XsJrFo/usfc3WnBfeqt/LuXXBE8n3/R9qX9kiKa9v+IiTm4SvEmJmV
QdRc/QVlDQcbzGzA8OvvIt99tyMcKKyoo1a1WqoWO2xvb+9xLSBELe0z8AokRUS86gvXKYozGZ/q
rdcoPr+qHBjvA0j7kq2V0R0Cg1q9iUG5c6Z9GNwZxenPaL886G4N3ixFgm5tKS7yMoCJQ00SE/nX
B9RWRlOnLIVREJHeYxSEqCDuVwwDXlGkAOF+ojwso7a2Leb/qfBxkYgIDf6hRRZNs388bH0wnIEg
fikH2JiEvV4G09thHKjFzmQA23CU082setLW1nEpYtnJi2RHTZ12ygqHnfsBHe3jF797blEjur+O
leDgah3Lj7gQkjd6WTQF1pGwjeOH4Jp1uh2c6/tS1hTscinLr7iQ0viFyBOQX59HpOOr/HcnAtSU
ftFs7/qKg1m9oZeyJAugT4BS0ihkAcb5kFr6VjMMML+CKnao/xDQWHK/fwOK4AYsebHGUtVkhWqt
koUAfTkJwJjEzhPQ0nNk8Fr+Urf7tDnYKnTH1cMD0w/YdhaDJ4dDjDaMmCMOT9hd6FuvLXrajZ3j
Kt6OtSvr/StG9t0KVKQMlHCgiMQEWk8D0j1FW9Wqql+UbSQtpKZGCtKY2DPxD7dydNj+NFUglWuK
gaoNmnt1FG6QkZaeW2DJl4Dbq7EMVEKd/nuVPPH0uUSRsnd/ut4Prh80DBWqhjYX2yy98ldipZc3
Y1rmJSnEdmisnLGBKIWKyJxANLLl5i4Bne39y7aiFcvYGJolEEDCQEmmKXeC3EBOIT+bbAMVTMZ9
Nkeusb0vZcUjvpIiWSfu17RLwNB2RsXAnI6efezGtzaoNzTDjOL88760FQWBtCWttYwn3gACDZ7b
NlWm5aCX/I+hfzGq11FFP6MSIZ1TCaJfsChDRNXuevBuF1td/Lq/ilVVuFiFdDLoAuwK5qGkB4/2
YJT/2NnXQAOc5fDbKb+x7KlMFA+7ak3SIYnJH7K6ythZr7xtXb913bHUR4W+rQrB2DP685Zikhy/
YiB5mBJf4PI6oBrdA0Y+LFWAUCoZ0kIK1nU572fUdUElXIe82pQqsPo1EYiE4LyaAJ24cRtKI6c+
mjDysyAfWQki1E/j470ySAEvrINIwsFxkFv6+TiZjVH0+TnQop4ezeZQDadEqLp+Vuz1ApiKWBtZ
uFucZA2cx+hxGfKzM4AH+lDoH++r8epOXXxfes1zwPo7eb98X3wbyA+t+uPzh3vLsFMXIqRHnJrF
6IzZlCMY2mT9awHcTuvw361CeqfdjnNWFWN+njsQ5hoh+KU5MEQeFoLiAqgPgNSJer1cjbTcySjQ
TdKcS7/bGZO+qf3nBph3j0tBoQczVDomxW9etsLt3TRxuuZs8KfGONjNcSIKS7LyqMDNeE/2W+gm
lAsZg5bUhlF3LVR32Fj2IecMY/q/ybS/v5RVOQFqtxgAWtqwpIMn2tgI4AC1YH1sQz4FIYhtATs0
hZ32/b6kFS3GSD16RDwTTLUgqbj2SVHJLbKk19tzUy7U1m8UAz28NBVHs9ZicSVGsvmNKE2f8BEL
MuoNyTK0SVah0IYotbb51B8KAjrkxgqn5tt/tz7JZE6tNs6TNrdnNufR6L4Wtonh2ONfCLFRr8bw
5xI8Li/ehWPvNU7qVjOOqx3E00DH/Sy+JO3D1cAFWg3VQIT0ALmShdic177t8vZcfdV1BPXnBF2a
99exYjJ9JGLeUe50uBeS2r3PxwsP6j3m0zFw2GayHhzGXdJtVyIkewNvyeppABHgq/hlp+K3id67
+6tYUWnUGQNUx/GEoZ1d0rWZmn3h16Q5Txk7tF3xak7NzvZV2Yj3bKfk0l7JkVSLMRPdhnDYz4zl
0xNGWH63g+dtrKqwXnKPGke0x5gRuti87eSMSZgnnv+B294fa9AdMAXrzqEmI4ZxU1AqZFqZhn5j
Z9vR9f5oddaHVjA5m1avh2d7LtixtdM/WY+c0Wxrn92msaPOysqoE/5XOgywqZ79adYza681GCyv
Ay35PFe6+cFPCfsKlnrM6HcBBsqdCaNzk0kjq2/KyAM6aGi0OvgojT6IymCuDgA7ancNKceoA97l
YSqaeVcOjojgGKQH062tDXLYVTgElHyusrw7zoWpR2Q07K+BzfhWKxrvM/oQO7RT6f03sKT3UeK6
/TYlbYC/DfQT0erm2TfAvNr5Rvot0FN3Y9vTmIc2BjgxtrH8Z5rZbFvRLamefJ/nT5jUc8KWBP2p
rezyCfAAfVhwVoPoMkMORZjanuauHmFal26m0gTpGGuCjdHbKr69FQONG4iR/uW2IO8qRVFGw0VV
N6Q6e9WPIT91M/AgETWpXGWVGMk6i5q6dV6k1fI6F0VI8g8EYzRKGvHlRsiajMACvhI6FXFhpHs/
AZZEg5ZU58KevUNi52PUoFAeleCqDx1LaPvZodrGbEo05wLyK/RNAXZR6hpPINUF9jAv6MHiPX0p
Gn2OeqLPz8LFnPc8NNZHXliAIagtO6KTjn5Hq283ZspZVPmd+CK4E+xLOs6h2QBSUzT1W83pn6Ev
s/0ogn6r6T7oGho/jdrAAWqzM+tRPaHYiCIE4EAKs4wMhEyhYY5nO+FTWJYtIMqKgTyeqEZDCVwY
JLoM5AmXw7qw8lU/+T7mcstzMf6T9UfbaLZ982KTaofpnOi+DVuZwoWIC2HSkfjA/zaD1irP9vRP
pz0nTg328q8lcMgL/qUKTrpT7Tr7P4Pu7Wj1PUt39+WvKd6leMlMC7OymZ5A/IgWJguErk8s38yj
Igu6KmXBOAT3mIPsrXSLRlYlDRv98jxjvt2MjHqf96Hjbe+vZe098MCPgwoSIChvBj3dBLOjosfc
fldsTRTKm13VKd7mlYcT9el/RUjbNc+Vb/e+W56J9yUffgSe4vtrG+UvHFIAyFhQcCQHg4BBHXWk
rjo79GSLPYgExL7NFDg4i0rJVgB1PTQDoZcEUax0GgFhKaBPsYjaPw3zc2KCoK/6ytLPYigU6r3s
hywKASCaQvAs3uKq2b1plXYewHwuKdAqBVrG53R86qZfFT8UjqK2/P7Lb8S5oF9DG5iJIES6TM0M
JC0MxpZnlvAhdMfaRLq6dNoDflsdMoH5AuL0eTQDVGsnLL/bgBdl3BejcIHhrrFDoPlGSDJw4/lj
QZ5cq2e73PFZhNZeFmmkRvpq9Nz6Y9Pw6Yvhzuk2ywLvtXOa8qPeNZ+drMm3dsd/OhPrPxeMep9L
1802cIvFURho0qZOVzZhU/nVpk+D8VdLMx6VepPsJzcBKyMfqrCt5/IzuJc7Vay8dvSXLtNyhS5M
mwv8lzko4co02Z8Svx1UmrrRREB5JIEqGFw7extg7+9D/bf0MimoSPUmS+qziZY8dzo32jcL7RHM
so5Z8GJkiquzdjWBHLXQKQL3+Obs68CeKUrl1TlrEUQb9DXjD5IlLT4tKsfobwuQcUf0Ke1eMTPX
Tb28Po/NPGDCKNN2vMxULHKrCwEoCFjyYAls2TnPWlpRzLhU5/aYpS/YqvtWUvV5yYRNALGpBdXw
eeftJVARdq8ZMBQkYYIxMLLkY64VjFBD6/W+q89pxx3MJFQFiHjKNqwS7QXZ+839tayps6sDIxCN
Q4spkw7EhvdMtZFAWgWKTvOQt2nIdQRMgPfnqlrrujBAtKIjwnNvEs02La2Otaw+l82RsS8O8hpp
gKnTpg07v1DENmuBNCKbf6Utx3hxUzVfpL7mQtrY0Igkc5hqG+7/8Jtz6n5qih+p3oVD8XZ/P9eu
LGquS2plOTwZiN4gY9fzEebaLuM+G45tX4SJrUVcHKjYF67K+1l7sS+8a/m5mxLTm40pwYsNQ6pN
LyJBf5MK0UUhRG5o4mnLe01ACOn0ZzvNjqNmfGiSWTXnJqn+Aha9TG2j5QfgD2hik8LRMpuadOCB
fXKsYdpwq7FeTdCQ7IEDV74QAVoghY5IN/n/CQQLERBcgEZ1090+B1SbG2D9n7Blrm5u7Fzb3teH
NQlLJ++CSYx4Xh7/zzFEmqYzWGFrdNMaE/84a6XCQ5DrVO+rANE4fB54PAAokkKfYXY5GjMd60Rq
Bwwgui1+VUXp7McMwaQBfOlnJx/pgaBg9iO3c7JxkjHZgO2rUfwS6X4vPwSJOIxBWgjzkN+/8b1s
j9WpY5ymCiBsJGyDflOl2y7Y2Prj+7rk/GCwlszfLY4YeJK7GcO5J8s9MvdsqGoUhnSRl0+Chxk+
Hmby0BcgY0NkBa9IXbbGqdXz4knPgPfu9MNwTlxubAeXWVOI4gwFpIeo9EM3jO5TNvlgLKlSE4Dd
k/PizAHftZlhgcBnareVQ9LPqetRjDHxSdXdeHt18DIvNRXAmSysDsvRXBg7zy8rmyIBEmdo4C+8
6sDd702CxjbBvj6q0Uu73NKZjNYSjJ1IkqwOWevCTvqYt0CAKbY2VRE+SeYGWw8Jy5h4gOmf2/oQ
CSxokef3car5UWN+YNqr3laKh+/2Yi59eSiCY2Ifk1OyoztaHVyHLh9ikb2xsBq+P7xLV5+XfIRM
lF7mMTrECKmibl9hTvZxAeiUw6yDBYjRG1yRVgwALKkCHoOoJkOl4L/8/KJvl/qUTRZtanw+JVOo
nwZH1Ueytv+Xv19SI1a71KsRZMR09sPpx5w9+DIuFxg9fgvQAGwsxnMkY5R0U2e1iWWdbGc310/T
vJvo7tEzWETgtgHTF4A7sp85Uxgo1rnWCWjsFdlMKv9/hQ8JnaMgyTRhfxbkJWkNiPintja84USS
pNu1VtJ8sRgnLAwwtvzRyon5ea4xmz0l1W4ohLEn9cBfM7coAHIYJMPx/nrXXpqFMgJGF1jft+67
zj1t7BptBKpa3m/qXmfb0sfwSNhWwgfaPFAvkYohGx+Jx08opGjhyDsnTBMAMSue7lsjgeD74qdI
CurkaWE2ei5Oc3vUgl1qvViqzOWtii4vGdxiC0DKt6mEDI7+NLYQMZWvFjAetOHn/f1cfuNFsL2o
6KUA2a/KwSVgAOFYnJxPQQL+v4M3R8F4uC9EsQo5/2o6vYYRVwjRgjBrQ+WE4NpBXOySPHvqTjhi
My/Fydf/KSigavZl9fH+EhY1l/dpOQfU3ZabIM/Rk4TPgTHq/NSyabTDvC6KMQRPfPm7cYP0l9tR
TCbWwRwJrzLnEC6jqkfrdpEuOoHgl8LX9pB/ky6iNY+EUG71JzGafRSk6clovdcERHkPq/WVoPeg
5sLuTvM8O3li9ifN2KD+N7GdcBWm/dZLgyu7zLwDtX1pGJcsr2MXwh79nJ+AEzzk4KuNwFPO7bMS
/mDFXFxLkh7Bepx5NVuUnwLzqzFvHfKMLLZZ7hyy9/Nu07h7yp8YsvX31eVW46/FSoelTW5fdA7E
YrptPhbEdZ6mou8VxnBFCnJy76UzwEDhnbl+IXWDUHswwGiSgI93zr4V6eb+Mm6tAwLJCwGShSvS
Vswt6/rTlGsY+qxRAqZDWXzRinzc5Ymlaja5vWWIUzDTgSZ/IBXcJDV9XzPyHE0zp+RL8sUoIn/a
55FdRla5b0dF/97K5i1ISWjFBzYacqjS5lHRIvLycvNU8Zes2ZPg8b1DqclCLILHykcL2PXh1GNe
VJ5dm6exe8myXeBFRrebFOZ7xSggIw9ApiWfdcv8rVVGOpd4J0+Tfmiy58LceA9CJuGFAFTrvyLk
F6JL9apz3MQ45UgzAtXFDA1bcVsUq5Dfh6kreBkUEGGJ5/yfITu2ueIwViRgJs1cMAnxLyQWrw/D
Z6VWWU05n3K9szcly4+l2bLQddov92/MqiD0nIBUCYy0CEKvBeUm04Isn+aTj8FF4Ec+D2kB/ofJ
VTkfKyZ0Ge8CFI8JTEzcmGtBvQMY8KTtsCIqtv78pQO3mUnLDzZBWS7Y3l/VYiWvXz+EuA5SpxjR
hkMrO7IkId1YWUEF9M0sTK3/OMlZ8O9uf6RVgqK0/7A+XImTO5CGns5V0UBcP//jsmNVDSEo/O4v
6fagrmVIOc55KgVzTK0Ch+kHVh7s8ROxvt0XcWthrkWY10ckhAP8dpJUseYcR8z+d+LnfydA0oHM
RWUbUL91PA3ZvuO7RC8VL8ztAwALhmwYxgXeEawkdZ7Nwc3sAjDdnhj1cHLIIU2tMUxrD03A7PFX
81qa9FjbPBHd0DY0pu649fzslThKloIVVUZWFNm2JSK7nW0e+oHSlHoknopN5cdDd3ayCDMdTXee
0oeNgYdyGZJiaD9Dp5Ec4Pdl1/UN8WiMFHHouU8t0MY8lWlb0TK0ZaJzGi81ugLkdK89kL6z24HG
3Dp+cpLDfRVbuSZXX5d0WDe6vMsMfB1ML2dwGb4alfYKHkVVM9PasZiBrYPPZW1gtQSIRSVGg8YG
2YvsOWXHDN0MuQbWsE2r6sxVCZPuPmkGC+0uOiIF+weo5/RZC02GwQdA/NrOn6RTEaCvb+K/i5M2
sa6CsdJcLC4fXABhpyGI4yOqanFaVwR41Ut/IKZipbtaYJo0BTgIjZnb5l/qrGmfPK03FDq9JgWN
+kCeR7UUYemy1ovogNbgyLCdhMYOeKMEIBu+31c41fcll3O2El6UlGYxmpTOZvGDM/PrfQlrp3G5
Ammf9MoSgAXECtLiqGeHWt/TSuFbLp+Q3ksLnSeoZq2OR3sDbUQx4MBbDiSk5yTPw6WV0aV1aHdd
eH896zv2r7Dl7y9OxHc0RPAU2qy742aq/Gj6dV/A2nW5XI105GDy9EYACFAkEj8JZ7OAxwdBGRZ1
tkEEElLtsSIwPE6UYECqCSwhNOgjQLxekJlMRon4k8TJ0/SDqSzN2nZdfl1SMFPnFc3ZQGJLs8PX
ulE5s2tnf/l9Sb34XEyjEeDX0x6+Ur8F/0Suvw3pSYWLtKbHl4KWY7s499ku0Ti5CDqN2i9/pzFF
HVG1UVIMix5Hj2Y2vl9amBeP3O19rVr7+UjhAfoQtOC3DqxXlc4ElBQSzx3aMMH+XXZeOFvZ/r6Y
teNAEIs8A5oY4MpIyjROKQh9BkLizN8HwZOhf7SMca+ZFqZ5f98XtXJPUKVBWzY010LRX9qwKhMj
SawpjcvaCUky7oAb96SL7osBXEx0qh2LvFXhh6/sog1cYZTPUSO8xUQzEjSdNEGQAqxno/30O/CC
Hu6vakUNAEuOBS1d+nAypMcyL3yuUWQBYsNJvxTW0QCj+sMSQNuIcUC4Schy6tKNtCxtxPBjlcYJ
fUqfAqEwxrdbBL8IwKWYwQLQpiGHZKagqMHbWh/XhgtmAtFEvj98Ts1CYbaWn3lt9CEH7ASYAUFZ
KpAjMrsA46vptUNc5ZhrLEQ5bJA8bsJEVN6+NYdRIU/uLoCdXAQiO+8t7HQIBK8NAForB70V6RBT
MK0lmAkkxtbnv6j3wutTmwpwvc0RN3aPnhYCQMDlACoTtTfUlK+lsh4PqO2MQ1x686GtyhMhxfa+
iJWs3SLDXWDxQcUGB/Rahm9OHhCNxRCzEkCuWki7Cv2Gh6qqQlbyqC+rkKY+elq90C5UGBPv2Uf5
IBHsOkDL94CxLjc6Br7NGxu51tjn7gdBySZv/Y3hljs6ZE8u6aswaKuwsawtkONEmLZIW7qFtrVz
Gnp1/aemNv53fdM0g8LCrKkyABAdcBKiMHyDFKB1UwFkwgYlMQAkRYWTOc+E+OifTdogun8Ga9q8
MFUtWA8I+OWEd+ZbrANndBdn1qYCxX0/75ixGabv98XcWhfM1HtwJkETCWpmWZuI3zOqZWYHVEpx
rJjx0dCYoldqbdOAvrTQTgEc2ZSzCcQbWt0lBUcYvjW8LBy6HLyECpVdW8elEOlW+MRrkcNiPA7Y
y2B+UOEDLAovqyQ6UuBOIlMJRCzJqdB0bqAVwOzjZBl4J38EI+FM3yobSE/62WDAtFN1Ga6u6EKk
5F4UYJmfat3oY6s2viEW+FxY/V+YkstVSdec50VSUYZV6fMHw3kqVfVXxRJcCcCnTno7cTHBGqfl
n8L6VatQyla/j6wrbiMIbm9nI3FJO1tHAX/wxyhDz3X5OGMyysc4b6R34Q9jmvjaEDKmO407eT2Q
5M5BlFSKJvlbj8VHWgL1exMPpHPDcmN0rWeTxuqR16OHAkOwvO0RgQ8vBUu+ECt7yw0VVdDqqwVX
Beh7MOy3ZOw0tV3SFQFk5vtAfGfkFUh9YZ7aYPVJt5T/yJv2YLcKN3DtqAC4A2cTuRb8I23k6HrE
0DO9jx12Im9iOj9uxi4/v4i/8MWB725kfTDjfgL2gr+B9/f+99dsGHwjgP0jJgrgYFx/n6NNxbdm
XEaz/Up7UIE7oHeYFA3+q0dzKUVyKIAj3huTgU1K/Im9Mc22j0WSOp+bptVeq9koMQgokpDO5Aem
wsjJtKZC8RvWzgnUFaiwAldsgUK5XqhduvXMZ7ePc3sI2c7RVF1V6zv5fwJkYAh/8CovZXYfV+4m
Mzemv/8rXbtYg8xwqHkp1YXArbI53Zqdtqn/3NcGxSYF0jkh2UdJ3mAN3Pvp/Eysv/m8ifFIeP2g
+nAX1+BCmduMcm12BMzmwTDx8iv7Ytd8i8V7sYCqhl5LGbDWc3J0GAcTLiP5kU7ptvDzvWserVY1
SoAfKr+aGMhdeIKXjkDZjXRHjGg0PaynnrzSJ73+C+t58XlLel4sc/5f64mZJ1DvsH1nBic3N7d6
Pb2mjnkimNH7i5MHeA+wOdEFAKzo66MJGMaljBLGMzjQroBTpnr1b8Nl5MUtTH0CTBJNXXJ6T5+r
pGVuUMe5p0fjgD78Y980R71PwlmJh7hyF9EsupTKEC9hOZJX09XzqA1J18RBZW/Hetjrpngpa1VG
Zs2uIQsPgi3EZgtVp2RUTIxXOi6nXeyhp7yxD3b9GpR8S5gZZnbs8V1exzN53LMFPwvcGwDdeEs/
8fVREda0peFAqA3u9/bZqH/fV4WVSwTwK8zpY1IfEYEjPTnjgCfH7M06zlgX0eafznIxo70b6H8p
R1oHmJD9MTWsOrbtne6GhftCg71BFcHsmiogjQESMBChwTuQHrjaAl5p04x13PYRr49s3iaqwY8V
ZwcZBjSdAD4ZSF5yj7IGQKy2S6DazAUON8j2qlM+bET7lVRHqmKHXTHRV8IkfyPJdKbPPoTZU1gD
a8tUGIK1e3q5GOn07YnmKe3xfaM+B8WPCbBR3e8OsKK2owif1vQM3Qto7UUguLiJ13octOhhSAK9
iy3y5tEuKlEvy5yN1f66r89rO4Y3HzmNpU39Rp/NWgh/FF0XA4g1DPs8VezYyvdRGIGCgT0XxT9D
2rG80O25CrIpHr6bxjNVoW2ufh5ZP1DZAVPAlpMxORQPxDjVFLMX4v7j2d8e3h0Y4yUljgZr8KxL
ppJy+LV1Fggg+X5rwHQ4zX8jAM8k2qrRJ4F83PUxi4Xyx5hNEQ82ZuS0reiUZngliH1HFFmGfJbB
PskM+wZzRdG5SJD1gYHJq/ZTk3TfLNK8isGLPDqEXd++JJMWouD4rJf+7wmJLV8gMqhm8AoEkcnc
J1q0v2vbjatseNyJv/x9tvS4klQ3ADFsDbGNXJoO0lxVS9CajqDqvDyssHHI2V3vsc09V4h6GmJP
88IcPas8V5ziogaSx4Pq9rv/jLamm3RK1gAdpm+1IXbn2Ygmp/kErM4D5hxDD2Opm6kTm/t6uWId
IHCZCg2QgYa/eL2kzjRLFgBEI07a3t10/fxz9BvMR7b5UXTjf+4LW9u/99wqCPqW+VpJgVKzJnnv
IpPrhe308ihTw5JPXaZbMbALzg/A7C/iL/xeC2Pbmd2h6R8cZ2W2G7WNrcp4rG2XiZ5zJBfRynmD
4G9ZNfcLgw3xNBknjwBxFFxqYmYfRaVKoq6KQnYYreG6iaSRdKGzTvM7dy4wjmFn3zFUu+EZ++wL
/8B7FSzR6rng3V5mKjFWJ5vWFGnJZNLnIe5qFgKzS0XGu+bAgTsRbegoRCD6ldMggQ0DkIDcMs4r
2wj1fvwg9OaDYaWHhoDwGfMvu8HIXx3gaUys+AuzgClOoO8Byg3ZaCkRlldsxLBqL2LbPLvOR9UU
xYrngyEhJHUR8kKGPDYDxka9LcZpjDsNE5bkTbdPiYoCdu2A4Ph6sDtQcrRqXGv20HYlkLJhFlLu
bn5qSGffv5hrunb5fSkgBTU2pjt1fN9ss+PMi7jk+duYD58D1Irvi1pdCrrhAeeBmQR0EF8vpap7
ls5zNsaO9jbkB1PF/bN6HEhELxWjhSFSsjE0MYTudwFuaP9its8WPfXdXyjUkuv+XxHyOwOY+TaY
cogoA1AWkyL0Fa7O2nGg6xSYu0t/NXRK2qNJW9jM3Al8Qju/eJ3M17E/PEgG+m4tF9YOWJjFo7q5
9LnbC8H7Ke7Ns9mcO7pvVc1Ha2cNKw/gOWyXh9rj9TqMdmoqTNoD8pR+Afqc+HRfldbKTAifYI+X
2gDGsCTXVmCQbJhZo8fgrC++j2hB3TDbS/cpbaxQ53O5Rd57euJz7m5G8KZtirJtzq0IDMX9WVno
AlOCUBH8NGjhkry7srYmID2Yc2xMyLEFPCza7f21LkcuOQZXEiQjJvpu9F0BCU2769oo1T4lxksO
FwcQJfnLqCsWtDK7iE7bixVJKkg09MMlmTPHQ9pFfPqmF9bOc179PAF68i4hJKqmjymfdn2ZRo21
paSLUjcJdWefDmJfsrjSH+84AJ02dBXnjQ6pG+Ac3UZAPgoyLlzGwg+z8pkLRfpyxXqgfQ2jDS5y
zfClJY2awF06Tjlc3Lam+xJaNI/b6i/yc6hN4jW0bVTk0ft3fS0mSsFUTFMRN05EAKCjsB4rynj1
eemxSLnNpjnQxthINxUoMRWqsfb5hX/JRGs8Gj/kDC8bvF4fzRzPKa83Bv4orOvaESCtCGZcZ5nc
lONVj1Qz2mIcEZdDxFNAC0Xz4zPbyE8jh+CZaL9e5vuuD2AgIsm9cUYw5hjhFsApj79xgBuHxUOn
OkJJXXLdBj+1+8HlIjZF1GthRhRaupIJwYgPsuuA18FAuExyAAfYzQTDCSfph9niYW21kUU/+NVz
hhGSXCiKFyvP0ZU4abuQHZtFlyQj5iyjn/pbN4S1+zc7ZgKkFNwQaO6VIys2tAOgpiCCs91c7FXc
NivWE/M8uG0YTQEujTx7xYcSY35lgwMXhvaMNIl3yInf/TFBuAMGBF8j4C0v0ud0rtztnDdE0cJy
e2eQVID3BukWPGA5MskDzUrEEpmO9I9uhMJ5vCnuWoB0REXPuZNoJkLf82Q+E3G8//qs/n4faWXk
KhH9yhWR0jDw1oI2OvaArDfb30xHodG3lx6//0KA5BX2QwHMPh9hqN3uxLBts5Mw93+zBjDBLFO9
yMVIb/RISePz1h/ivHlNtZOjMItrK0BSEl4haHXQRSQZdc12+FgMoEstbPoiBgzywjmhyBIIRT5v
RZDxrsrgJ/dgZiTz3rZox3Paro8LvQJ3ON3r+CMmVfi5cuTm0kGzJHtgarzFKFwE0wGQ5EubGDzm
JxfzKKauCqVVAqTz4JmplzazIGD0NqOfhMRSKNW7C3vtNC2orkjnAUXFQUOXJGJIOWn7ACKyigAV
8lw7n1n3H2f8XkwH3e7DlDfhxPOo7ljYT+1mStote7zJAB4LavNo64ZveNNWhnC71CYfKF9aM4a+
30Suo6hjrWgE/HcQnbrv9k12Wkyv70Tfc+9k1lZo9e22rMyPDnuQ5RQBA8IEpKSgfXjYbiaW9LEP
7Jo13qlwnMgomogJ/vAzABFILKKOgDYpZIiulQ4Qgx1Jgsw/FW4dAtkzYrqiTrGidRjsQgwNMZiE
kjmbLBqMumbQYJlcXZrgh8ct/dX3JUPmaVXiBEMWnOwp4sDC//awEbv6vORZUN0bxonj8yPYbIoy
oqDp+gsJQPZENye61GDtr4+gSflYM+COnFowHxYFupVUk2+rR3AhYVHnC8vStlMFGmBIIIAi/Iqg
4v4Cbp0jvLHBMh4EHxL5LGmLGrPuSj8h+HybfZhsLQ8bGgCHTnN/Ub8/tIF2NOy/WdOlUGnX0FGJ
Kcs2D06iySKm6RHwNO8va+2SX0qQdo3nZjsFDiTMbJdmEQXX4eNuKzLOy1AVgEnfgYmvD0YQgMt2
KFieJgv4rjraJL/eX8PayaOQuiCfGuDm8uU3xargHfWJdxqjSnzm6af7n7/1U3HsF5+XzH3tjLMD
zDbvVAJpIRMH4gAn55irphtXVoFRIAw4L1gCgAeTrjhNLYuNdpGc9AoTm69O+XZ/GarvSwpczSW6
9pDLOM1WBPhM6/H4EBEN+inR/QucnZteJLuc8RLNbXLyxMcsLLKH47frz0vbk6UAlSkHfB54FH0f
+vPGetwbvVqAtEFscECB10MCOsH7LXu8QRoLgNuAXAO0CdMx19dgQIUtKz2e4J3Tw6Od6woLu6Km
KB7BS1wGjADMIj1yPtX0pBStBvsHTL4ydTZFVcYdt0LkwhXO4qosVEyX1xSVFzlYN1zKgHI1wt0N
fnb9D8f6NJg/NFXxf01j8Wj/fylyQsPMNG/sCkiZAR7sDgGKb39x5HiPcOlg2xEoLL/g4s0Q6BIH
X9iYnDZu0Uc+59Hjd+7y+5J1nWri6MQfEuA9kDB9tua/eCAAiokAykDLJNRriVAvFoDhCS0f0BN+
KrU3n7zRzf3fv/I6XH7el6IPu7O7ZMxhug3xzJyfqfPT1BTe9NohI4eLCRx0f6IALG1Rx3jdWUOd
nBgwmI1Z/5BWxuf7q1gMtOSvo06DCXX0y2KrXOmUTeY1ZkmC4NTkmIGYvTQqwCHkVMHeM9Nd0CIX
dF/g2vXAM4ScImJ+/JFORTi9kw6ART8ZGgDegYHuWznAKuKGKNzO1ZX9K0jOhM+FYP0gIEijH4Gc
TapuY/E61MbgpCUqA7++KpA7LvgFmJeRVmW6WjXZBpTZ4lt3OxzY/Dx5v+/v3Jo2wIdGOQ3cywgM
JIVrkrQHPBacuJllyNiE9ZwqHJ6VLQPvLdyRJU1625zdJ1ama6xyT5b/JWsODfCoCPkOVODQqRSi
VhYDURbwGHAzwUa4bOjF5az63E/bcnBP/Qff/OT0P+7v1cp5oFaErUITjgvoH/nmNL6WZm3mAZPS
2NDiV1ECYX+Mg0HF3veuRtIFchfzsgBRvk/eXC/E9LjF/Hp0T2KoAM0+Z8+gEX7qXXdDcvFTjKN+
xL5+MZ1xM7rl9vFlYoQNOTyAZwPpSHrX0pKB54AT7zSI8onYB/IaVLu0CB63Qwt7KVK3y/DhTX4Y
HaF221cQ0xv7dNv3Cl1YKSq9s6P+3/clZShMw0zcBKdlZGWoA8sWzBxOdxz1WJ+eKoDma2jctM1j
oB3u79+KDb9a2HIhLrRw7twqS1osTDu5wVc0zoxf7wtYuVFXAiTHBjkxcMBYECD6KdJzNOohQUVq
+j+kfdmO3DjT7BMR0L7cSqqlF7vUbbft9g3hlaI2Uvvy9Cfkg39cxRJKaH+YwWAAG8oimSSTmZER
AQBd+P+Pt62tbCrIegIoZOF8vRYISp2aJrqDTUX4ySFfK76V81wbDrrlIZGMTJiPDqTL+SrL0RPo
ICOghnICSV9sNgS2Pe71vNxnWbW/PZy11Tm3prhFllKvxcOSnJihd0HO0FDLsgfQk25M25odRIUA
0Xk4+a7Se0WZUC2nNjnJer7rZPPI0Vqb5Vv1xLXJQ/c/GpJwz6IrQT2/fXOYWY3hGDwPKDrlTkiF
DG0AyPtGuLviB8C3Is2FoAFvchX7QZwhyxuLgLDDqpBxCzN/43hdmTFwQIGkAy2oQIdaih90fu5y
YRX+iWGj+kE57fQthai1MZybUBbfLSvD5rJEVucpcUCKu+FbK58HAcjSc4xa0TXzgzZXxOqE553A
dXZXCwn1kS05jeXOV24GlOxQ7EJ4BXiuugozws+xT/Co8cEk7Vsv0nkSzt700fDylTbvQf389mW/
MLiM+ew042IefcuEwfZLw/IQ98CGgZVlhzI6jqZFRQGSI8qyMzz2pdaWaAwHKQM5QuKSbAlLr60L
CoUQgkKtDcgeJZDqh3QoB9NEY/P97KLSvXHgr+xBcH4h1kXUgX5cFeGFl18xs1Zn8ViXZti1XlAl
4xHKjMSUS4vQ/PH2EbY2nCWTv7RToO9YrRxU+tiMAEkk8eA9jJAAufuHz6P9e+ltwEmpsoChMMxH
q6uT2HV/jW0a+Bs/f23B8d3/vm9cetREi4L1VCZxJvsJWgaQ/aT9TmutZuNVsGVIyS+IEh3zVYGB
oDgI4ZwiD5t+w8QKLSsaJpBpswEkhCyT+vIwZsfjbgNaAzGyfePKxyKrjt1oRoVnPOalm4NX3o7Q
fFEFJQoYie4jGzuhbfn2mv3JhqrnwtnvUB8mKWOdOfeUxZZLmlNjZrbYSdN48n0KdtbcznYoPMgH
a0Qg7rX2l5w57cMMvs5A1pPxU6u2GFPXDqrzH6REkVXG5swVmBhcXnutSoI2/wi2WMZiY6H3Abh5
mDceZ39wp1eTsOBGdQtt41ekbwIRZek62Bg+Vh79/l/R8hS4evVhRHtzYMm+ObiDkKHuVWzfQYsy
MAREROau64OqLsZIa2QVcdbxCI9aK0pTnj+guFTvfevNbSng7UEtGaQRKMRoiPQvdwEbLF7M6OiI
aTq95IX1AVy6G9fRlf9fmlDfdimey3bn4FyyE2hTfCJOmPMft/3u6uhTTCirzGlVp4PQGDpvQa3T
/OySLnJBF8C/cMvd8PHV4UBIEg9V3BNXV5/bOh3V2obFQk9Dvbw3pt8t/f0P4zmzsRy9Z7edBE+6
bYqOxe1IomIC393wXdQyaPqHESpqt40t0ca1u4JcHlhW77oQ10LsZpJgk42FNzzZ+fCcz/zE7Czy
fbmRP7yaO2/p6/prShmX3jMnI22axJVrIuD9lgAFRrONw3DtXlpKNUBmABQFoNzl5LnTrLGhmemp
KY3Qzo+i3IoVtiwsM3q2PISONoWwAT31XdxPu9T7dHtFtr6/uPvZ99s6S5Pcwfe1XwXU7PuNQGHr
88rDbdIcEGzW+HxJUTUJLbnxpF5zqPMFUM4Up0k1rfB0ehqchyafDq1FoSL/lFtbVA5X2x7uhLZx
5NQBlESpaRno2TyVNJWF4VF6suk74t8Nehp5nR5UGRhwtygXVm3Bo9BMgWw70IyXtrg5aihDWASD
St75CZpT5JOEYJ0v9J3hbpR9V2dwIb5bxBOghKnMoKxyzcdtSU4gEdpJ6HhLi35OBPk5sOpw29dW
TeFBDXpdULte5WF5X3UltzSUJyC0brJHo5l2BnvM+RZKbsvQ8udnizXYIFo0Zxgy8ntulEHe3gm7
BUH2xvW7dsb40IEAYBuNNVc9L9JqB8vvkdufSXIni/Qdm+xjM7GNJVpL7CBL8NeO4hBDh1cq9bul
7uV/TDL+beBo4ekMf2cW8zvCjVC4DdTqzH2raYfWLL7cXrg1h8S6QfgXMQYQCMqdx2ySlyg44QmW
9UEph4DILBjIS44Mbfnhtq0/CX/1jjg3pgxWOGMrDGiZnVjpdPvcshiiOfenTL3u3qQ9P1SydUKz
4lpITB29UiUIh45+vRxf8KjA6CHdNADptHMnQ/zkifuZ6MWDRx0EZXPzSB2jCPwpNx5tHTgHqCSk
+zYndgCNxAITqfkhQagY2HPrRwVCSFCul+zZyTJ6B0ln/6GYSif0C/ADIdKBFGrW0GOt0Q5xr0Xf
J2UKuoxJ9x98VnyT2Vg/zMC4ReAWWIQqLS/Mxmy4q0pLvJ+cvtnRsjVCr3DouzrLf48d33e8g3CS
PRR1qKVO/560jQzrbHIDtHnTYCqb9s7oUKsCntmaxqDIHyDL1oeJP5mhoCgeMydlO2Gx4pj1/MtE
2iRyNR0/2Jm/I1qug4JP5ETB3befZ8sP+mZIDlCPRb+oOQ6/be4N0e1lvXKhJWxCW4ODggWepH9Q
22db0uxLo6ybHGGTX/2o0qbdVd305EJKaa7qkJfdxvV/dfEo9pRjzdFGOkOjnsUuT3aWl4R8+JdA
cOlORSQLtROVZduQKXFkQpDydD5Pvha2xYMN3PIsn8Etcnvy1s4zHzEGeF6QZLlie6lA9p+mxEMQ
0AfW/LQPe+PrbQtXJ9kyXUinISkBvoIr6IlJ4dNdC5/wSDz0X0ElVXQbG3t1Rc5MKDco8YADafSZ
nHIous6BzN4aaihDUGIxa0J9ldv4PqgiH0R8e35WfzxKBEsv2PIQUtypTSFqZPqUnDSedMGcu++I
V29M0B9h2IuTT/HZZQ+d7ZGZNgZKlSletCMkHio3KfcozNF7r7NQqWIDiq/ekAeoIctQFOm0LzWj
PmQaZNJtXfIfmmz1yOSFv7PnLJsgLedvdVes+snSB4eHPyZCTcQYUPXxXLC9xtB4ipjxdSiMfaXR
jWfCmhWw16NZfiGcuqKXg9yIB2IOBECeTg5svLNB0mG6G9HIlhFTmW3GE2tZV8DFWAhSuO8NH79p
Y3J323O2zKhuz/tZatWSFfdepiwW8/tiC2KwbgJqrICMLkgGxTl7PHXQw45yQi/7NJxId9THPg3k
22WL4KDQidOQFV/aP9RCumUCIeNawH84h9H+VOobh9DVMbd83kFqCU1XOpitFP+XAwFVRocTtZ/8
96avHxk37/mURNpghf+wKsBR4tBzfVRplcXHme6MPXWwn/VXJ/lJ3WPyZvLHZTTQR9JQrFjKSMpo
EpSy28SosZuzA+WRZeyY3P3DKJCL1tFBBjEytfegqnRrTGqTnBqZJncTNDMOTj/SQ9lUWy/d5aGm
nE3oCFkQB7gkkERSJiz3oP3SCrQO6930IfMLO+gE+zKX/ANSLr/qGa+U0dO3aNlXrSLxCxjygq1V
HyclGuigCNPqJ9klO6Yd0nIM7OpTSnfV/DCDG/D2fC5LcjVI6M06gHGgI1ZlhbE9ykgvoDpPxW9W
otWb02BAn5rpPlRgn7ptbNmVV8bQKr+Akpctpexaqk2QaklLqFuUA31wTbyJJt7n+1qv0JtJUlA8
uvbOKhweWKm7pa+ycmagCr28LjGv15V9sPjVQ8ZS/dTrbagZX+r6mSZkY4jXVX28WvBmQNiHhM81
twpLZeLzRtdPnvGUzEbQDfeG0ALW71M3YnSHIMDPvt+e1z9er0ws4EroMlpKHw76RC8P9pbihZLn
lX2yRFbtoIoE7lWTJDtetdqx0Boz6gr9JZuLug/cem4OfduW4Ty3zS+v9sbI4UJ/78ukDnzpdkGm
Oe3BqJP6tTeb9kNZ13NgVlP2bqjQ5IVbyng2qrnc6wyRgTYVcNRq5E/15LyOU1UcR3c0Qk3r+j3e
FkXogoUhj0TOxc6ptWRP5mzcNRUU5wLQGbBwxFFyojNxPnS1C84gXW5hlVaWHhMDMg8NtCpAURqX
80PaumJWaQDRYy9937LaV501BjPR337IAlBhIduLBn0UhZVKbdKO0uPoWDu1bvGu0829nuXvnTnZ
317wlWvjYr2XPz8Lm1hrakljtfYJapNRo+8TETpgW8LT7LadtXnDYY5/QKKwMJVc2sk7yxdjrXsn
2zsK/UEgOvuHoQC6+dfEch6eDUXipVHkAiaIHpio04/3yXRHft4ex8p8AS+G9BJYXZbKs3KUp7PM
oIjaeycv+2Dpx7QKRQZXTzY2/8r5dmFGCXzaKpkhkQczuV1EeErr5q9kiMbqJOUUFNUrSJBuj+u6
MgVNvPOBKRs/NwgRjWi9E839cG690E2BwaN81/oioMWDMe1NJDAM/ftY7Drn7rb5NfcAR/Vy5/9h
lVXcY6xcJg2Se6eK2w9j5TxQ3nwcvC285NqZii0FAq6lGnrdaZLUk5W5BF05WSVCfwRbVROQBPci
EYGTfDOy+9Kyg01BrtXhnZlVTo0Cen11NtTeyRUf+/qQJqG/1Wu4ZUJxTD5zwru5Qg8NEz/MKfve
j3w3FltVlTX/P59AxTEhjyZcnWECzfGzyI/VkknRDoO5e7s/oF8AlS6AFnDaKve7y9HOISfDPYEG
IJDGc88/5t4Ws9HaWKAoj0MDXWLXSQgN15KbjABGWb25Kyc/NGcjlMW3hm+Mxlq1BMoFsNkhOAbj
zuXRZAuzK1ONoQMCmln7MfXcUM5z/2IWPjrUHF5/cS1O9lTXpqAd+bC3ITdyTMvKP0BlKwEYzdfR
fk+IeT9wSKCXTMqwM910J+0ku0/rvLx3OKqmA7GMcAbB56vtiDF0KqkFAOcNUTc2zj6tPBtEytpQ
skDYaf3cQgH6V5qL6mG0c2+PmlW2b6SFxI8LrrCmo95jwskU2R6v96lwx/f6nPK7yU9x1zYdf99O
QOiicUEEsnHIu7TutjhK1vzaxXbFpMEXrqh0Uy1tbBBWoHaA7ifyq+/QZbmRIt4yofh0QpreLbQF
s+K/M/XnvH0W3kapZfmEElahIRy0JCjfotqsvs6slANoUnF64mP1NSWQ4/JcvpHDWUuBQMwb0FkU
ijFXaqYZ7AbNXDo+Ml3erINhHcTyxxDaNQk4E9IjqcV9k9t3gqcHqqP7cfLvHNLuOpd+znPrcHsD
rw4YCb4/WYhrUYWhNLXeFDnypIkOsoM0/9w0W4DnlQfOHyKT/9tVyoVvzTWZCcH+rYYXsMFazWPt
mEHX3Mv5aSj2twe0uoXBr4bzCHxuSNhfbmGRjYODENY59SlY7ItjIb7B94NBf75tZ23iECQtXSJw
9qskESA2dZo2lnOabREm+lf/7SKXuOkX3PuCP0Kvr1ohK+wuTaeOeackrLsk8Ddfgmv7yQKNIvQZ
IQ2FbuLLqSpoh0qiSHCZA0WRRWl21Lx/WI1zE8tqncV6pg9RS2sx0ehPGdS5tJCmj+zL25cCQjYI
88E2c52xsfN0suZUc0+1/UxonO7e/nm0Wy51Ufx7FRIPBsft1zdwX/DWORm606eNKHK5VtRTB1kt
gEYWVpOr1Hdft26Keiw9QTkjlH3/E2jaO9F4gZngxVTLdmNVtuwpG7LtCw2iZijpkbx7b9bWoWTd
kRko3VD/XrTtRgXxGsUETz4fnxIl1NRnJqkneqKtrMEXoutPNHF/WYKUh2aq/T2v8zqgOhOR5ta/
e1K+graWHWd3sk/CTMaX2ytqGGunxPmrTSn2uZam/39Mg9+b/KGSqbM3PJ4f8oF+Rppx3muoEqWk
Nt+NJqn282TSu7br5W6mtrMvk6beeXbVRLPeV0EnM7xkLPuHiULYIZ8qdl/Obhe1FEU4YtBih/4D
a5fwQkcPu98jrVQT2JKO/2oPwoUMh19ESSNQRUMcdMhdje/k1EF0u83rqDJAC5pXOiShclTmSr/v
H3I+8ju/9UcR1B6Auy4F3zaQGnXY88nel1KU9y0z/b3F52k/VmOOznO7DMiIfrwGneqHTMCNWdoM
Ry1J3QCFmfnFm1wEHP2QHaDeah9TXaeho6EkNzSt9my5SLzOyMg7UHhwpTa91ygDrbQ9vxT4W++b
3i93szvPh6awXl0n/z5nlrs3RuJAcC59tLTikONtsiOVWZx46VWHYRjz0KyGMhilCXr8mfWPfEoJ
mD7yKcxB1BJ4HZueIcKTBDJndVjLlEaOO+MPkF3dQQCyiyCZJl7sMqmjThda1DkiP6AHwQohSjqG
wKe379Ge5hwgUuPsOk9jRzDajRGvAUd2evnRz7xBD2aEhDu8fQsjHNrOCQGCQlW0kUg0M87euZnk
UcXHORiBeQ9yc/5VTVDzrjtd2w3CqIBzr9ugzBD2AV/Rve9Loe2sccqjyUzynVFY/UMzcB1NU12P
H0m/drVjvNC01+/92h38ECrA/be2ZLodlcQEWhoqAX6blYGOwHgPTv/fRd+PASj8it+sI9+MoS7f
zTnCztYv+XM3kRQUn8MQAsLh4uUiXaADpf/s+ftEvx/oh7H0/DghhXOY7Zbit07ugyztLmKsAgYY
BPttJLrZfsxKXrwrEm0O+076wdTINjLKQr4khlvFs5fDGeFK5R14TXmgDaOGpydHcKkD7euS2kAR
tnf1vcY1oCTr7NXK299uXRfvva4zQ+TGjd9Wxby9VTB2QD/y8Oinphd1YMPdj5aQUd6WUwC2sOaU
VwCrEoPJfVk1/T2HuizUYeam3DlNRyIX5+VDYw/OPeo2GOhY8CjX8l9DTbtDPyT8iaSch9CKZC+G
M+ht4Kc9KpmM9dqdK7LpUMi6CkymJ/d6SvyjobV26M5JAnJ+3TuIRh8joQ/9rpK1BdxNQ8O5HJI7
bjby0M+/+84IE/htg0pPZIKC4R8uBxQ87EUrR7smdNKG3h0cIehJOGJRheuqoCmTPf7yb0HbR6fe
UsFZOxsX9M/ChgOKMfURNLLOrBmonE/V6B/NClhXMTZHUVOcCsYWwnUtjMJxs4CAsGGveHHFZHoC
Xdz0lLAIqyK3EHKr30eW27ZB7mHhbr0MQLo6NcqUAztVWNCKq/WnZiq3EvgrcdTCx4BHDxJm15qN
bgmuWb/hDiScDxp4ydIdGd6ed7kwocRRABVlxJ5gohN7rzQCA6pN5ZtxbMiXuXiX4LoEqTqux8u5
ynGJ6GYCbUgfDFL3dboRBqwsBRZ4AWAtDQ5w5cvP9wZeMlNmQ3rSC53IeTOIEL8eFUwg2NCeA/C2
krshmj7LwpvTmBdNMLhIbE8fb4cNawNAihcgSBTwMAZlfgqdJE4yQXayYWGdoLl9/799X4nHR122
jevg++7n1NqPZMOHVqI+dBPZaPsAzziQd0rmSbIaiWwueCxt/577n9BymM5j2LqoELQ//mEoZ7aU
qcJlZ5f+3PB43E/WB03beHytDgUJIUgB4vVyVaMdPQJ5+0mkcZ+7T8A84b8WF3sE6FEpN1Zly5bi
trw0HTkgfolNtP2EI0u/zL0GVHTr5KGRlXYAVuPPt2dv5UBxETIj8blULq4Kt0SbmNlOaRonJfij
6OPExT2nr7eNrHnz8uQAgTGOLTjF5Xakrjlp/einseW/t4sg38INLvOiPGrAAwk4Ka6uRUdPCbEN
n5spIv0U1NVuAO3hoNV+6HTYUf/tFfULQ8rG93ruebnExjf1n573pYTuKK0/2mIDbLXiBxdmlO0D
blK95KWG82X+KoBak40bFOARs9lTY3y7vTYrDnBhS9k+xAMTd6YbadzJ2KSHXsZ8OPyDCcDt/8Bv
F9Tl5fJbSdJahsTyZ/xLa+3SaedoG2686gGopENjUANBtkoXZU+FUyag1Y/7LJ9An1GkyUeoXiXP
VcMh32dKbSNBuOLSoItEqyFa6ZZiuuLS7uzS2pibNK6t3RwM1u4fpuzs84pHax3o6zVap/FgULSO
pO9TT7szTG0jB7k+bX9HofgzTfqmHVibxs0cePSr5PtE7indSJpsWVHcmU8IbH1apfFM7m15R6yP
ooELhP/blCmOrFtY/9bHinAw08oKCEXrsfH3t42s1cSw7giSseo4NFXZHtEATqtZOGomqed4LEDa
wOCoEYEoa3rXCRQZ8bbIQFFRWEWYdoUWWTj4ooJlYmO86x7495coLgLhSsJEgl/i0sicdkTbGOrW
9xXfaJMEEEkXh5CB/RqBE+/2TK6eceBExc2KKuMVj8swZMRIByzX2DwV2Tuje6ZZbPI7qNT8y0Sd
WVJiHbAc6c1c9bh9yC/048xvZmkCSd0iFPJ/I1nc/yzxWBfEQQM1NpFfg8WHWlYWZnhb3p6u5fFw
dcUtAJNF9hZZVGW1p56AZaPHahc5XvpjmJDvc0d3S89Ew/qgK342b+5FXsaFSxV0QejhxM16OS5p
JDZDqjmL8z4w7afSim8Pac3BUPm3F2iJhaSPsi7QP03KOfOz2DpU3WnONtjflmlXZwwwGXRTQ8/i
GmIqm6TyR2ZAUNP+Zolw2PvG3qEfb4/hupUAkwRMDF59kIu+Lhjm2UCNaoKVpae9/jCmkZM+5Ax9
gBEB6GBo52AiYWsOwW3Dq5MHrnPYRJv4VU0AjMa6nQ0z7AKB/3GoNwL4tc+DUhQMqUtz6hUvMs1L
ZyzrIY8BTR3TPeff3/zzFygTtv5ygEH+7NK3Jma3s2dyCNF3z9ZrVW1AF1Z+/sXnld0CsG45pD4+
n0jogvEoGbvo9gBWwqZzC2rIKYqy1YccXAYOte6bWvswDqjg2fXWKb9qx/QQnANbhu4l5XAxzBwk
hlbBY62po8b71SJr+Q94V4Bd/9pYjuqzA6xIe7ecc7zW2rEOrL4MHC5RJHz7mxy1BMDzQLat48RX
7hNZO3xAjM7jqkLARD5q4nh7SVY2PN7lSwBoL4ZUNjXmJhbLqQkqT3sGGO531lZ7izzUaPZ4uyHs
PLDCAcKJI0aZr9RuK9FBEC4u2Ckxf5Pudzu6oTVt1WrWBnRuR4mbjdoFRmDGgEz9e5nfC/6j7iO3
3WpyX9ssC2gSDzM8AK8e61pXs8KakQsYjCmifgK61a3U2+pIDIAj0VsIOne1vjjrOYSbsymJQZ3B
AkeTRy8tX0yXHIncoi1d2zHg7f/PlnnpzcZU8azGawnXluEHfsUo6tqERoZN591tR1iLBkHju1DU
IoMJkfPlt5ztHJKnrLWTHowmiPp8pEpBdvHLa8i9UYrITpLfRqPtRhzfAXX9XU+1X5lFN14iq+M9
+w3KCVFC4ROswhhvr/dOWJfeDnzNT8hxb2WHV/3kzJDi9nMzpx4VGo48z3nMW6RQ58YjG1O6agTJ
iKVQDKiAytlaNnnRzq2VxFAPhNzElp7K1ueXPz9bMNeZRsaoA0eEDjzyav9wrYFvC1gLEGuA0EPx
Pd3vas1g4IsoIJmFfjL+ODB/S9V+dTOdGVHG0EG5RB+GLom1KjbNb4ljHgyjCHXjw23vXnUslAKW
WvdS9lHsiGQq7Gax47t3U3tA8QH1jC3w2NqCAP6OlQZwGjg8xYjLPeh3VhnuHvM3MElM24gC1waB
d/HC24K3+pWY3wBhxSZPPSx4uRN55IsdBClvz9PqEM5MKIuelMWctzlM+NWOsciNbn9+fQQI+pcw
D7easu1QqzIkm5Aqlw44WiFTMbW7Qmw80VeeFz5Qdf8ZUa4aoeWQL3OQBsRrzG5ijd8T8kjkMcu/
ddX3tt+Iz7bGtPycs23YZlXDUgZzQvtIEw6GjYO9xfm+viz/DUlNOpZiLDINwBmIhN5l7oFsLMvG
jKnRRkHm0hM9lmW0UWon43Hi47HSup2Xd+8aq3iuB2uPgnJ42xuWhVBeNecLpYLNZYWmlGbMYJZ8
ZWYXpDT2jTgth8PYVAFaLW6b21goQ/Ftf5g6RyswiWwiB0HmBBwoBkVM3W1Eh1uGltU884ihoyPu
TxhyxE+aPDlQASjH4+3BrB2cZ06utlu5zNDrWk+Qs4M6PT9W8p1fBdUWDmnV7xBMLRgeqDurHI8p
49xxRxQMCNQYaJZG7T80Ty7yKP9ZUG58nZiojwM9GrtCBsMr+u3e/ri8MKAcOc5UZ55H4GRtdiqP
/RY79+paLwSYEELAvaJqoNRuiZSjQxBwWlbAx6dq+lzSt6fQMYS/NpbfcOZPLC+KdvTA66/7Iiz7
X7P9sen22oy3+e/bXrVMxtWOPLOkrIbpNmywBUPecdi1cx1ItL4beh+mADI0yby/bW3du/6OS1ka
P20dkzWYO+IeHejH8I3zZfm1t0ajXARoW7BznXiopumPKf3upZ8EaNP77MftYayagU4FUlkLbayj
nCtV13mVO49ILhZ+PCTiQXAjqMgcppn17R9MgQt+yYiAG1At1rKKVbbb+zyeCweQt8loH7kzdwer
K4fYA1f1xgyurtAfRSn06VzDADLRWqmGRp3YS2bIv01kCKxyq+K1agTvaLx00cAOsc5L9x5zZGdQ
4OaxVX1PaYkC/UYku7pHzwwofoC+c+GktcFjztzjQkiY+c4HO2G724uzPg5kH8AHuRRvFD/geV6D
3wMnTTrsNaB/yrfnsRD6/f3+Yv/sGKj5bImJ4lrJPkFizd0iRln9+RBJAG/bIkWnZmWbxG05uKhR
Dcg+W+0Bkdk/TM/Z95WcyYgyU9YSlLWyOWT9E8bxv31fmX5jbKTjJajMeEPkF7ut19bqLl+0YkDy
gy4eNVEy270rQFGDzPj807CncCwBMXU+l7O2MU+r3oqFxjvCghqdtvyQs2X2G5NJxM64EXXo2gOp
CJhkaA9bpBtr4wF8Ev26wJgCgaOErbIbB5oVA1AZULNGjbkAKcpsR11jbFzA+tqATBAWaYB+IEWu
6n6aqZQGG3Fo1Ul/SGj5kTToZ+1JWgC7CmCggLhIlvRRmRyGfI46fwqqwn2X0fEADruD+w9cc3id
LdS6PjApOBcuJ5gx4BJKDzWUaTi+tsNGYLa2jc6/rri5WVZ131PcBu0Xc4rMrbbZtck8/7zi5dZE
ZM2yKYXu/b5soqkEHfrr7Y205hkoANkAZQHiAEqRy/mZvakYhgrhhp9ZgfzoPnRFONZbCcHl0FUv
54UCHfLc6E66Am9nQhvb1sV+oiwLOvt9izb77DiIZ+n7INHYAputLsuZOeUOqJ16nEBnlsY6f8Hb
U2+fb0/aMilXw4FcMur1QP9dFYD8xHEyTj0Wz5p5MrthihKKJGpjDveytSIfiARGu9eu3/K3tZAN
lFk4mLCJkd5YHObsuBiIRlJfB5cdbtd9MYyRKYz9aLhHw2g/1IO/uz3OLXPK6TQbxejJEuYSdIfI
YdxnDomA+grtYjqhoze6bW7NF8Ftg2YL8CwDfrUs69nosl6CDXXmIHc10tfKzNAdlQGvRAK72xIC
W9tZgKlZLuYS1lQ+AU7qwW77BkSsTtRXBzAyASZ7ezQbJlRaUk36ltO6CwVr+aqLTw37Mfo/b5tY
JkT1w6V6t5D+o1FKPWzbzC5sn6H+MVUPWfMl2RI7WhsCAKHI3ixMQCgaXC7IyJOCeTbP4rLC08Aa
Hyz9WXpbrU9rowDICkSwsIUCi3KIwsuQIPKyDFLR30v2ZXwz8/USap59XzlFS0lS+CvKwRBmBFwk
qzfy2Gtue/79ZXxnbpuDEJuaNr7f+B8AvNeS35r2w8k23oVbs7Ss1ZkVdJx70AIss3hoTtOj3W4M
Yu2EPh+EstVZl6UFwHsYRPs4QKCiSn/l0F9g3QPqHZJsPdS35kzxLDLJ3jVamBu7EJolgj7b02Ez
o7FlRbkHoK426bRdPMtqgrR5TSwvmMXBzT69fR+eT55yiTpul9S8wWg8+buG7s6wxQ9/LQN56cPq
YVJqC7Be5Fmcuf6x7R8y/4HQO0JfBP+ZamPYl89t/cP07zp9b+rkvt/aRBtT+QdOcOZ+usvnNk/x
A6gMpzFiyZHNYLq4+4eJ9BByow3SRTeQUl1PctcggyGAp7EPFuDoG59fu89AOPnf55VgsGj8ujLQ
zxCj4TG199mvOttR/cCT17cOA/gqEMGiH2EhU1M7vpPJz4t+BuYFb+rAQnKz3wizr1cD9AIAhkKH
DpSTeCVeHgY4b0Y38do8Rm95MPAvYNGrtfsx3xKzvL4AdM0A4RwMASd0FR2KKUWJzgVYQ8rXfnqu
zXvD3jh41kxYFrqiF7AO0o7K6WkB+zZodc/jkrTgIIFm5kYm+PrgxBP9zIBycA7WVJqihAFRtAHw
yO1m4XbFAhImYJgB5t0G6ERZjVT3+nZOiiJ+mORLPXy87UwrEwTEHoolgKTjlahyOyEtO/gVIVjr
vAlaUoKjMQ/8cqtIen0BwKHAHOYgLQOaJbVa47DKmTM7yQFEfSroDp1KTzl/GhGoF8291b75/X5p
TTmZSenUdu3BWna03/MtxpGVBTGhRbFgw9ElBWTA5fYYDb8YK8ZlTFIvGJ+9dtjYf1sGlJ+P9j/0
G7Uw4KUR4C1jt7u95iv7+2IAyoVSktHVZonvl/LLaN8PRdiO96n94e1WIHME6Rl0D6H7XNkZPB3b
yhdpFSNukcfevKvZMZPH20bWpgrPbhyG+A8CPGUtZK1T3eeujO0flf/JMl5uf35ld+Dn//28shLd
wDUx6o6MZd6HogmLLvLoHP6DEQdRNnQ60Nai3r6uS2YurVTGbndfJ37QodWcTxsB3upIwKxmaEsx
Ey+gS6cVLuckEYaI3XoajxnP+1eLp92LNVR+dHs8a2sCcj3DAYAVbWVq/38hK9tOeSZjkT3EBnlz
RQzIkrOvKwMpnDl37Axfb+37msvA1GRQD28GgMMIoF+Q90X/BKi4L2cr0yHhV0gsiWAjOrHupikW
aO/cEp9cmSnU9jFHOH3RA6KKEtpkoq4LnpjY0p5kGWdvX4iLzysBCcHFS5ocn6fYHzLeOqZWXArg
AeQW0fdvLKLxl5MEWjHXrUZTxD1Bq2oFgLKNQmLkz3q7EVmtWrIB60TGdDGlXIG2lha2mc4ihs8F
GXi89Z6HA4iIbjvusqqXD159OdP/M7Ms11kUShGF9tSEmUx+quoRnUZ+YNgnqj0QEpukDYfpx22L
qwPzl2oFHtgWmBMuLVZNWbZstrD0YxFA22QSJ1JsnMP/j7Trao4bZ7a/iFXM4ZWcqDAeSU7yC8te
y8wZAMOvvwe691vPQLhESd9urffBVexpoNFodDhHamQXMoTFA4WZ3lRcRtb/Blz5hvgv60pIrhOe
DUNvD3gOMbUo2IGvuXVRgizrbLZ3y/Ko1XSf0eagj4Nif2SaXAoSjr5X5b6GVj1AXUZZgUHvSRX4
SrYD9DkcrtAFmAViiOvtYF7ZAmGJwxObz7q3I9bRVrVCSRbLwZFH6I4K71twFEBxT3iaMtCKBU92
Dhhx9xfxunAZt+ubIlmrKznCWgGsIKjoADm2O4ZN+dypQEHfvnYQUXN+NGD0cN4Q4Wqsk2xGFxRY
ZwKzw0nxozYxw2EwIvT4hVb//ubSa3GCR0b1MC7qFsjIRfGtd+6DeDuk+9rerK+aBPWMvxNQs+KN
BEB8ESyANIOtd2YKmhID0PN9hC6PnQHmBdJ+mbzvHjrYi/pz3E7vt2yIRTCJSwfBuNjeV6DpB+nd
NjkD9aB6nvL/8vPcWC4c22LSKuiCAqjoxRBlJgdyUHhovtuC67xSQPABg6MXQdADhRYTTOXGbfZa
9k1PgcuxjaP1LZKeUQcjH5gwQ01B7DBHFFPkZQY85bLSHw0tSI/AjB2ORv2BIils4UKS4JwtrwHA
AufH8HsA+kVlq4hkpEcUjsYBYA7Qf8Q3kQUgW+qMmCTo/9GnfdYqbFm2UHgyIgENAsO3wMDz2Dep
XaCxfErYMyHNtrCCW1i+IrCUaXEpRvADpBptsjDev66Zzyyzn2b6kdOBBiUdtySCV8CtXptv7DlD
T2uSnZPmdu4P037domSeDGzvPsA2AeuItbr+/ECtvGksJz3XHkfENTd9Hmzy5qZJs6NhKW5j6a78
FSZOeNh60wZ146FLdSm2aeJ8A/NEyEb7ZV0n2a4gpQ6CYwPBsid6ZyDrGE3pQQwjNy+5rjjt8q9j
vcCii3YlcUTJT1oLmBzoRp7dzcDutfdPkXD477/fFy4vcyI13l1oqbbJY+D1e0DCRYDbUXhF2VZc
ShHejmAX9DtbhxZO83mnpd9cTyFAZljADwfDK+pOGMAQDCvTM8aGBkfDM4FT0oO4Ia4eiT4d80Db
plquSrLItgXwWA4yOUirIVK6NuSxDlrLi3FOEK6FJ4qn5LpRyfQB+RS+DFA00EAL+uiVXtoZJofP
E7lx2b0PFgAMegeb7Pe6HNnGwCnyQJxfKmIXj0OX0qZmBzl+lYcuTQ+m1t77jgpsXLpeoJQGIzPP
UYhkSxqwvfqpw3q1dwXzw4y6igWTCwCgGPBz4LpEoO8mYBXmYSeM3vTp1gfTeK4CmJeFk0hQ8AES
/ogQG4WWzM+92Z/gu3ptk49xSO0HOqYbgOcodJFLQqyHuUEEx2JPTzIY/uCTGfEeyFu8KmRhAaSh
yVVc7yox5rUNL3ZZJL4HMcmIugN6nzq0djfDsPenr+tWxq1VDFnAKooaLcdGf9OF0wINzpwWwgPY
kFgHZ9zZxh1AJlyKF38U94rbXjISiWDiQp5wizUxgPqBpJScZwTKNRpVrH4HwJo6zHYloBg3Gdr8
mg9kGK6EikfW7dI8RSvm2SqjttxoKkJ12VH1wBnIobddZHgFl2MAW9AyGpAtBsF9xuZN3d2mvorH
WiWE28xF+Mr02c1LDOSfl+4z83pwDx29WfX4l51VpBHRnYypZUxgCitlBeY0Fh4el437TNjjbB/W
zU2qROBhjgw5BrC7CIZNA8tsAjAknamVfaLTfOR9lgwMOOtiJLNXSGGAJJlzZ+B55gqLpc1m5wPj
D3JabQCddHyTdPHO0orz4kzRPPNqnh01jIYgc4loPG7c8v14jde/QbhZXTNz8sbp0rMW7Hz9dmaq
Aq/sJrpUUjhLqe1kQW9BSTbe5s2zZtc7b3E34KgJbV3h+GSG4Rs6Hhuwb4SIwpOQTq3XjrGHMJ0c
luLoHdc3TGYXmP0DqyMw1962tPHb1kduKznXRvUwTu69Zo4PA4Yl1sVItcBLABCdOrJc4khetyAs
N9B0iGHWedgVueb9MXsnU700ZU4V+LycSNvlDRfCzoOZagKuGWLp3kbI1hj7uj0GZRomgNZNnXHj
NE/UUcVZsjvjUqhgDRoxK2ISIz37HPKxTtH+99ylcZTqKluQbRYyXVxBuAk0GF97oqGKa4BLoLFn
9Jv7VEPJLGiyKAvoP+/frQs5gVCpxjzvQi2GGTOw2W6SydikKlQ26XXE6eCRSjdAmvB2p7QpNocl
PU+6e9su7VNc+Z9qqoU6S84A7/oM/E/0irrnoqAbLe+26xpKVxKZbwQvOFRo2rteSd1nc6wXMd+z
9ITa4xkUy/vYtz5yQQEJ2ONdiCiwiO4QwEQTemBHsCW3M8pcfyby4rWqxKREGVg18MjQ88WBGwRl
mjxhttmXmKowwabpaMdlGPfgkz+ur5nEziHGBR02wj1AEguHKwFyY2WZWLNs8lDMngDl4kaJ9pDQ
3+uCpPoAhIDjKIAOXewwYG06Zg3BdL3Z58eEWXtiOJE5uIoqi8QnIehGDwCwATmHrrBslWEDbg1w
d2fNPyTpXlWal2rx9/MiL4iZTjkxZzy/Wg1oqTMJfe8fZhqK60ElRbgeavS3JlkBTIXBGRCZBKGG
BNhcq2IgWWYSqCAAQQZnEFolRCgnrQcO6ISs6zmn3wKt3HUsjkq73eTOEjIQrBjFk2F2oZ09rNuC
5Kq9kivELUkTjI5DsEkOBunSJgVu6pe4OdYLYFhT1fUhswgLygEUDZb+5oU5s2nROjZqn1Du+VFW
dTRk45f364MGV0xY4U8MUguHiBJ3NF0b/H0G+d7Tfquj4S34hb7yjVYqhmwl59XDOBp/MSMP54nn
tfP6Br3hXQK0EET5Pngb4+1CMWG3fKCEzJ2oi6ZPgHxhvu7am9qJjVx8g1RGNQ/bYjEOFM00Qeds
19fuNQ8tvJmu5Ag3be0S2jaJha7TWbuPNScCuftu0od91j0C+3FvGWVkxzRiGPBC2ekw+G00Naox
AO4X1n6F4DdIDjJxgNjidiRWaJMmqgpUzKfbYvkWxGNY6AD/WR7XVeearcgUe8fywajQcoXAxnMH
ZApOiZ9HEyX3tDf3TjOeXaJIFEqOgocoA1igcI5vcXrGOu9I3WJ8Gha2KdphM6gewAoJokq0yy1m
kQDBTHaPJubQJS8fWDO0NaBNDURQePlcW+VcWO2ILE9yNmpgCG9mUFYZm6D43I378QONXigG/JXF
lb14I7ZjAH5KS0/O8bxNrFuvfLInRaZb4gkhAulUAP8gmBBrQ5OJ0kMaOHiGjrdGviuLewB22J88
VRFKui8XcoRl06iR2DEvc1rBw9KCZuXX+rao9BCWCjzYDeCH8P0+23rmoXcj8E2wl+D9aKd85gP/
8dYyFLWEm7HTeg3kfRVeNq6XHPw5/tpO9peM2SQcZ2IfcwC1KS5jmWp44oAAGFckNksQOeq133oT
AtjAqZOTPwfJJoXP4mDtXZSzJdgFY9H8WV9PSQQAoEM/ACwUYF3fREv9YJsDWKggFCSfbf8LpcVf
caK4S6RCkEBCKh8xO/64tu/BAOMUoMwTAB79IoEW5tMXAKEqlk9meUAL5XNpSH7h2roW4tQTcYcZ
z5s4H8LJaUPV+0m6P3jQctRYhMliEFP73qChwTA9N6E33WbBrd2h0vLt/XElsixoNgSbCppFxLeF
12Aso8lrvC3057y/Sbv3DxwhGfBXgIhyCWdjj4teIf3g/s68bVJFVgGcm9Aso8nZrFuXdE/gPFFo
h0bA67jeE1qUQ0BJghe1dqNtfV/xppDZFWeVR837FSRWvEsBakTrztc+dS6QceYW8zAAjLyjY6wa
m5JFQxeSxMoXYO0skjSo4PORvWV4YBWJQHccls77uz9B4gEmLEwAo11DfL2QWY9dNuMq8BMwzoEr
xL9NF6NWxMWygOBCinh7Vk4Z0IrnbTy/fDYtdmqoczBt5ykp/ANizygofq9bgmyrXBSTeBLKx5NJ
OJ2dSbp+djnlFNlXKQkTM7JsxdrJNglTdMgcWqiKvAG4c5emQKMX+h9MuoSGfqoMxFPeEPrGdl0Z
mSBUEVAXeWWVFWMDppVjPjUQFDvtTdwkcZja2h4gopukWT5QGMO1zVMdMAow8QrOMwlcBuQDjI02
hhmBTNN7P5YmL7P+FcC1vYg+AowvOEzHcPvogNcAbAXsA24AEgCpZaPbHPRYQkZoaZNYaxIbk685
iB/0OlQYl2Q/0CaAbj7OvYZRXkGDxFkI8RnvY0/nMiQ4oo3pRV7CXvrh5/rWy56yaKrkLyOYMyrI
gs+plrygsYs6YsziO79vXpyORin4WTDseEiS5cz6/CZo7S1pmOq5zr8txPGXskUv5JZTZicNZC8o
t1jTXYU+v1G/Jdq4rZ3nrs8ia1R4CokHh0ikkPmoG8/AXhtHiRxIkJRIvXYZuF3m/aTn0fqKSjwD
oNhhG0i7Y03FwzTUYzAFcY9JPc+JEPSE9uhsykBVL5WKwbAGpy1GtCPmkFETnDK9WJDmstwbgxqR
78eH1A4UcbZsvVC9QMadsxaDavx6vdCg4TYaB+G3vMOQgA5FEeVIPDfuOvRAvyae3jxLqo61A6wS
BZGiipxuH7MDcMKY64cNgGMqx1PsjiTo8ZEUxPsc7zkMQgtH16q6QR9qq8BztYnmvEBFG9gr5sFL
k0PvbddNQXq4MCvCJ9JRlnuDXN+QuO/yoCvOepOEGsgP0zIIU2bALY2hCYaYgIK976VyVM+j12F3
8WihNMyTHQFqquKxRlLSSwcTM4ToNfNu0fRUhmnf27eknCaAG+rVxrVaH+Wopoli5BdBv0SLkDnj
fOO7FYDn3Pouzvq8D0nq5Y+AJBkw7OwG267xX1Jvbm/oaE/bFvGrImCUGTZv9eZoa/CyYsRQmz51
/KEtcOsVnxt7Ri+TjWuiUTUyyfInGBD7V5AYNLhF085A+SrOnRtMYaNnx6HL7jy8JBuQq7MDMqJ3
/VhvJnBJgYtrpznlcQBv5LqNyA4YuqiQFOfQcphXuz5gbt0lDHA8FVALyH5MtUP6gQIgSDr+SjCv
JXhTSxfqQULZhIN+S1WcibINQwSEcNLHP3gVXX/f6jurxHGrzrRabvrysw84iMT85wPLhOeDja5y
YGeIuFitYRaV5cfV2WEchGdTqvpcZI4IfDv/ChDu3KyzrbQtIABdKDta0u04gzoKp+UP6jY3Y69X
4Vxp6WZdLVmFGNkFDEFyqlAU6QR/NKEHufPzoAQtRBNZeRAlLvCmihcnq0Pi3YD1PmCfXLfced3v
DK0+6+JlW3cpXTA+WrLacWIPA2ftXdwH28pKdv6garbgsbDoi8BCA7omJHmB3sp/xUVAhr5HHzj0
SYUcyhAC0ugA1uRjnHbACSnN44i8QMEr37Z/s5jsWz2bt/6U3zc0eVnXVhZW+T7vkeaDoXCN17+D
gBCeVkUNQ+0wJGwHfbvVEtJugYVGwzSxGsXRlqwukLc51QNap3C/8XW50FurK4sMQVOjzFtH6N2L
Mu/RYJ/frRTcOzIeAGLB/8WR+kCvq2mecIEOORqO0KcXEhcM2BSRKZht12VJfNWVLEEhsNY7VRz7
xdmodnYQFma0/n3JGYQaQNngOVZwiQqxqEUxaOdMGBXMrcfMcLZxe0fKP115T6sfoPZVSDMk4eel
ODEWiGmPJukY4nzzwQAIc3c0AOaalveOTsNius9m0Fr8bH0azvMTSR7nadrUIBIff7L4T+3utODP
uv7S9f2rv5iks6i1MIz6lueJ7ZYHgx3XP69Y3ldfdGGPtgWmul4rSkCKaFGwPBAfTIIPrHlM4q+l
/mNdmAQeCBHjhTKCsXi1MTA3yCANSN3z8r1Pbtv5h669tP7tEJNQi2/LZghjYkZN/qkkR5RnwtpW
xPuyM3j5K/iSX+jcGQhfcLWXZ214om1YJuGigs6QuBUoylNCLi85e3zZL0TMngtS7AG7Vjh06yza
ztHLQxGYn9C9d1hfVLk2f0UJB4SCmtHRK4jSy9sqH6IZXBQqmCBJhIxkA9okUb9CwVlMbqKFrM1q
B9669cHC6f4IRn8z35XRkDyvKyOzdsTh+KCNgTuMkl2vWzF5uNB8XH1lvmtB6rhd/7xsWy4/L4Q9
qU1Ib1rQo8sPWbnRfSCeoulgvy5FtiNoF8L1rfOpK7GCCaMIiEXM4tymG708jj245RX3p0qEYF9l
MCxt00BEk9mbMrlveCz/AXpl5JgwoIAOckxE6eL0m965sz0aHh4MYebdJeUHrg7eU4WbF48hpH6u
N1vzc4ox1BnBdkvD6QQ4G8VDUrpKeDOg9xGvyDcDkDYdcqfTRzwbkgrkNnpUsjvbVXgTWbiGGBFj
iXh2oxIojtPqhsnmOsEqta1/R43s2OjovXaWqAWrF/JokdlpYPROjDDv6qferSMTxObrJiczbMAD
gNcGCIcuzs/1Unb22LTjWJWgQ6P6DsSezhbkYtWhqMDeSVxWP31AHqJuNGLieQKojmt5zA5qu2/L
6pxhRWdkZvYs/Y5C1boUQ3Y7odHgXzFc7Qs3ysc0rGACtEI+endj5YZ+Up3KIt3WtnebAs5FT4tN
jfRQ6i03VmseWQ24epv9dEj+TMzyRLN221ruvdv5nxW/jbsiIYLF5A6mtTGIBohOMdvLU2SmPsfl
GVnff9yOEESumHyloA+8SQpgfrDCLsJOn0F3aeR37tDtgYfNFNYn3fiLXyHcZYYeLyb4fuEwZ3CH
f130JlzQVjrYXz6kLsybD8Ji14XDmuJ6bq3OKc/WnN9rYKXWS2Nvpbi087oFKXR6cif7sffmT0VV
f3FnVaAiV/Rf+WLHXZnOwG5JID+YnqzpMbFCvQe5oMLiZB4DhTXcch4/S6Lrzpqq64hd1NCyiyxy
qjHPrGe79bVUCRGc92CDSlgvs/rMnF81OWjsn8VUuFbZhc0xXFEnRlvLmzprN8yBlyRudTZRbte7
u1kLIt2dDlp50/WuQh9ZqyJaSf9KE65VIKlNdld71dlLf6C0g3GpNEKSPGQWps3zNEp6wAtXN7Z9
j+FaxY7JXMSlbOvaRbSd3eqVCdk5dcLKfmJBGgFgNnRx+Ib8C2pziktFlsC70lY4ch5yAHra+9U5
NordNAC0U38ypnpL6YPPR8S7rWGDKYamimWWmY3jmgGHFtIxnizkVFjfJF65EORsMNThWzdz+dOg
qlZdmeEg4Q+bQeaGI3ZcL+fYekM7J/C43dI/LU5wW9XGDdFdVLMm75jFql4Kqe1cCuRaX7j4AajN
zQhg8DPtd1kXAjB2sTaDv88KgKGGzHwo3QNR9YNyLUTfza9qXu7EPLxYgLbchY7AEUCztRYV+8bc
rh9w6efRa8CvJ8N8M4oTlHYymC7GihqggVXtfTcc1gXITIF3Zr6mppDsF3apdElAlgw9jcx5ZM1R
Gx7jXBFRyHR49YIAdDSQIOH++GJfSEOm3LdAcGHWtxX75mWKCFZ2bhGo8LvklZZQiPTjKTOblEGF
GmBije9sWqo9IEGDaYflbPVsWy3V4/qqvY5wiNt+KVPwU3kJ1LkuQ9ssgNx3ZV1EQOHZJ40OJNxi
WwCCN0GWm1blBhNOu6ZLd7GbbZASRiIYbx2/PnflEmX4O580dxVJ7wBBcqyddgNtopSkv3O72GYm
vSWASdOqbuNTcmyG4NaKvWNnu1u9WjbrOkktwYI3cPGyxlyMsE3o0l6At8tHCtmRNluv2Vfvx6IG
cgSyq3i2wCOgY+jaEhDB5o6ftZjupRtkeDRXcVqkLuBCgFg6NTF5lTC06J5dxw8d6zgDgNYh5c7V
HkpvOwwPRPunB7iZ7qtWT2qEf1UTs38WSJcwRIAOZKoBAx9EeN7nZDq3wzluSFSqUEelR+pCmmB+
VTy6Joj9wL9F2BNJ5w0rCtWTR5piuVxM4T50JzQmBhWKmbFbHOrBDVnvhIXbh1lmH11g6nX18h3t
D19ss9vllf9QOpg0cqwonYAdOLpf1+1TpTP/+ws3wgrUi3xeW/UyoFYS1JUWxX0sPQEXq8r//kJC
M8UM0xg41Aaoi+b4sJBHS9XcrbIT4ZS5RMtMj2Ln8oZFsf15BlBdUh7ngu2K5h8jUMQ0qkUTbvqh
IE7rxTgQGr21wJKRd4pEnKwUiDONVzfwYF6r3teLluSA9V0CbEtiYlK0/x7nn5FM0OPTZDzU7OQ7
j9oyhF3xhbXfqrILy2ZrD3FkWyQs2b4pvxvNLzLt6k5RWjb4Sr5x0Rc/THA22exVSTfjhxXuiTX5
xkfLfNKf9floDvOmtdDU3pyp+Wtpf+v1T9bt0vhPPhxr9rxut//POfrPCr0hzMXkf21kJbxeuRhR
p7mnCe19YWbUOwdxyUL0cABWT2L3G20i+wXsdjZ+LnCnD0as3wDX6ff6D5IuDAitHDTnobovvkzY
DBqzdsYg8TDT0CJHjBocRtDDDY7i4peepwtB/CxcnKdlpCDVmzCQY5vzTY269FD3t1RJESA7UuiV
xAQ5QMjQnCMc2ynX4jQtcf/PjhNhsm5wx6h1QLIHOsoxS/ZlrBqQltrWpUjhFC9zmvRLD29fDizK
6C7wf0zIQ5Pgocj0aNIxp1Gkm2n4PmU7TAtFpjZt3fE0NAi3AxUFg/QZAXIvB9DK6LN600VhBBo4
MvlMUr18m9s92JbDajzQ9pPDspC1P23yfSoU3WMyx3IpU1gB10xLg3HH4gTZoQ3TJT2sW6l0Vy+U
EjxX3QyxsRRQyhnbLca9orp9DlwtXAayMewnmuzX5cmeKwghAS5voZj4BqGUDDSfvBlW1LfZnnXT
ZowdFGjGe5ePjRSmQj35+v0rToxULJPl1DZhQcAaa9FbzhTqyM6eB2B3nG90CwEf5Prs1QUQ/z0d
TsdEf6/D9g6mgLN6t75m8nNwIUUIEWDLNqXoazi3DNWP+dF2b+uq2AOBZuqfavZo559i8y63jNBr
P7fAsI2Hx4nsquq4/kOkxnLxO/hqX3gaYGGYWkzwO9hyV30N8ogNoW5te//O9VQ6q1ZWcDcD1U0Q
3UJWmv7Uygfm/Ib/zLLvxdyCHfBr55zJvHfzH363Z14b8sFbcLCu6ysNdMGshR1GshtN98LCL6Re
tAbgSGerftDJF30eopwc8twJASUcBTEI5Tw7dN2HXHUuZY0teNTzQSc0lICPVxDtL+2SAcgOA0jl
2G2JbfiPhM0/cqetQozWv7huV2711Ih3jktyNErnf7LZ7J9oVv8a80GVRJFuPawcVQWM6qLX4Xrr
vXECrCIfWuvtftsl+jkFsaWGV1jWF7uyLzaUqV5/EhBtA0vwV6ZwuOCF+6D1MKCH9s0TGp22rDC3
Zd1vfX3eaYRt7Cr/NFTDzymPD3qTbeAqNy3J7phlbtYtQaW+sBuuz8x65C8Be/ZCgGtHGef660Fg
XG5H/6C339blSa3/QnXhpBkaqzVmwk3qA/w+5svBnvNn9sqf62JUagmHzGfpqOeUx639obaCTUm/
tgQeLO6iREehDba2LpBHg2K0eLmlwn3m1B0Bsj/8cZbUT3FX/66m6ZjGTVjPAP21WzuiNduicHL4
gFwkwXXQtGPY6PWgX3guX7PGEoQmyB+l9N4oh7tab59BcLCtyuJW1+pjViwbj31gXjHAE9+0kFsC
DYjYVdV46Ls0aswXm0FxyJbm2KFnj6BXpnUcxcpKLeZCFN/qCw2b1GhiO8Vhscp5ywzt0VjohuWV
otmIb9CbDcQ0i+fomPR8U0eqJpLZnQ4xRU3CIbs10UpRbXtVl4/03r4QI9hJPVOz1QKIMWPys9Ds
P3njKTSRmuKFCB6pXC6YlcTVuMCjAWrxPrXSO7OlZajNDkODHQYEy/7bUszbZgZt6LoxypSDYAw3
mUCxQtfdteQE6J5sHEAT5PRFBNKOMO4UYYlMQmDz1A+aY8F6K7irsaW5wWw0/Hr1kZza/L/8vOCd
gl7LkZzA57Xqx5z9jFVNPdKfz8E20YeBx4ZYHCWjhp+/oKUcg+CnLOkfcIQU8YXsuKDW/68IQQXM
tZUWNdDgbfubzIkqFqWqVZIZ2KWIN9vckIw6FFEbiW8DoHp5LQM99/ypmmlk2MULrtFPWtJH69Yl
O6GguuRFWEAtAuLv2rqaZEn6Ol2QT8qQlVvI1rLoV7tMTmhuViziW1HIlaMnDtMTaCnDv9eianB1
ADgarHQwQfQ9Zj86RCJD7D00je9u1tWSxGI8MY8w27KAI2uKVXstq5Yg51xKwNuOluU32h/CZc5D
rdkP4zfdaHGMkOtxs22uqV6iUkWBl+giEAw4e8+1oh4li2nHLYiV3BHzo+hjjvSxtfaI0HojdIFn
o5L41j6hLYr14LNDQ6Ap1o6mEf3SrYlHfTdqXwAKDSbcAokeRepAqhfHSPc9tK5ikudar3hc4g6U
EQA7m8FeSp1+Wxr2TUmDO3NWAau9PQ7Q6EKWcOJcV1sCp8ddWHg5sPG126IyN2wOdm0fb7Kq2uqk
e+grphjzlKqIu5dbDDiLRLNZCrd1gfSAAUlqb/p6wrxqMoZBRm6KDvx960Yq2zXwpbkO2oCRfRdz
Pks8tU5TAzfHbH8HM7o4cdI9TRHLvPWOgExC+uEVBFF/M5ti9rHRpQMSS868TEhqdSi8dSo8KJkQ
k7fVcyoL2KBwO3omnUebIGBq/CdMWoROpcIckK3VpQQhYBlHp4g9jlWyABanblC9R/SXxdb2/VsC
ijI077rAH35DwZaYMcYhKCqHS3zTacfaDadR4XGlrulSBrfBi1AC4FyJ3hNEtXOTh1MAiomvVT9v
3Hwf0zEczYeYnOZpCA3787pyfI2uozFEEBfKCbsEWEejXCw8S3Kr37aVHab6c4qB03YpUMZkACBQ
2YV81/4up7BrGjGSnjmQ2GbOZ1r1+46VmxwQaYqTJMl5XKsmXGOpN6DPe4agqtp3yWc9r6OgORjm
nzT91ZfFpitvR/srBghD27qpAMltUxZZ9OilT+trLHMgF2ss9rE0oIQDDRrKFZ7ep6E+Oo9mTW+K
vtzRzjyuy1LsZyDcM1mX+AFq68jyBydjvkN6P9CLMEbO012ePdX4q8puA/PabrOBJXbj4Pm3BJ+K
7EU3ewwUwWDbfygYxOIaGCA17+3/xxgf1hVVihZungz0JqY58lXtNnrzDb3SWfsyBmfm40aPn63l
HswboTuW/507ENslDIwKFakGlQOyrdhDaxwnqtCNH7qVQylO23XZfw4loqKvhW0ekz495Ck4tGm5
oZ6mOClyT/3viQwE57MEkxXbPlaSGX+A2x3O7Pv6Xsku7ssDIDgZP9WcPOjhQTXLDVMNyEgEQLUs
I4ChSG8HzT9Rm5xH+oE+Te4C8IBGCg76iQ17U9/kWlUiOrH8dF8YabgY1X5gLBrrJlraXWHelEm2
IdUut279UVHZkm4jEAJMIFAg2y92Ni+GMThTBQcU6Kcp3rhxETXzk6t9ntEYur7CclG8vOfwGUqx
Va9O8paxFi+FEcBxZkSaTZPsU3fjqGoYUv8CBMv/EyT6MtvL9CnnnQExAF2Mr23DQt6AWCV3pv3H
ax7X1XprmZhaRKclGl94pl+0TDSWgYAOAdjJ8x6LY98rIjvh8zaeHuiq0oFiDig6zF7xq+ri1vVr
O5limxonWmA+PB/utIx8W9dAuO24CAfvZ/AI4B0F+GfBS81WY8zBXHknPzVpGBAt/aqn8RiZLqMK
URJt8GKHwfOhdw5Ldq0N8kfaWJcLQ1d1ElRhmdr0FwBsbYWpSTRCjyGepQ7GHTCbzk3xYtGY2YLF
ohrYiSJsrAC1SNm31NCj9XUT7ky+bhwfH7nr15Z6cVgs62a/dOp5PMWTtS3RukDTravfEaoKuKWC
MLWIOJU/DsWmJ6Mn8agvZDwZgOI8tgDR2qY9+igGP302MAy2WddLtnp8SPI/4oTV6xoPD0EX4rou
Dz3b2kxLsrWd3+tSBIf7v6vn+nA8MDkAUQtSTFp71NT98cRGDj/n7v35ZNtjmOc/hwpmaPf3dVPs
1oXKVOMPTZgGAHvRmX5tGKBSmqe6nyB06sPJPLt9F2bW+8qZr5qB/hbFCpwpPOXNayE4ZsQa3HY8
2ZkXLl9jJZ+5TItLAcIpcueO2rDx8aR/BVhhaAOBWgV9wVf/4np/owM/yBcnCIOWc1kuEJEcAI5b
ab+jJQYKwa/17ZAZNidZ5BhIqIKISI61Tvy4oZCysFAL9hMGAnfuO59g/6sKbBnDjYEt4TTwPDqM
acFO6RDsLDBiz2kd2u7Luipi4fxVDLwamhLhE9CZKNizS/y+Kwy87OsBB3OXIcRkhxF46l55Wzgo
pH+dVWVmmTe9FClYc6a1VWslDTvN91azHevDukqqzwuPk9GmeWf6WLgheSDLJ4Dlvf/7wStMnQsf
jYrbtY21fmMaeP7QU+uTMG031FI11MoOCh+UtlEywM6I3Rw9KlrJ5AB2L82/mIm7KdmPqvz+AS3Q
rouJIXABvCEZWwpvBrhrQU9DWPpeZLea4pqRKsFxr4DRgWE38ZohYzygk1xnp8q8idmxCHak3n9A
hwsR/JxenHbag60jpwY7keGGzQfybg3QqITIgv+L7IRYYG6ZXvh579JTQJobYLfeu8NjvbxbB9BJ
oWsaglB7e3PnT7WGLigyTaeW3OTZzl8UV8dbj4jvv3afI8gD/bjgdI1xLii16+lko/7K3D80+72k
y01ss21pl4qyjVSYB6KvAF1VyMbyv7/YEB+gRpmeVNMpMOpjNd8H6PSd9SzUiRMCNvO9uw8uWoQV
uA9RiceT9FpYC6jyAK5+PiU/W+vg+4qFk3hGYNjgacEHNXFMfOH75mLVZdFr04k6+tkyKUpqwPdE
WvgRL3O0EfbBF7sonjSW3BBLhdv69vQYSGjDOyOb7qEXWTDtbrRIrFV0RCiYRbV+6u0f9tIpDPxt
LAP6NxB3m9DylWroegV99CvQMm/mU95r7Zn64L6ee70v0ThhjjcpabRvhW0nj5Zbdbc20FVUcNUS
e8HbwHOB5aMHfBrp+gfYS2OUNVhjTn2pb4sU/YjlWN8syOXbRv1trlQsbvx71+EBgl4cM8Ak8HUV
MVtQcPGZ08/DKenMJjQT7WB2bDuN7j0plTURfrJEYai+AHOEw/qgMe1auZ46YBpv2uFkmC/L+JJp
3z3rC5vPBhoA6z1zb/RCOzp9E/bd78lSvL9kK3spXAiEelMDVxjthtNQD1ZkmePPzhu/TIUeREvt
HiwWqwIJfhzeqouDgiYU4P+IYJRTwWffrWE4lXo9gPHDMw6dlQGYyZz7sJpoftuWVv6JmsheZb2T
REEPZhCnN2gE36jC7pWcH6B5ox0Q9g0XIYbppCurErC85NSPSPUPLZj0WPkype8s6OGActTwv3KE
WAYIUXz4WsdsW3dv0ByoylqUl2lE6nf2u/+fJASEKO7j8SZOjftJ2fpx3BMwHWnJLySzh7Ao8vT3
ulOVrhsQYDBG4uIpKiZWXDYskzsb5ESC7vw/pH1pb6Qw1u4vQmKzga9ArakqOkkn6e4vVi9pdjCb
Mfz6+9CvrqZCoUKZkWakGbVUJzZejs95lqEY9haXm7iJVnpbi2H+uXxjpeCpMcvRAOhqbNaHGAwt
9p01PNeO5fVQn3HvD2dpw1swcZrM0Bf8J5UO5tLO0LWXyom425Xlg8LybaFDI1OtrRWa4MJxOiVr
QGFBSvBWT9RJUicfocJ+sXLiS6KcoW30BXYGucdsOwUySd9CsfWPXq6lWktXFXBoIJXgtkK2Mp/O
VGOkHXSnuZjOs6rs4XSBLVb4TEmhze5HylvdhzhxVh6M09qe73hcvpPiLZS+bhSwurTKrNBWG8gm
cp+brXBDQHC9QgHwOCPOrrTyaCfZJ2v+00ZA2wuepagoQNRgnmRokSnbIU6bS4EidAlgsxEeFf0o
yNv9tXP7jkAcNCeR+UHGDlWsj+d3Q4aKxbCQvAj1TebvWl2sLM6lz/YhwizDGJK+Sfosby6O3HLe
uxbE30Scu07zXGtwrulf8fJ3qb6mn75wOXyIO7uZ8lzQPKeI2/DXygw9u0EFdd+kTwl7vT+HS5FQ
NJ0gkth+txcuKwqnma4hkv4EMyySF1G8N6gArAmWL32sq0BzocNOh4R0NnTIJHSoqp3WSMZrPz9b
C47aRInJMA6Z5NA1EhvbWauWLa6G6yHMVkPc8Dw3lOnK5pchdrAamIc+7DZvX0e9gN1Z5qUQ4h6s
p/vfaOEshoIethPEqxdQYzphCvTgogYoznzYQFe/3VR6E59CA7y7z4dCqwDSu9A/wQ0zm8aYy8wp
NZwYjpOerMjcR+xUk5XUZ2k810Fm81jkvQ7Jt765sHYEB/GtsX7GWu3eH8nSwr4OMttC1GocVdjI
XCP7EA6lq9K9qb8Q46u55i+/FmlamldvqgqYt5ZnGM4Y+bHl4Z3eEC9szkm7cicvrfHrIU3zehVI
GKOiR+qI45wND2pInqzU+HV/1hauY4Av/vP9p3+/CiEzqFsZkMS+ULykwuJXbMBAud6lw0p7aHEo
sGycbiZUauZQD0gHW1GVYSulyUCOISWqL5Wx3NwfzdKXQfEPggBogCHPnK3mPEW+QuELfZnUdp9E
PcRenaowA8Z56LdxUR1bMdZv94MuTeF10NnqjvokkqzAFtKyU9L/jYyvoXpSipf7URaGZplAP6Lw
AZkwXPIfP1QdpXYIdZDuEg/l+KiPldyrWWkfbHQbfWEP7WPidGTldJhrv0w3O3TJkHiiHgJR5nlH
R6jYSYOG5TEqj7T5WVv0oY77DTjEnt6KXUWFT6Izi5IzY9Kvx8P9QS8cHADzo1kBLDIuq/mqKTun
YGPS1pfGKNw+NEHSf9WNlSALM4sg+A9uRRNk89nBAUaPWuVVXl8izTnGYeTlvD5BVc4V2ZGL1RRj
WoOzHA0ozYmViDIQng2zcGbct3kaJvWlzpNHkjHV1ZMa8jLpT9KEmV+maezCzuklF7Vb08iTeZVs
70/rwmYEKA8qOjjz8RaaryWRRawe4Mh94Vnyw6m+x323BtpdyESvQ5CZxiOej2FJG6u6pNoeVdlz
MlDQPJ/1MYG5ZftkmisfcWmlgG81fUK0v2+kgY3MKI3QNKtLXPCftJMvomueFbmq3buw2bH38PuT
pCLwjbOv10mi12NLq4uWmHhDn/Pua9c+0vj7/S90O31TCxUNDTwhICI5z3Rjq3UGyQf1QoDZ9Mdu
tP1KV1wamuCupKE3QDyy1waxcofeLowpLIrDqMdAinaes2Vy7CulyNQL13zzRWi7+6P6J5v0ce1/
/P3Z+ez0BW4Hjt8HVCmDViPcRQZI7PidzC7QKdikubnr+vY3ZIK/IV/+Wdfjliso0Ghj4cHtjvmj
RrZysC8jjOKcSH9soECfMGOf2PKRCwdfQm/O2VgJXzW6F6BOv8ow9PSQ72CFtIFB1XNacBV6xKrn
hHLDqt5rdQkkFH2tgZnHOztGn7d9LWq6T3viUcXwtFZ7SIXY4Vxeqc7q0zaYTwhqFQ5wiWj73yBK
nYLaCU17TDiP0mBM7e7Yl41+LqQmYEmma0+QJImFW0u9DKCk+ltR2vp5CFOHQsV5x+h5/NFH3eSs
Gtvp2WG08Cm3f9e8bvy+7YaVC/Z2gfz7MycUvoUuwrykpJhdaZlZTs+D/a22v4X+/QUCf4ybCYGu
J57LSABwSKIA//Gas6p0iIayIecCksxeFdsbkgzfmg5a6Vq/Ab0sdrUq9CuG/l5hbKmZH0ltANVS
FQdUFX7RluFKqtmjYtkHaSb7oqgP+Cm/BAlKTUvPBifXqwcoMLbO+FLYMBccJJ52tR0GatumR2jp
g6+Wme86fBtCiNC7o17DzDQ85ZnzWJXQdJRlfe6iMvREXG1o2WxAmdwlxtD9DY2KewXcS/waQlku
twCgLFi/k9x+K5I2ARFKXiJZwNRAazaKlj3o07UWG5Xh9hEkfTpnbA5VDA503pu6K+ys30hInflx
mvq6pfy1OXyfTG1rx4WXjCVkOZTKtQSkeiHYF7vpELdbFumQmoHK53dp05Mo2reYOH5f2AeTVwHR
mjNJEt8woqe2jQ6SqQezdR4YgP1x0hwBoHyDhcEhMum+U0xABzt/bEY/7bMtvBTOuWz2SVl9tVh9
GEl4GqNsCzPAzdh+L0vN7xuyEZZyBuOt8cbe2YAqC0GSYV8O1leNsqcsEuhnOrXqpyM9hbWK6mPV
/zQL9a00eh910gvN9U3VO17cZpci7aNDrgjfELbc6BFWga1vopj8AhX3qIZt5xVOEnrFCN15OWTR
ttTC2HWU+DIaCSqNffIUy8Y3WvOXUhBra4IT6aMoFLl9X/wwQqs+VnGyox3I5pwAnl56jjH4aZeZ
O2hCHkwrV/wGwB8vshWUcGz2M4mj+pjVjuZblQpkg9X7tklNNzVxYXch/yHb3N5SRlYYlre3D7yf
wJsFrh/1wBvUQcwiFT1oTZ4p5V4jLw1onDV/tsNoZZ/fXqcfAzkft2GpQ3erNUbcb+O+VN5VAfPU
Tz8Kr0MAj/IxREd6oeC1MUnOemPylVfbqv0fQ8yuG15kuESn6UrzzQhZB+WHuqbxOE3ExwMcHWGw
AZAJ4AUNT8yPo0gTs0eeYIuz0cDOT482FRGeXRmwgDW8nFTbsWdPcW6sHJT27cVBIVqJJiWeVOj9
zFO4uMw4g2weOdPagtdjNtY7iMg/Fw3UuRDZiR3PcLrUH9Wx3zparG91PrZ+rSq/9WaAZmDnszTK
NyFUxUYh0GBy6HTBHISSPim0+NbJ2o9Z0R9GmWU4qcLolLRQrxpkW214A7GfdKxeJLStDlRJvJop
39WKP/aKGmh2/5SPxqMyFPAaN09x36dnqYscfOvhiTrFRkCQXcdB2nHzG0uzH04evWVhTtwk55qn
1TUuXkf+LBLxg2jtSVf5eTA1Pxb8bGX8EPajByc0w7UhVzy08Q+UtJEOEHKKOafbIYSvV6brpxYo
0rQxv6oDwZ1QeaYwPLWut2YkUIoANgi2BA/M1PdxMj5rmUHcPnFOKJ0937/Wbl8Y+Fho9IIRbaCC
P6+PRpmNunMs6Jm0cKLmVsVd3g1PnR4/lariMko/ncchILyHINwItB9cPz6uyrwotb5JBTmbivND
K8u3SKwcEP8K2B8X/ocQ/2pnV4UDvKWztpEdOatOo14wieG2RJ3nbVDKYvCs1EH+QgxfU7cMDa7B
D0StH9Q4UTd1/hfeG7sC6F74ojL5XlV+i8sH6ucNuvpGRS+5WkufUb8wBrGBZuHog+kyvqaJ1pxS
MGJX8tLbbBtvTDjBoLAMxRggqT9OFyRay1zAtfLsjEVWuFFks+MAL7LnPnUgzxLHDOdfNLTnohnW
BNNvE56JsURxisBG4NacRa0rnhKn1M9pWlRf0KBJt2CY9CvvCToN4ePnwgUEbWMAxaGiegNqsPVO
7SyYrZ8jmJOdKqOuXqy8zQ9dWxmeQFFmJzoRvaBRq0wcKvorA9rpCFSN/liEqnEE06SeVF/s16xU
yamO2xQqYTwzXWJFzq6RVcxd6nTx81BkcpOG5FdZ6+FzN5Q89XTehF9kooonPIzJhmShDraPYqiv
OjfU3w3LOTZnixwDh9MXjYyAQYLp+J2ppN06peW82EzHZTQoEJetq/5kjQ07mQ0XD5UdxdDrjCsf
ldl2P2iVheOFtRtaafFD10gOeF5qfWkEG74yRvsXUXAsMyT475reNNsWx4UXwxKAuVVElRy8CRp6
CRP1pgQec5eSYq1UubDeKN5XaIHBxAblnOn2vdo7dmMpdqzH/bkEhKWL/5bxS9QesghNSlv1S/Lz
/vGzlDUAuaThfQFF15vOKy1lBcNeQ5z78RHVG3gsPBTmm6b8uR9maVQEESYfecCI5ofOkCiZLS0m
zrS0PBaauZsP+TdLpr/V1ITlopO/jp3JVo66pcHZqGTAfx1suRs73SjrAQWGs+K5heF6HwYj+RFq
qTfm6ecDoTaE7YO6onPb7cW70hZ2NwxIiSCFGYj8ABi9uZayLBwHKGCocKMG4Bhg6tnSqCxR8dAu
hnNSPQ5F8HkI42RRCqIzbKlhST4HUPWQoWsrFRlR7vQ59K9MxdW68E2loEzeXw0L3wVgOchSg8U4
QbRnuZeR6LklQ0OeNfls61vsIWk99Gt91rUo07F3tZOwtzTeT0eDZcQu9DV2mfG9nYr/5OX+cKZ5
n5+f18OZ1X2UKkqHUkUgtfyLx15RPqjq2/8WYloaV2ORui1JqiNECkcUOSm3K/1KP/w2EcHnn0oN
E3B+gpd+DNGmJtPafJquBqc1VEiin1XrNUCDxCtX6sKHATmDTH1oCKAAfvYxEtdkN7alJs4pscSf
OFfHXQqycRAnhr7R0OP9PK4AYqQYHDrDuOdu1GOzsqzNjlNxDrPQb0S6NzGsAugSJtfk6xZmEQA0
wAl0FKbBkZzGfvWhVDKaQ4704Cwaqh9gqD3uCs6rP3k0aTe3cFezZD+sVVQXTgbwZMHuQeEYd8e8
MmIwmXaVkokzMetqUw+quhXWoKx8t4V1ToDfBHZhAi3cCCsTo+5sx+HirPU1bKjkkKLuFmqboTPW
4DP/sF2zPYW+4yRBh/4CtF5nawQ22aFtQ2PwHI0iuYjcLF2NpkrQ0ar5EvHR+J0O7XiG7E94qcdR
+ZlEaQxRKtpvhyovvrejHR8h251tOItGr2grB2ifLnlyhIPSSQm3c6jXpq4xecXTnOidF7Z5tsnA
oXJlFuUHXbYOeIlltZUis/2+HsMT8pfO4w4E8JAH9PtINr9bbgogJhXsma6sNoMsd1KVqAwI2JuB
gFj7BtIOd6ByU8PtDBI3aYykSoZuHZoeT0i4NSVBByOznENstDh5x0j3oZtPDl0BmiRNzOxNz413
Tbbk3ZEjLJF52046Rt1R13q2iaO22iVFlQZq0QGU06Fj8g4kvXLObAjBu4aWcNujddM/tgnrC+/T
ZxOc/cDlR0natG7qfjwP9VEFQ+Vstio792XZ/EhZUZ+0thxWaqLTV5+violzA3FyMNluMtWxZtyI
RNqfG6UrtiM0U4MUPo1BpUBexLAUY8PaMjtZesbe8RSI/ouRwjwOShe47aFlNTvo0yZVgN6t+7Ot
Db/rLjfwccBPDrM10PrCKfKhljP9+9Up0mlZZJAKV3HEXJZA+d+3xeOQBGJND+3mKIadJt40FoY0
mUPPtxmg0g6t+ioJYJRoFi+s/VYAwmCtvTDmnw1RIKUM7CgQfpPGxcfhaAy8r5SSOBACun49wFya
y2zLrfR45QstjQfwCLA8qAnNh3memaTc5JHJ4iAhxhGzuDNF6XZZecyovb+/7G/OXAwK8tk4pfCM
BpBs/o0EGXta0SQY8gdry8eV6/jmsMXPw5cLhBL40N4+0wed6ywHKjSolWJbWenXAXVP2owrMIJ/
TakPW2qKA9U7tKws/dbNQjoqCjayjgPHyH2Db80ChernOD2z7gl8qaR95oV00fiBq/dTqa+lgjcr
/V94IN5VwN1vYbcQk07zVm3joOqtqUL+zKXyo1MbP2H8OIKmdf+jLc4qam7/P9wsjwLej2cRaeIg
1QlEjlNPI9+iT5MEZmOaLXfVlH1OBhEHBTjElnF0mpX9tDAKrDoDHprQK4SQ++xyDCP03c0eo6hi
03NyzcvN17w83J+qhfWNIJYGD0MwZ25ehkpqRZ2Bt2igZd8ZfV3rdS98eOCK4BGFYxRQ8vn2wbpT
K1y4ScBVvMoVdDsfihDuJQ6n1E8yeGw6ds/8+2NanDgd5wL4DhMddfZl+twOx17D8TA4qqfbFfxo
D1Bi/fwhZKmAOwIij3Yz8PIfjztKKoXLcMT3NyK3Mx8L+Zo0A67hlS9086jGqx1RJmAl/nvrI5hH
kNEjVhq0/5BmtlS3LYc4ktqbLxDNqtwe/EHPTDjZ3Z/GueQA0JWIDN93W0cpcfoTPo5QqSpgEkFJ
Dowq2miKuQMnbquU0JTVm4Mo+XtNyDmlow9rjJPe/b0f/vYr4hEML1eA4KDLBGTax+jqYGR2p8Zl
oD420oM4evhpEMTkufefCPNed6GruckpIqBtTJ7aqip+ylQXawtlcSD/Km844lFAnw2kTkJmRLBS
DSTkpP/I7p3aj/en6nYTg6o03U54jIA4MockiM7JYGZR8MBMHAhu9pBsVjnkae9HWVgPCDNpH03+
sXjRz1a8IfUkrbWaB2qWXZiq+xLdjtJ5NZKXIjFP9qj5kUaBbkansc1XNvXNGHUUylC7gpUlgt9g
dIae2mOVaGPQNMI5NInSbNE7bz6bes6iTH/FVUqmJGWo5fY4BgXbxQMQFmPi54O9qfJDme3MsXVx
ed6f1ptkBiFRHwHyEgVokLRmy6MawwZaQYUaWEKyU4GnSpBLlvg68IW+Y9TJymJZjKejKIN8BjoA
8wKQ4xTQ2a7ZGMg6j72ek41V5CeHJ787QOTvj+1m6U9ju4o1m064gBoGcyKotvExsI1mJ2r5REdt
ZWUuh8EVqQKlpt+gwhUeAgCAgyjIqkF3xxrOBtIu3Kruf94fz8LcQWoAPALoa5jTJvi4PExZaePA
BiUw9NPI39L6YrQ/m+Sz/rhAHMPXFPcKxQuIGgACf4xjVHBoBgpGCdRSf7IM6Y7puHHGh4KUrpnX
XiK0wq9rSU6Rwpq9QIN+YwsIjdwf7s3VM/0ZuHkADoXMxo1cnSKHElCPXAnGTnPVcBOWGxEzyM08
Q5ARGlrb++EWPiPCIVXQpkvnxrMmJVQBLQWjjrNjYh919tK1KyNaCTGXt3aqWCEm6xTkIxcl/abT
XbOGQ1s4qK5HMXfcyMBCRn2mV4Is2/bFNv2kgdf/rY3/zNI/C5irI8qOS+zZGrMk0tIF4hMqG5mr
96/3v8XSp0dSA3AgXuKokcxXulrmSq7YLGiN35GdeZrzpW8P8It1hhEv1TUx1qVJQ8VpUk6DVOqN
Dhy8GmBa6egs6MfvsaNh64qVdG2uj/Vv3q5DTCO+mrdBgWCMniAER0HvRHPjNQWvsU9IFCgZz/fN
IGHu25Z1DYeWEQK0YQoBouGnIYmvcPQzmPFUxrRxR7vjnz8nUXCDgoUOTzbkeLP9XhsJN0PGWJCN
D6V1GiUa5c5auWH6kQ9vQOxmnPfTHQONHuQ9HycAAlzm0AyqHQzokRy+sgdjTWAGzcT7MeZ6OSKC
W2eD3m6gS1sLhgzFw0Kog8fhdw2qLspUueS/eWI5W2Eb/beSVuWmkYZ1EAC0+HjSfQd7vAMKKfzT
IC30tQZaKyqQpB6pnMQXORHHEiGOOoACe3jbdIewEApqbQJVtFa3xE5Rm3Kn5djhoUjhaWyrHXWh
5xkdSIx7FZ3P2B0mbG0K2eN9m/HK081YdRmJf1gCNtKyEwXqeYT6DbA9GRS+/KazFd+MTfBTvUoD
w0l96tGztwdRwvtNRhCQc7xczWqg20PFHcLSctu6wAYVvX4xYpPCN1prXK4Z3M2BrDj1iZaf9N7q
9yoIi7vEoeUpbp3cA+RZOStF/A1+c43llrbMvzVCohop46yEFao2gPU81MquGnm7EUZCNm0a8S9J
qBl7sDuttzyMjB263LBq66DbCLPM+FiUNAMbUmmPiq0krprHw0NjwUMgiiwALgQHpLQjyS5WrNco
zowj6y22GXSrOJpjk8Dal9S7Llf5xokA4o9Q3fEbI6bo+TdZAG4MgxYhyTxk0ZjPnLZ+oeAiZqmA
3j01im0P6u22tRTpjzZMoqQM+1PZRuYxNgBlCjst3Uud8Q2K3CipR7AlhPqNc8gzqfuDY0bewOFE
LUHhdSM4Ipz4UHf4QF1/gjd37kqzpzt1VLuvtjKVaROLBbWVsG2PulTQWFYMyfs+djPU6aERAyyJ
qSr21iTsYrA22zQsBdoaaEBPi1T15f5pevMMBrJgqtmjfA/kMPKHj1svo07VxHZNAwmEXcRsWL8P
O8ViJ8HQhMvSVSrMwj2HgNjjoD7iIp3rlGpaG8p2bGmQxLabKeNXU1HP0iF/749rMcxUwEJrGT2D
+YtA5UOCdwmjgW5Wiqto+rdON1rYzRG+/y8iofkKgBUg6/pcWKBXq7QpB50GTdK6FjO2zmBt+2ot
41kaEEQ+JigX+P1oJn/8UGgqNby0IwChuiZoVF24BkDlWwGh8JXX9eJpjETHAEsTHLx5+SAzo1i0
jNqBoVHPioDo7rUcgvyoInT62/3JW7rMTfR7gVtHR+6m6RfbhCN1DVngyMJ2cTc8mFl6VnQJzKRd
guqT+lrmfJbvM1036DTjYwEpf5Mr8yzuQO9uWaD/sLlbbO4PafGiufr1Wdu3NpyxVEr8Oi1BRAGW
lXQrpdmFPYv5AjAHDAmMYL5nAa3KnJFIFmh5dgyNaJdViV845AuLkIUrMV1Z4UsjwuMa9SQ0HcC0
mS092+qTUaCzEzhj/t7xaFMn8X8xJDRkoX0wQTRuOAUD6m+dMHoWFDHzWlM9WWXqWtqfirSbSHE+
i73EAoD0FxDeSCJR+psm+CrhAiOKJXmpOYGmj74C2n9Kkm02rgHSF7bshzCzvC5JepENAoKcoxXE
kFVV+gMSzZV3w9JiuB7LLHdqc6MH8gNBtDwo+0POXUOeOKDKzQq+d2mrXgX6h/q8mjTo0I9S2Ahk
dLveeuzLJwp7tDIy3JH//awT1r+c+DraLMsfYftWx3DSDQzhvBhKAiPt4YF91sLx/8KQSfMGiiI4
8GZLG6QmJGaZdIJh9MrkC7CwinK4fx4sHaeT0BwEAS207uY3UdQDSGqPOkYSMk+ozAXCyy4TD/yJ
+4GmLz3PotF2gmAJcJwUz9SPq5qRCugxK3QCBejS/m+MxNGIjzWDGzmSWxBYgO/83yJOQ79aEjoU
xzsWIaLTVFteQu6GP0ryo3OAqCr3kc7BA1pr2Cwuw6tRzvYu7ZGc1wNiVmbupUWOfPGVOiAn8Hzb
ZJXXyzW188UPiOoecFWTFOJcE2lAA1wNo4gFSClHLfVDAnQ++57Ev+/P5mIcYNenxgoWy1y2bxBt
mKLj5gR6Q6FGSNyK/widZsvalZ28dJ5PtwdWI9rYgMF8/GxwpEkBb2ROwGsQ/OxN3K1JBd0WZHHC
QkAK6HPcRmh4zNYieueZUQtJg9o0gqIyd7lNv1a9xGciT00ybICyydyiiSq3iqOdkxh/7k/mwtmL
Dg4SW5uivUjm9TAl7UOixTkNtMFq3FyEpTeMCagQlTJu7odaOIERCvQ+pGVAvM87SWnaqBAlT2lA
lbdR7sMeT6OU7mP9V7eqxaAZC7sc82pYk2ELZD/nMzsB59WY9CSooSr4OChW5+mSaS68NcATuhBo
6nL5pKBXEFWwd4KHgkKdEm4oNX/PVVG+gawjK1dva20PtQXDrUheAyOvmY9VGvYPyMHkVqlgwUST
vPfCrOeji1Sq9QgEpn38Ve9DqgEBodXiORSl9MGKKg591fFDHGXUbZya7qgZOqeoghuQSUTjAWgD
5Y1YKapLqDgGrGAiMGPCfPBobKUo241kx/Q2CuD9mm6Gvg03Oo9qpE6l2IT5KOBhRMhTXjMKD9Wa
urVqCp+XETwLodLvjWY3nsOk/1Xk+Avs2AqPPRDvXoMbBFB2le17U6ZH0GxBiddgg9qHtbPjlWqc
W9HYp7gSX8NelTtZ4goISWI/2MC+7KKQlR4g3vIhzNIWuWIIFHkS7kdzmwBGUGrVA0F1JsYu6opN
DLI6Hqe2deRoiO0BNRW7BMiUB42PajBY5vCY173zFR0X/aEJibpRFLVwEz1VXVMaKrTPpfVeMAwo
rY3xGAFS42e8gW98j6kCbt35mtYtij9D1uyygvGtDayRZwloX+N/ja6RdqHX8bjzM6MtwC8wQheP
udA17AZMrBCqz0lbDZ4wW93PLGTXFhvhYKKrhaeVCXwCwU7820lL2RUspp5qxPYxjzg5i4qYx6rO
+guVwLWElWGdqhr6LcxMlH0qeu01jWD7gBxewqpT2NpLkdVs5eRaOPzRcQQfB5AswL3nQI6e2NzM
G0oCYKo2RfaidO9CwgI6hW9C/4s3a03iW5UNPI+vA85uOCMipqLYhIAhENT5d2n8KtgljvbEeES5
023U0RNrIKOlo+s65uyGQ5IT2p2CmOA3hcKHhTCh2/tH1sINADla7LqpswNw2yxEnHRg1hNmIVVo
fYEHMuO7+xGWBgEeJlQVTNSjbqDPaaiDoYXlHAjjjwYnCLgEA4O2ZmU395Wb8jcH9tvo+U2MzBvZ
SKnDEhKXjRWkBVG2TPByX3NIeCld+Ut2nQmzHsN4y0yaeAOErT3Sq7Wf1QnAW6nFfYygeUzy1l5B
tSyOnoJVZ2OZ4pSepZWkT/VMMswvTLVLVXgVTuk29P6LKYaaGMwMAWK9IdKAmpEVMp3GXll/AUOH
8rdBk42RQgr6fiRzad9B/BN4DNiRoz03e2SEqIqm0TjaQWgnlR/14G11onpTu0z31Nj6A+pJ7jOg
qjc2tAjBMUtgaVkkkz4RlPNGxwwvtCO5i3p94o1xGW9rbVROMTIEdG90uREDFD/zPFUPip0YrlXV
KDcntEQxzpFeGefaoeTgl6PuRh9C2tCdE8twA9pG8RqPEd9QRem2JnR885ZAxwX1Sr8rSvx/pNoo
8KUS0EOgIlEWlCivSXOD8xEgVbhX+yaokzjQBG6VBoLJdg09h/vzt7QcoD8FsDlEFQx7XntWukxJ
wkaQIKz+itAPW9+p3u+HWNrR1yFm7yXOs9aQDkKQU2NnbizXKAZLWQ56mNA1RcHwlhfSJwwe3DQj
aLGX32nPRo+VcoChhfpK6gZPjWSNcL2y6OYyDVTqxpAxzQ6snkDPiL31ovJj2Li7AAzt6kF4WgE7
jfvzuPSpJhlPAx5Y0PGccyZLo6QtWM8IKobTwMtXQOy+hgn05u7HWfpe13GmwV89nZxQrWQxAj/a
4xENE13XHJ2VVbfwnoDU6X+GMtu0upOBh40iaADdLj17aAjOBvM5Qjp2fygrU/ZPR+BqKBZISoVZ
Yyhh9dpReGMML6X4cj/Gv4f47HF7PZh5Pl+Z2pAh97QDDqdvEhdfM6q4utlcuib+kxb0GaOtoOJh
7lMjPieJ6pKy9QfCVzKQ5cHiXgB+wAA4bfr3q8EqTTHgedbYgVAyTwEhNAefHjp/m5Xx3nBop4sN
dB6cGTB/Q2X0YxwioyLNlN4O1JT5DOJAWUlcoZl7czC+18T80yZgrY/9wRrjw/3YS0NEVoDsYIJl
3qgttmphCJ5l0/f0FNUzsTaf/psIwPtCBwmoiHn6odflmJcOtwNaXNQ+xxw+Fc2P+zGWNhhyD6hB
IAkBmWiW4qisVQWSWyuoGai02zZcmaW5Sf2/1OM6wGwHE8Xhtd0OKO1Vl0T5ntud28g9sU5qerHZ
pkNhrHf2fSfcjpw7fpZp63b9n/ujXExQr/+K2SavctAL5YhhqvkFhiBuEtmeYm7SEkIzcACP3jUG
/Z6/96OuzK05o8enUgfYCndnYOVl0Gf0tcnslUNleWAAbCN9w3v3BjlW5RHU/6PEChKZBlU1PNgc
gAWzhEd7zb6ROPuJlshzW7PfiW6vzOo/ZNP8tJk6R9bUqAJtZ7bLI0tlDdFK5MedUalea2WpZ42s
Odid2e1pxWOP2mHxksUDC5oIb1Ywigr4YkBFQ2dh4Spc+Q1LJnyBVAg/Dlm014RuQbBb9n42WPmG
O/rPYagp+siOs+kcmrhRpaqvghLAWcBX3KaDLeHcZNQ5fMcAvr7/DY3FbY4+AoCGAPJAvOvjCVPY
DTBLkWUFeoqDsvtLG6U4iZ7qe0vn2rZM8tTrSmhGVGOJ3L2t7S3Pdbj1mIOD9azkjxbqSLs86sRj
D80TNDBHC0T7NCYbmFYrDYSAcsdFXZ/tQySVOEioepSS1TsN1QYPwErFA56hOuKRbp6cPMbjFEpf
Xxjryv9H2nn1xo0FWfgXEWAOr+ykLLZka2S/EI7MOfPX70fvYqabTTQh78MEQACrb6pbt+rUObtc
KJSHQqOQGqME8WaVK+7hz4UxX2IY1IEl6vSNXEB6vLqGzj6uyF2m5CMK63s5SO+jBpC5zl6MOqI+
6R5Fs34m9XGUhBJQmgJR+eihzz2SBlHeEzG6rZWwtQu1ePDN334bAFRX1k7C0mEzaG7hHYoWC8rD
5+uk63UTahopagGSGNUZ1iCai28osGOT7A7J44vyjphLeS0jG/GcJqSBNl1sw4BFkiBSX5FFKb6I
2T5X7DrYiDI8KisvpaXRnRqf/n5yn+JAhzJXaus5zMbiu1XU8b4IzTUxtiUrFIFZFS5tuLxnex1C
lWosCeKeEW7eKVqz05Wb68dp+TT9Z2E2jqBW00GTePGJTbBNomqL3JVtpB+vXFo6xJtsXHjCL4Ay
mu8L4OVl49nMi09ykt2NhrxiYtnx/mdj/ljJO0ku00YznrNGQD9UJ02rj79MFA3sPmqfVSnc9b1w
l7bpDsnlL9encSlmPRmgNXvGqLVqJSGO8rmHM99T3g39mJGdTL0VNO2anVkKfCzASkoxgyzMTYt6
Sf2UFVt5TRRg6c30p4lGonAKhGp2jaB7CMF3kZrPzVs2giGinF7YigY760pAtbi/p26d/zM0Dffk
FIW5hooV3QXPo7pRWCdz5bJY+/7MB/mlXiESx/ff4UyYMEQrT5Wl708sr2RKyGWgz3D++11zpEMs
ysxnqXRhl7IgFBeiv4jcaf0CWwSKjbLvbGtJau8rHjqlz2m1FZMX771O/2IVyMdQKAItJyLIcD4K
Ifc9X28VAyQIeocZnDJCK3+41ZaHwUSeAlM8N+RF7zqwooqAScJIm96MChQUa1IEi4sBlfVEY035
ZE5UKkd+ICeRxVPLy/ZK9c31zJXlXjoXU0w+QY+mpNIsaBULEYqWzLeePfHGkr/zFtmF0Z1ajjeR
t+LOlvzyiak/3u7kZPiDIkQU1ijweo+SkdpVY9fK63WntThhFAZByk+vgnkRubDEzETFy3o2xMGh
yusMtXH8CxMGfBzU0hQytrPNa1U6UoVaaz77IsnN0h6DtVru4iBOLMjnmzcKRyMuPR6cebKpAvsv
ENTWlA2m4EiF86Ln3h+bLkpcMoik+Pr2VxmgpXG4PkeLuwqBIlpn6K+6gMW4udRJeuJioqDNPYot
7o0uFrdSkombsmzkgyHD+Hnd6OL+MonPgMcA+pl7rlarvVSJpz5gCC9b7T5r73tz5bl1cVkpNExT
fUY6gtcyCLDzpYn7UFV8IYyOnihI6MA3LxLlICWKv6koZnxwPH9sgYyaUKSXT3Mz9Y1GFNLoiAjL
ozGonwI12RpK+vO6mYu1mpmZPZ6j3hwSvcqio6bzPPdk6nswKnrCDqYh/P/+urWLRZpZm/kbSUyF
XlMZVK7TCAS5Xk7dOdBXnhTXrVySxiFvkMRZEh2F9t709mL5nK1pRqyZmLkBU9P/z4RR3sjdofop
r1FVTBN/9iw6mypaFM/3Wl4mZc2rPjrGSvPQ+xJ5jQKCK+2oSO6z4XWvlSyvzNvy9p7w9RN1IEHM
uUndR6oktProWFoszCHK9j5VZH3FO1z4t2lgKF4gzYUAJ0HAuRVF0TvBLMToaAnvkWNm/1zfYouD
wPdA7zG5uXlXAumCxsr8PDq2uYx4BxJmVKxv+mY4mGV6+/+zNVujPq3NRB+q6Ggo1P5vkJPstF0x
rtyci0f0ZESzCSt8Mx/ihBEZrhVCP9Vv61J9aEfzFkd+3w7jsBIVLE6hRksuEFftMmOXQNk1iKUX
H/32Lo6OST5sSkPYxv1K7L+4E6Y+KRAqC2wASInWulwk8dHsb6Xg5sNNldNGI4SFiYmnJtmV840G
0cBYxL45bedvovCi5D/a8O0vNgCVVVCsqnyZG3PzvKIYwwjqZDNqt2Fst8kNLMTXrSzOE/3dgK14
a5KEPh9I5ilx603rUSfeL+7QXSZoP66bWFxyuu4JlmHIIWw+NyG4gRVERhgfo2GToVMAFYoEhn5l
Yy34NMjiKe9C+EOT/zybF6eyKwqNGx6lprhltDLZrLq0iw4oUm8+GqnwNoQkdq6PbbpUZp70zOo0
9pPIM8viWDc8LzqCgHnK6HPAeWxUrXmt0vG33AvfhLzZZ3730WcOiq8Tezu3N6hqpLbPzaa5BurU
jKKjad6XeWRX3r3erRUDF+4hKO40Ini4wCbelXMjXk/gkZhydCyUwzg+AdAN1kiaFnYfDBr0GbI9
KDrO05N53cRpjv7vMY43FSCLj2/us8/PTqmZpnkku3x+pOXGuyuMjzsZwMXMP+V/UEXi5F1PVr9u
/SFOVVj0awVG5026gpdemp3Tz8/ipyavhKrX+byX7OLwc2+sae0tnExVBVEBVwXEoDRwn/9+z5Rd
2QrV4Ehnq21mtEjJ/s2A2lBfjCsHZdEU8Tqdxvi0i7bfgL6rQqaMdTRU3y5SGLLk3yL8RD2Q6etH
cskR0NE8UQaAF7nQF3KjsBRTvwmOjZYdlVi/EWvIWgerstVc+F+i7K56u25z6ahwshka0ok8p2cT
OcJtCMlUHhzlMHZ6S77vqvJzh0DvdTNLG4J3P64aQ2TQZre1JGe5qQZhcByLozc+KR8/LpBwIPCB
uhXJ8jmIuR0DOU8buT/K5d78EtS767/+Ei9Kf+Xp92cOJTG7wgCZ2R9hnYo0bZ+rT70M+ZtpS8ld
a33yyveRnnBF3V43vBDkkLHhVQ0PHLqZc6BOklp5F0ZKd0ygGda6H7Fynwi3iAzna/XChb0HteEk
LQeEhtaDWehuJK2Sip7XHcfsKDT3QwhkbfwKe3sx/CNmawDchV2HNYobeGiiqXnrvpJQmWoFpT0m
lv8ohLpTpdrnoF5j2l3Ydexpkmq8Tafmjdmy9YU2akJbtzjpFsXpN6tZCULXDMy2tWXV8lC0VJgQ
vmyyvTqurP/CPJ0NYLJ/4qYriII1dfq+mXz3hG0v7gzv5/UttrDwZyZmDiB0zcQzxm4awiexC7Yg
dXA1T7oY78z0Pk/FlSEtbOkze7O4o3Zrv9P0vuWhA+2bnFKWG2x+wT6qndJcMTbNzyzIgQkUiAIx
B90T89REYDVdnEl5ewzLV+0gtZ8+Pnenn58dmqYRVTcx+PxAB0MEGdTWQoJa21T+oUjer9ta2grQ
lFD0BOIGx8FsnTxLSyqzyNqj0j1BRLktxjeI5Vb86MJdZ4IStwhqZGoCF7nVRKGrvZSbIwTS8NRs
uIOhy3PtwewO14eztDI8QpCX5Go1LggMBTMKoSb3mqOPEHyg/hhX7rWV789XPk+FVu29uDnWTiVt
o2x7/ecvrcbJz59zFXSoy0Vezc9XtNsgvB/7u6pYCdEW1gJ8zVT9pQ8CCpdZiFZVvVgbNAAdA+mO
uyVWwNM8JWvoqD+IsdkRwQxlO/AENBnNM4RDFCeSlFBENtXWDmmBcIv31P3uym9d/JnO3jf/ptVt
w/F/CebG1/eVtNG8m+uzeTlU3nEwJALck+FM+sNAcOLm8spCP2r066PKb4jV29Cnkvstyz4clcKP
ADsICXeEjnAM596U35DFAi0rHFfI9TJybGssGZe77tzCzCH0cp5ZxWQBfVbabfNoZdstfh8yH0IC
VbtMUwupUWRiKFfH4A1piT77dn0dLnc1P5+5+bMXLoMAuYjLNhfDmmDwRg02NIgm7UfP/aSLRp5Y
nJTIeTbNdnUb1oOrQcbqAJFt0Quiunl9DBdTNBmweGBSuAFeOPeTueuJYqxGrhM/oDLD/XL98xdT
NPv8tJVPtipN+snQanwevTGpqexQ+OlpKwm0tSHM5qhqAujY3dB13EZBUzoCX7Pi55csgKbg0JN0
vCQztpTKExSvsZxs+Oaau8SP/2KaTg1MUcfJNOmZZSSyVYOWKTNxX1aUZCkbqg85khwrs7W0InhJ
g4Z9ak8s/rmpVBH6EAF0y1GlRwmlmUKKN92wkrZYmrCp7Y0NBY8W5ZRzIwMcpqpX5IITGI2/a6Q2
u49TIV05HEtDIT0L6lBjJNLcF7dJFDUd/eZHs+mPquXdG51ykKp4+/E9PLE9wxWEMdiKzwcTgAxM
ukB2HZKBjtV2T6HY2Va6poB44dU5KhjQNAAhE8n8NNqTPZDLuSGgAes6Sl8SS3YbrQ6egG4jWZOu
XCDTiTi7xDAFEI6WMwkGVRzjuakYhha3jSzvmKap+Bpb8W/K24CDenWwISVA1sq1Pgx8mtmcEmwn
w1NGaUi61vePW7X6oVQ/rq/R0oYjQYsvRswLdMHs62pXDKgwlN4xHIBLWK2hb0cvdXfXrSwtkUVC
jiZE5EWJw87HgLjNENVwRB8t+Xc1fBvyr7n4tU+/f9gKKVR6YDig0G/PH//xoDVhbcb+0TSgqaaB
vpbpu8u2dbiWq5nWebYPzixNs3qyJtCJR70ohv6xQovXKJNjKw+hjebs91QL9qFsvCa5/PMvRgf9
EByTMtwX8/7KLgh1eXDZewMUNwHJ7kg7iMNjYKy1uVwqik6Z0xNLs12ewxNYyaXhHWvYFreKpceb
EAqYXaUK2msgyJ1dDUicBVI6bkIRbHmWj74dx4WyIx9frvn4hc3DcKn4A/Bd4F1AIT5NfLHyjpml
bYr0RRhTW1G/KNbv6xO84BWhFFEgaqQNHv7C2XUoIQYv9RSyjyigeRuFZpuDbNFImObotV03NZ2q
i/1zYmo2w3Vs6labD95xHFpHGIZ0k40xspG1a8fliDKGZY8jCNl2jQBqcePC3wZXKc6Sp+r5xk3C
fJA7evmcSKPhYgzy3+TQp+QmrYTamzg0X023VD9+SUvMKiAXyo7QGs58TF+EyEuruXdEQ++QQHsp
JsXWBfx7fVIX94lF+oz3hcmbcrZ+eaYkaqH73jHuBwpCQyU9RWjN7JpiAMWZBObKLbq0iFOZkwoD
vWcAqs7nMpOU1tVR18PdWNVdwiN0r3tD9tQ2j0K/C4tdKuVUDIu+vbk+0KWNygU0CSEBcSJOODec
tmMq+7HkHRVIMP0hiOxCH3eq6q1M6LIdcgB/zIAOPrcDa1NHEI3HkbU9xZuy+V6vDWVpzQjT/zUx
/f3EkRKlUXeLPP9YAO8uvB+V8WhpD5H16fqMLdxyzNd/ZmZboyYHIfS5wFL5ArjAOPoGe/3muo3F
2QIq8mdFgEHN4sPYFDulNU28plnvRuOxHLVd0vgrVhZHcmJFPp+wAiLJZpBYEyVD/CEay/g2NdU1
l7s2ltnWRm95zNvBZSwenBIDwLQ248lcUyu4PmnLw6E9dKLRVIh7z4ejtq1H8nRa/946diK5M7/6
KMsNjgfOERpjZZrZLoLdgsIq9Gid65hEirZUpcnO74Zno5fFv1gbyPuoqE9juaC11o0coSsj5Uno
+a+JqqOsJ6/4nKWFkdFdEEHBT0Ljs4XxG/yNUGeuk5SDta3U4WenDN69BRTio2mhKZXJvIER4fV2
0TgUuYWaQj7gOtVEJ6LIpXZAtHNDLJpv9NhcwwgvDYxIAmkYAMJc9LOBlX3cKk2J8y77fZ0Utq7f
tNQGru+2NSPTbjzxNqMq1MpQTDcERJL6U1Q+Ru3Kzb5kYmLyosIxVYjml5DSw3kxSAE+093p39xo
r/36+BhODcxCh4GXFvIfnndsolTeJC5qkmqv97bWpGtw57WxzA4nyjWR5maMRcRZGrAra7/ENXr7
RRucS8jLIe29QCsmXarJWUFA4nNbI7VbHau/SHNM8c6/JmZ3TN4qWjLmuuC4sM2HDfmmNXTt0i12
amF2veheKclezyDGaN930iYY813qphulX3GXSyHHqaHZ4o8QX8tyweIn1iaL7vL2yYrvIC9RTRty
o2ANw7PknaFgIAScGArRADo/L6liUnwWGFdiZwVw/X4tQ7BkALA+L+nJpyE9cW5AdoWSHoQKA9lP
Kf+xVg1e2lx4fYt6Bvmni4iwa7QWNLVGZiAXtu4oP8X15yxYo8adJn0ezCP4O1HjIo1+QUXTsOJ1
EKTE1GmetLYbi/rBMxQavwY40PvOHw5x0HYl3Bxm8tG+Ibw0+BN8JnGoxP+eT6AWiXEt6bHgqOi+
jlJma+HKllucQ17uCA1At3MRbEYhN11XRoKTG3py7DPRvYvDTLlJKjde8Z1Lx2giOyNStiYGoZm/
0esgT9t8FBwNRt9OfFdJqATRF87vyj2wuO1MMjjgLKxLQc+qzka4Gdh2ir8z2q2/hh5e+/7s3FTt
6JeJVwuO5T0YaI8Un6/fAWvfn/kbJdeIAYzp2HRbqw3txPxy3YC0uKdPZmjmaEq3supqshCYGymx
pcAO34Qf6AX/kP780wpbQbXL30pO177tKjfu6/VfsLjt4EGmU41XKsmc840tBOagoOmK0252KIMg
ECetiS4tmCD5SUch7gHs3UURcpR6WM580xkaGfrDYeOOCtyBP68PZFqLmXc4szIL2LuU+tqgCoYD
ReBbYiX7rPecACqqjZd0v1S0Pv/CHnEHmEu4UNjf5xNXiIZbl3pmOq7m7q0mu9HayE7JVW3o3LyV
ayqt1w0ubEYewPRN0otD4+ScRVJD7iv1/dJ0jLD7NljJVhyKf66bWFopACPg+AisJ6qe2Zjw47U5
ZoZjuI+y/6oMz22xUpJaWiZuoimonrhd5vFn5XbjEKah5ehCFtppLD0JfgVPm5r8oyGYSsIpvL0+
qEu+c7pkTk1OE3sSjVayUrhFEMDb3nQHASorT8t2fmI+dYAwJd/bC6F58MP6rWmrZ3Hsd10ev+gD
It9yfKv55e2Qr70uL7sep98EoQNSZCgaXZDpVL0/KpbH+0LpvNdcCI5dEu3CNrmrXRih2/yX5PHj
irTbKv4aV92Cz4E1bqKqQ/2YC3u2c1FrilwQFpajNHF9UHW33iCblx/80st3TVJkD7kffg9jq13Z
wZewq2nUfJl+NazTeHe+EmEcIb7kCpYjpY36MJLEvOmrRHwMUP97gPIrPGSwfT00ZZ+/JH0p7mqQ
brdSUv9a2RKLuxBhBfYhQCLuwPMf0utGUAclVT89ULRNGVWq7Y1594D4s3QDRVz7NSniyIZ3pnku
K798SGnn3aZFqX5yKznbelmYbty8Lw4w6nm97ZdC8ZgWXvR+/YcuLtXJ75wdyEbKFaULXMsB3eFv
/DwfbDo79c/10LmbvNb9Q1eJ2tbys7W1WnIF2onl2aGRio6MQRO4Tj0oW9NHUG7YCmvl74VARD41
Mv2Ik5PZ+52rxz1GpuZleeeb+6zdjMZHQV3TrmNjTUCBKUcx23WRoTVCB22oUyrq3mrLfR+spUSX
Z+tfE3N0SgfwJSX2NZ1ujN4SAN60lx67bjUEXrKjA7SjxkPvCoqQ5xOWdqZAg75vOa334lUkPXt1
7zW/rm+6pYsG/6/AxkKwfYHtDCE5i0cJf5mGFABQ4O2tl+sWltb91MJsc+ljJcpuhIVsvMnNm0L/
nvxQ1piKl86ODiHLRHAKr8ccQ2pYaaqVsWU6IhrcZQaAw/oqNT9HOYG4P9sYwe76oBan7X9Vwujz
4JVyvjaulMZiFiAPUih3yJ0Avb3+/cW1JxVFkxQShnDQnX8ffnnXDTvRcmKaEnd63OYEUyWCbjQ0
bK6b+lOemAdT4O3/tTXzjwnZr7yUOsvpVfOX5lsPRaU/qtbwmCU5aB7tiBrfN92V4d0Vb2gQ3g6t
7PSGvL/+Oxb3CfqW4D31qfVkNqWtXwkIdQzsRCR3S6QrFO1HVNISTudT8mNE53UlVlgzON0bJw4p
DEt4sbSRjfl5VGI7U78Fol3cXB/VnzDqYnZR5ZsoXNmb4gy3lEIXF4VBZDlVY3S3dIm8jbkswV/S
x49tFGc7sYqGbVno2mfdjZXbOBlpihzjfNPSCeEEPqocY2C2N/6YNAc1L8p9pTTtRkutbmOBMN13
ke9us7aQH7i8MiRULH9lEEs36AQq1Mn2w/k1j0bDWoCiZTRcJ1LCg6LfaNqNJqLFTO9H3G6vT9jS
qpzamk76yapIXVDQgWCB0cmM/MWUYvemGTz/p+ln9SZvC3clTlk6yQZJbASuKHMBqDm3J2StFNKT
7jp9t5e+5mvMAIufJ9NDJgGAAxT355/XhDxOswo4kBnd644UOddna6msLAOJoyuM6AgkwMxRmFUv
tXmiuo4QeMOrDsXtw2CYIV17BnQNpf+tHV39URg0wzGN1Pw+CKLowdgttUcjCY2/mUw0E2Vw72hQ
6rPNXntuilwdZQHF34raJhJWNseSm+cxQQecOvHnzTP1I4SLtVb4JDaF7Gvhdm9pnu7qrLcr2q/t
Msl/B+4ajH/RJrVrGGyoaF3A3Y1WTuu8ZkN2wgO0wY36T14kG6Hl3fmtEP2VCsGS4zemNhJeC5Bi
zt/POVUUz3A5asrojPKPkEQEvVAr07i4KU+MzDy+mOlCUGmm64gQ/mZ+Yq/VBJYMmAChdIus0wTt
Ot/1adjVShMQ6w07Sbk1s5VJWvv89PcTH9FITU7MxaHye+U3jMzPVOy21w/W0jqcjmD6+4mJooOU
MvEwMUjPlnbndQe1WTm7a6OYXXh/aE8hjKYY9CS2r6W/8vm1EcyuN69RgtAwPBybKN55lft1TMUn
A5Gq/99Ezfy176aVNniYCdKDq2zdZgNT3F+YwKNQAZLAGc7LP1aFPKTXGhb8VFtTuGlNanQrscDi
WpyYmI0ipWezripM+LyyFFA4K0NYutUoXXHBWAosFfN4Lon0sO/bFiciHlyP6sK+HL8W8QpGetEK
JDd0Z4LrIZI637RKmFipIRZcBs3Gf05Uu3pN6rVwcbpR5gENWM1/jcxutAZf2IJCdJ0yTZ98NbeL
SHls+/6V2Ly2C5M3RDNpuYz91muqTZyvaVEsRSMnP2B+yfRTorYu+QFJSlLJK+77VHvoUuU19nq0
1LS/qNtDkYEgzkSEzLhnriCMqj5ChdNy6sCm514YN4qwsj0Wt5+C5iCGyC5a099PvE1k0R6SeTz9
S9/Yxxr9TijuXT9ES9cYvYkkoLhegCnNAoVRDgBr8AJ0Sph2yXiEymfqxvJeNGrpzmui+oZsJFJz
Be291y1PG+Jiw8BaAP2CQWQ3x/gq6F0nvomfS9vwnareUQ2Vbd7TnRZlOwvp941gjOg1hCueafE0
ICuEwvyk4DsXOq5qZVSMZgQ5AH/KTSwgKFoRVx96BDc3JOPL/fVxLtqj0Q8lLeD31KrPF1GqicXC
gDRfoHzygt++9RR7n8r883UrS7sfLWCqLEQI9J3Pjp9BuBrHnWw6oOp2EqFPB01m9jksKChIK6/Q
FVvzTEdLej8UQoW0d/M99j53sp2TifKRKCm+XB/V0gE4GdV8d8qe2Olth6VW3krmplxxWmufl8+X
JupKXahJGzih+a0r3j/cwUrSyfrTtMANRYQ487sCfEAyDd9khCLbi+y22/3N7ExNEf/7/dmat7Wg
jLLA96X03UWWJgjXimtLwcJ/IyDddD5BnmR6XZebpqNnT4p+0Nyd6N5eH8RiQvjUxswDlb2h8I6c
cjSid5tF0lZGpZFn0+cqE15Mq7uX1ORFilp9m9Xyu5iuUTVMszT3Q6f2Z5ugrBTKutycTovaRmx+
TsaDVRp22z7lhW/73bEbfl4f8iUR6LQxJm5N3s3Ai8RZHOziDYI6jU1HEIugPeRojJBOHoOXpnTV
nxbPzmcpbEk+54HrP9bGMB6q0g2px0SN7eX+ezt00Q0NB8WzTp581+YhOtm+22/92P8n8xLtIGR6
Saam6z8eS0DTrEGjDBE1N8ZsT0M5rOqDq/Js7EioJU+7jH8Za/i+hYNJYXrqAJkapC/yduIQKlLr
S4bTIXf6bsZfry/AwrYm60+t02IonJ5ZDDyW+gDxC9XI3MtftSD4NmhihbJGcnPdzsIwztZ5+vvJ
/V1WGR1/Y2g6WnPX5Xbjrlwti46Y1vipuZOGgjmKui2ssvAMb/p+saf2eehcpNGyg5pkW0i0VkKF
xdGcWJstPU9oICRtZDpRchdGt7Bm/cVswb4xCQxOlGrTqp3Mlp8phdTGqekUlnLrltXnVjF/XDex
dBfz8PzXxPT3ExOVPJRlYQSmo7q5LcY/SGxtVPe+7j9dt7OwwWSLvMuUAp5kr2ae2WvCzNdg4XQo
RoebWNeEAwIgPQzMQrziPxf3AI0K1iSUwH9nsxYqXAMUpkxHzqvHvEn2JEPu2th/GYf4tu0/zGk1
uS5TnHLqOs2l8ye8JwhK7KN+Sqb3tgxvVp8Rk+u78MakByaiSWiG5sQ5mlCKWlCXxKPNEP0aKAdv
MiOxYrsXO+Eg1ZZ8N1JmGQEwswELumlv0ggci12E0mD7VS7A4RqLKxHP4nqCNqaNVeOnabODHAtZ
pbc6FetRVhFH6/fIM5fCy/VNs3i+rEk6hm6FSUXhfHMKhhdWYRVbjgGv+1OdrynXLHyfG3wC4ZC2
oil3tikTtW4LsSSYEr+GYIrWeA2WLnJotEzAAxQNJlXN89+fZ6lcSaPF1SD1z1ro/1Tg8dPjcGsG
wic/BjhtJNVONtqXIlUesnGNuGGpoA40TJtgLLRW0+9+/gPkFpWxPNOBf+imbSiPCsovVf0aJROs
ut0j7LnxU2MjGisvmQWvcmZ3FkGMSMfmQmxi1xi+W9nwnkvmDWzCI7yf4Vov7KIx6gYSTVETe80s
JKO3os8GA4xLrdb6rR8OMHP6o7tVje7N6kN9xb3Ik1efHUjQglC/Ip8M3H7eCuUVcmM0RoIro5v7
k6b53nMsN9KLkSjS72C04EeA2vGfulCk7ZjJcmmLRDePFN2Z9raSytu8CcxHM0A4PEQl7bbwxWaT
C1Vn56XaoIIj9nZdRsbGr8ruwddG6dirpQe/WF1tDMu10P7m6UtuOuaKDqTd9VO34D//UKZZ3KIw
8s25zjueVEIdqKbTdPyE9l4dO7tXj6L6O/dXbp8FL4K+sUiWetIovKB7sJTRQwqcCzRotw3iaGK2
i4yP3zzYoBkeFD44q/khzAg73cLk5jEbY+NZ/T4pnrXKXLmqFyeN4A8/DYbkghG4FN2mKyBNJx1d
2p2v3rie+kRv6t6PAsGWDGElkFr0LVOzIa0LZFouWsxHM1Ar2WumQq7wtQ2UVz3I7/soOQ6jXNlx
4nP1ubZYCrsgVF9i68PkVwTpp/ZnsU+Uun8kELn26uaujbz7Wluj71o62HRSElUDizIuBCA6rx5L
dAJpr65S+U6w5PK1zxrzUOiReav4vboyp4u7UeVZCuuARgpy+vtJLDQkViYXqBA4lfIYVk+hiirZ
t+tna+nGQef9XxOzcItyuJtBsgRUAQ3awfoh+iu5nEUDtNMq9LuK3JjTPj0ZQyC3rSr55OAk8UkD
lRt6awiCNQuzhY/zVhUKQiJH6feyvlsLLBY/DwiK9BC6EAjknQ/A7xEbS/2MGQLNLAyN/fv6CixV
8dlNiO7BLkEmcZ6lHAShzDqzB/iWHnTvrvltpDyod4Fpl8Ou++4OuzzbxMZW+HLd8BRMzK8NedKi
o9EILzGP42Tkh+us4FUdi0+J+yZrn9Q2g6ADKvfsvRu/N2vHZ1qIC4PIk060J1NJdRZ9oNidiX1C
iJaGyZ4KzYMsJHdZgp6Jgm6XXUeuthOAuV0f5tL6ASz81+ps/awy9ZMK/hGnT6RPydC8Nzm19us2
FqcSEnmVUq5J7+MsrEmRuwwSGoccFd3MyO3sIAltYfyS1MdGfWmqcDv0f3FToYIDbxDd95etYp0R
tEbha9wi6b0aHfTyNo5X7t0l93NiYp5ELOqqo29bNB0vDL9bjfRaitZo+66xUu9auqoIBim1c8CQ
OJ65CC0J1DwCbO90Qf5D0fLbtEVM1FD0X1IIutHNVfFwfb0WdyKKGEShU6f/BUcCOR+2f0t61HB7
2vzrYWu5ZrBT/DDZiHUt7jzi1O2gusXKnC6NlWI0meZJeESbt0W6ceEOcq/6R3e8LeVN729r7VBG
t0a88h5a2vZ0/pNpZnyXDWtjW4sIX5b+UTY3nXKvah+H6xEkTcx19MIgFzQ7zKmpVWU8BP5Rze6F
eGvpK0dq4a6FtRB1DPiwpgzc7EjBjaF4LakTp237g9eKdi9puxTBxjXi30VDOHYSNIpB8n92yU5v
c6loO91xc4TrpfBW7MdbcK/xWmF6YUXoGSHko3sQOPF8xgKtUMVMrDWnCXU7r21rWONhWDiwVFkN
3ncyKEpIGc+vqhLEdDeGsuaoWge+LfrUCeWnOv4woRPUGHhUKl6TvupFFqhXo6YeYSBxwu5+AtEn
H/fYU3AFd4k89QrMYb9BISW0CQSa0yrISB+y+vXDp//s+7OtG3pRLmsj3xe7XfY1qaJdVYY70yzh
mG9ss/r4STTgFgdCNCmrX8iY1LIejVCZq45KAZlUyIovu5ScYzkoPdL2BITy8j0hIMSV516nOtKY
iE+9O1pfzDSu7Fot2jsvw8UYnV4+mCnPGiVJRWrkknXISGYfzMbkxkfa9FBYev9gdau8g0tbksQX
vVJ0ZU1cMedbEgxkIY5GrTqISLwSpt1oXpZtDcFdo71ZcKxU56eWZlwSbeezY5zEYpi7eqo6StTa
GLE1+nRLnnFSgMJDuL2+hZacBo1mHGXqk6AeZ95pjK0hT4ZEdWTBQRhpq8CFa6qfR/kvtiqRP9y0
QEknVP5s+sy0Uj2/0BzZevWNxJbFx1H8HKkPmXDfrAWES2tF7oy9CrvvZct+7keZXlix5mhe1yLy
CC2FFjT6Vi+Mv+gNJ334n6lZPsZ0YeBDFAEX0r+q+Yulr0Vki9sBjsM/RfPLmILcaGt2JYeuQwF0
p5pDgGa6ONyGBkpVbYsg49Sks3IUF42iHsejG0o9MoTnq6UncWP2ZN4cMrRbN/Z2EWG8aj6gKeSH
P67vwIUQhvQugTsEIlwq6rRDT95VGrnkNKpMzUnl9Lfq55vUSG/bUnpTzfrb0KWf3AJinOs2lzYI
b3vYMBUQbnCmnNtEFnzorITdCEH5pkgcSb5RjHTlaC1dk5NINtudZxHQm3MjqZukXldoKuS0Tzlc
dXq+gkFbHIUKDS5AGAKwORSxoWtL6T1DdXJ5i4pdIdvBmrTIwnuA8ud/JmZeL5SC0kA1UHUagY7A
RLCFwNi21e/WeGpTgJ3ewerfr6/NH0Hd2euKnBWh2NR2S/pq+k0nGyIPmqpJLK4BgEz189i3/l3g
R/pBlQp1q+XgDXSdHpgxHMXN2OrVfWk21VOZDfLGj8JfuZH3TgTNtu7vM3D4PNRd45B3FXQqiYx4
NGQe0ONf/9FLB4ajSDrY4m64qI6pWquURjf95n4n8AJUbpBU9qnsrkFBFzcV2a0/ZTjpImRR2zAF
bI2/9grUUBMKb6qur2EnF0czqYlQHeOxNw/wZDGTBaNoVGcU/xlkvI5h2W3xXS5papD+gtHRoDOM
gBVVvkkA6Hy55ZiUr9iNqiOOz6Zx26/V3JdmDFwFrxTa/2CRm531KvYTT5AJkoQ8+FxG3VMsrjUv
LV2ipyZm4arvQ7UqVK7qRKU82lYrIPGCsySE3Xltsr2+1ZZKDzSYIH0Ao7xCi9FswhRFiNEsA03t
VZ6+yYZ4qwj1vR+mu65Rvgqx8hgkxU5Og7dmTFeSYIsjxW1OGl0kEOcl+XxMBKkrRWxndbn9H9Ku
rEdOpNn+IiRIIIFXoJZeTXXbvfgF2W2bZF+S/dffg6U7rspClar+xiPNgzVE5RYZGXHinKYZ+Qao
FvhRQxu2ZjbVksthzcUh5QtJG3QfwVkLi1eZRttm1WwBvaC5XaTvhomgsWbcXZ7TtT2CQ+X8LXSA
6Hv5+yOXE5eFrnHKrYDWQag8ZIdPfB4dyUtdAzpqYl/JWOsWy0APGRjTrvYLGff6WoMHEHX/vi/M
kjZzKzUSfD/Lzcx0jSbJg3qe6Bc70YxkQXboO65OE2A7LKl3PFQTvHPz0B0spni1mme7jORsa6VA
V6Ron/YNdejfaNMkh6kbUcoqw/S2nEpnH9VIHuoQt34vMybD5yy/U/T8KBkijYtX3zknQQRlpghG
UR9xci+ddbfJDhW4RUc7ujXQEHl5Vdb28iIqidcMwHLnUFWSqCAWnYDMKPeG8zLdxdmB6PvLRlY2
MApoeI8ju4ULTUwJgSpT0yqCGkmePWfF4JIe6yODGcqMCP5HjdKuzxK8igjLd8a8m3rUYhzJSFbO
CNDo2L0IC1HQFVF/OS1swiuUXB21/wZRCd/MmExURmJDTNSFEXr3mxnVzbEIn6N2urfT+dvlBVnm
Qtxj+P14YeHJBooSIbogESdOzGo74MMmL3z1Jn9TanfgXhhKgsy1/XVkSRwMYIs20zJuB06tHFhI
n0Oz2kfgIkiIDOUlMyVcCZYeKizNK/Tq5yUIG01/tis3RnUxnn5enr6VFcIl/d/06cJ7Rysg7VMm
OKKT6ccV9KAlgdTqSPBmW0qkUBkVE5pT0ddon8d5gSr0bQ2+T9XadK35MEaKJHpe3QhHlpZfcuTz
R7Riq+NyMnn7oyg0t3c+bGP0QVvm6vxXIstBr07ckTnBR9shK+PCAA4vo8TNrCUslRzQFS8A9cx/
U7cM+GhAphrmkzPBC5TpfqJbMrxmsptGNgjh8ETJlDQIpOHNBoiI/zQMyT0sGYKIl4bb6S3GMEmV
8200v6ux4VqZDFu21rB2PFEidiOvG7vhE6g0dD7iiVB9M4z5LbGb+77UnqGJ/mzY9e8qVHa6GW8M
UBeWRKYssj7QJXMOIsRzWrRsiKByR0YLqEDnMamtXeRE79WgSk6TzMyynkdbIkqZbqCnFQAOSJek
DvkwNAelRSI5SqtmDGR3lhK9fkY2rDljRWyls4I4ei3j71X0J4slucdVvwBwx1KU1xyk6U9HkjCr
oKwH/JApDyao96mJrrTkK8m+XvZva9V/5Db/GRJOUVp17QC5JCsIp8av+ejZdujx/kutxC6ZXqP8
0HaWy8viZrpaogP5TzzmVeRAUFlBUed0jJRpaVfFQAwW4cOc38SGl8goW1cP8JEJYUNAIJbGZQsT
vHHNfsdqCSnj+veXMj+AiNjYwkWkZ+DmjiILOyG03qukfyW6jHN6fYWAqP0LJgA2SZgmk7NK0zNC
g0h9jyLI6SlV3Xq8AFMajTk4PCC5ak1f8lK56ed2O4Ii4fIeWd2LiOowviWMEHUgMhIjhjUTK+hq
tzZ9+pahrF1Kooe1zAvyb/8ZEWYyrNTCUgwYGaBzglbWvvrZKkbxWrbW8KQ4avejmKNhk0y8BRg/
nCUPvdVkPPzT0v0PEYQzuEMGlBRJ8soKtJHesjLdoe3Db9Fbp5HmK3qNdxObPqoo+aWP/Ab8Jock
62/tvAdldn+bdzKR4LWnATrK0LoG9MXSBHt6NoYhmru+DGkwK13kJqzt76MyzgM14dMTZ46xi0gl
Sx2sGgXiYxH8gGcUERMKKHjVUU2BMsxuY/0OUrEo5xrGfs4kV/faYsOnLUSJgFGdNRWDCbvI8CNo
QBBeQbq3QgeW0blJ0T/N/axuJlJuI63bs/ETnWx49qLfC1316JkWy7iRY8dqM6M62RbfW+MDuF4K
fDd19pMpuSTWXMOxJSFyTOawpvWkUEC6d3oI2hX/8qlc413CUIA2xQWBXnoxslfDbJ6zTqOBlVV5
5ebgGvO1qQFJQMyrHzOrX3Dnpy6pVb4ZmJrdVtCtuB9MXh26oe9v2oRN+zrWK29SJrqpMypJA6xd
k0c/UHwQUJYolHRY5UlPbtuyBIECdyv6CRd8bEVwHCzVUgX8JCgD56g4+rosObg6Clzy8PDoRQSK
8fQkZtxQQ6bjsof013duhLchLd9CKEpdXs61swcPD7C5A6WXMympDJhCqlBESA6Y/nNegY1oemxo
+KEVw5veVLLmxNXteWRP2J5W65itMqINJJpVP8zLx7D+BFjDwmCQgoSsxTkrJooELUHWmwLp4iWh
z+vtQDdp6ZLmTpe9o1ZX6ciW8LrpwbI3mQX8ZZXaLi1/UK32iCxcX7sIIfyAo4a8LZK4wlYzUhsN
6jHSZkp1U4bMHYtmXyeKq/eyzoPV4QC7hrlDyuaMaj6f22HKzQGwZ338qCbUKWfrGdHo7vKmk5gR
b3YIGyVj3cCMZkxBbcR7ZJQ3OpUFmat7DSxgfwFrYPdc/v4oLI+LdGxikIoHWjj+jrLynmSGpHdq
9fgcmVhGemSibgv0btaLid4lpmenG0W5b0avkhV2V/YA0kKI9RauBRB9C/Eyjc2oMxo8CTP2jRQv
rfXcFi/x8+V1WZkw5M5QogYoDaUuMSug0KZLQGSLvBBGA1Xw610mqLAthN8IK9EfLOzjCLjw2e4b
OObRLSa/pJKrb+V6P/m+4FtqrRwqQEFo0FfltrDyu54PT2OR+70OYhR7/gF+jXdQrknMri0NgC3g
7rKAbjEcAb4Pjd5xQG2MBjSBCjCOJd+iZlwb3y4vzspWw/FfuiAoIpcz1H6sgVOcVxDhzAf1Bokd
wwXn3oM2dVudtXt9riQou7WLfvE3UDYFZxRkZ8S9zVK1U+xyueHIk0FeAZ6P7mk2+7VF2VOoRuy2
zRi605wOxNC5FuR5ug1pAhZGI1N/dKma36ArTJa8XHEeKPLiOCOZjAkXO+hJ09UV5MwRxNE7JXwf
FYiNoAT4iclGN9SC313ITYTblyU6VGhacNBr6CVc2o92s5p9mwvrBatwa6LweNne6tb9z94Zd1RV
2+WcVLizohTRvW93iyqdl1jeBIafuPea+eaywbWjvmjCAEAMjgBThH7lSKLHrTUiTLR8nbvF0//2
eWH+xja1ClXF583ubbxVrc98HmTKkJkB+gTV/1O3axdl36gKPp9bd075+Jm+SGRf/31/OYtHbn1A
JDvxEN/Pboi2rePt5dlZW22wFQDxsVR/QZl3+vmpNpUE7w0z4FneupzafjzzdzSFboqh3xTQDNTs
1ATzkCxoXXNVx4aFG9EZICk3kgkgEAgQDWnn9SbUQ8nHYIf+5SGu7S8gVwAlBS6PnEUSaTEYFOgW
E0HYS6IeHEkEIfm8GEEMdV4MpMbnEzUFaou66vVwVTyDlxw8HB9cu7BElJO2n7pBDwyrsT0OaOnO
hAiXxMraesC/Ll3jCymfmIpqWYRHYaXoAcl32bwd6j3h+ymR5DhWrQC3D2z2IuwtjkWzu0HL+pIE
FXI2o27d2DmBMLrCfRSzZO55CUSEwg9qCuitwU2oL6HX6d5OgIge0fxPAj7pEToDBkj7WK91V743
AG27GXUit0FO4/J2WztRKM2CiRqdX4uG8KnVPDUiwExHHdDz6q4GTtOu0DKgJz+gXz14XVy+6Q6K
KF3myCiL1nYi0HZL854FDIh4S6JRLwWFS6QHatd9Zblzl8655CZeu/GQK4Us+yL+Dvj06eCKeKwz
ZjM9KPgealduqPgde788gWvLtmBNUTt3ANQSX/Xg+QEuwCkBcoqQ8HG1If/IHVDwkYIWfwiUzPYZ
yFb9sISYzWXLq6PDVY79gnvvrHQLzjxTr1ScAY2P/ffKbsYXu6KZX5FBppu8auov0Ar1aDBhC7dS
NtOJWEptBGFaPsR2vk81dhuWiSSJvrol/pkRyyso4I9NxRqYyXd14aWVJDhZHwb2AZpxHODRhCOm
JRYvR4rvz81DPd124Q9b+/aJRYHSLp7Q6DoAWvh0y9lKEfMSb4GgL5sX0xj2Thz+qjv7fzPzF4Nz
dM/OKEGGQ0N13ON67ZeEOdsJNz7ySYxKXmqrk/ZvRH/T3UemGFW7mRW2HlTAWZgM2b/YtajE0y4z
Lzo/wOX+f9r+lsSOjHBUFmJ1igCtjmlNXCQHlH1ulcZm4l3qqTlwPIMuhV6tDQ3pU7zY0coO6RzB
P8yQkljw6Uag5hvF2LPoIUklT7dVE8AiwQIudICiTvdD1U2xMeYq8Mtz9jaE9aOe5RsTIm3Xbzsg
3/8zs9xkR/NHtShnZqkbwaTk9dc0NmLfzHPlfZi1TmaKrKwV+p+RXINLRYOC8BodNTXXdRaZAYRe
DbePjX7Lk5h7tWVmnRtHSXmfz9O0LYu69G0eUq+qlNHjUDDFwZ4AeE7bdN9CPHUzRprZuQMUjXe8
G0uPlCq/tSGe5ya0HdzZ6uJbWtaHBK3sX9SkSaHRZIb7CO1GWxVMq/5UdlCmRz/JRDW494Z+hFwv
C9ec29AbhpK6CEgy1xmGzhsYiX4rOQEMtVS/m4qqvOHFSDYKm/g9n0YEw6jvgtPAQGM1ahsalC5V
/dkMI81NYhb7RtG3N41Zxlu1D2X5xLVYA44JmWEAclFdEzZKWccjN1rgqB3V8XUdVFVKgy5IUDik
zifc4LEpYbOwiBm1MzAziBzwcTw0eHfKmIrXzjOyo0CUgX4A3aiCG8wSZ04yC5627Nv7JdlblWEE
MTfzS9HbxrYwZRyLa1cHzjEKeyoocs6oPzqjjXinGHoAqNMPy5q2AP8cPnHGjkwI0+bEUdj3mY5o
QtP8STOfnFHbN8V4c9nMWkCxMJrb4ESC1OKZUyrTUSk6Swfbbv7SatXt3Mw7mhsAaLPKb8FD52ap
DKq9On3Y7UhfGs7C1HfqP2YlImkfIwyk+ROEVcxOMncr33dQF/vL1Y5IUyyPQSLXTDta6cFE0SVn
x24TxpJdvXKAEEyCUhd6HXBMolsqx7BTyhH3FLWdj4i06nOn59UmrxRjYwwalbxAVkeE2iNgBYjZ
zxTxhpb3Y9ej38bSk01ITL/uJdHr6oCOLCy/4MinD0o2O0MGCx0LnwrT2XcKu2u62bO6QhYZrY4G
4hegXMFTB23Dp7YcpezmJWIKrN6tLWUTmtr28rZe/Jdww+M6+M+CGNtBnQ5PZ4JodUrCHxEFDHQc
qld7hJf7hCG06wKQiyDsrF8SYllDk4WhHgxt9VsJNebas87cnDQyS8uknA3pyJKwQBV6EGcyYccp
b22yMV4WAQLL6xIfjMvzJEmWrs4fti58G1wcUk+nKwRpafRTzIiQDN6+GEm6sfMCaGNbkk+z1nbC
okcDfATU4M/oLAwyN21MBxK0o5q5k5oDd2rkJrr2eBfErWn6RdmprsNn/UmPeffVVMfJ1RGntS5t
ktENqVUjt9kq9r2SpPE+iRflEGgqbYnZjm+ZPVLw33L7Xq8afkNtpfwKvsjU06KwesbipXf5DAdr
gH7Zm/Sa7ds+BN1JOOX5loRGcRemKLu5VgX6GosZdJ83bfMFZEnZnROFzJ/S/dx2Nw0a8+zItzMf
beK7CBJyIwTyFG+MQr+g9l0S1cYD7nEkJ/Oq8VVQyDwxKEV6paI2d5rdmweT29EfxC/2xnQSvm2S
Yd42kx1vi77k6K9TB68aELV0tI499IlYf6bSil2nTIhLqk7xDYOPGz20sy0Qr/GTlSrRPtPabNP2
6ixZuJW2FNwWgGMAFIHr46zzokqjPNIyqzhgy2Pcecx21YQMaBlTRBFjOA2PWlram7pT35M+zUH2
RQ8qSzJ/0Y91taJQbmquMT8v7GeQJqW+3kWJr6C2dddH3TcrK2WUvytIt9PfLFypGsm5qeVmcaiM
ald0yqvTsruw1l4dJd42eu8VzeQ6xri3c/M+CTHVM5Fct+f7/fQnCOdqcsKUgwW6OKjzu6Lc6pDg
vuyPZAaW+/7IjZs9ui/YMsbuxbTABCz5/LlfwO9HughhIyAgZ+ECdey8rQytOCxKieb8UOVPHex8
YgxHRgRP1yR21sYqjKBrf6Iem/zL35cNYvn7ozmKy6rk2TIIw/aS2YeMNrk+l4cWZ4DDwQmrQ/hR
zOXhbUZbonT1gYbcQ1lrKr5x51toyHBR58sN+YeFFBLJT3UpTJwORSUt65UmTg6l7eXUw3Pn2qk6
/b5wZObKatlY4PvEdGd764BVobg6tIEJNDxZ6LeF8plY/h3NpEgVJ4wPrLV83jouKyWJnvP1RvYe
6TLky0wVEZRw6HJaqXiDFPGhtu/iZFcUfppfnbY4NSEcuz5SUk0leXzoOzwrvdTcRNeTNJ6aEIKm
CZWaVmcYBeV4lyLSlJyKta10NEu2UB8tY2idlTSLD0b2J8pz15HBpSXLIOIjRmuijRNhAFP8Sqs/
fdN4KvnEfj0eBDk9D3ZdmcTKYKOrPRWKpPqtIfMeKwXXZSFw5FBtNRaGpVMbUzKxSqkVdrCg+6Vq
lYesa00fkuKmC7/lOvFakCc43zv2u6O/FOd3Ee9Zt00bfnWMe/o7hLPp6D0PCy1kh5n4HdnazKfX
6zwj9lMBY0A0jneu+DpUwn6YqjaJDzak8OiuD5+bZHe9hzk2sWzLI2dsNX1vpSmLcaOAcfama/fo
rb1sYpmI08j5dBTCgoXM4I3SwERsvWnIvRV7q/aoKRnI2vk5HoiwHLgNtEgBAOhghxs+7Gv1E8uN
Og2yychcnpcXYhPSjVGqs0Op3tTJpip2XMbItzqEIxPCWuiJ3fY8I9jZ0A0oPLuQRI2r31/IZdAH
jseSoZ+uNVe0tEa4zw4RdUH5zmXRyepCH31f+P2OXnVlz/D9znmMcgBGH/H2n2Rl4TU/hlr8f6MQ
tlPRFWbchCY7mNmWJHcozxJbksCQDUTYS8PUovEvt7AQbzbgSrbnJLfFIDFy/qBcHnb/xiFci4Od
FXOLPoLDwIpt3apuCgpX2/zRGZvOOlA1yMqnywdRtv7CLWmOTMOjBzM3TtvQAlrb/9++L1yRvQ7t
Ezou39e9JTWTSm55ye8Xy9lKXAAgbOH7YBrjvzMZz4/s89rp8dDbxEKPKRZkJm79Rn/+T5NjClcj
SVvdhq9lh7a9NettL3t5rO5ZYAhA1Iumf/Rkn/76duC2NekTO4AN0Kx3efwYd26hv35iFEdWhC0E
nXFrIA28YGp7Zr4PHckWWj3cR98XthBHd1IZWSo78PmmD5L8ZpRpB0jmSYyzuhJpBT5gBIN6a88Q
uIc8Afqr3i7P08o4IJauIdjFs2BpuD1djRpkp8Qeo+jQggkIQEeobLSSpoiV7bowyixJSeTaQB1y
amLqQd5asQ7aX2HoOtYv0MluLw9iZarQXGmo+POX0k24L1QjVFM8HhYpOB2ZljsnebaGfY5Gk8t2
ll8qBAgndpaRHsUgmq7YfbFotmXKdwPE5IpzIE7pUyd2x/o7KSUTt5yES+aEC4TY0UicCOZU/S1P
gpDtpvwd5D+JPl0dDgO5BOTVkt5fSa+FdY3aWBqqgUn3NPKs4rHtJAfmfBcsJkBZY4D+DiVB4cDQ
CK+GQS80ENZ4VmRsWiaLECUWxFzubGcJz/9aiN+RMRtkRF7nR2UBDoFCghLI9Z0102htEytFMWrB
FNFtl5pPoIDaQ4Zwd3mTna86zAAYCqjS8tIVKwZVYqrznLYaOLKLfZi3O6WpfmlgIhxATVDzTnJ2
VkcFng+w04M/BpWK0z09V+OUTxDACXKlvzXj0LUL1VXVj8uDOj85KH+g8wGlHKz/2VsIOhhAXTPE
Cg0b75J6eOJWk3lzMX8MoXlXzPOzzSzJc/7cK8AmmPCWtcLD5IxvlPUOkqOZijp6xdw5zaHHbv3S
62Hf6KmszrO2+f5SbSC3AvSXCOqBQskUTU2nBsX4EubveSQTll9bp2MDyw848j3QrLWrOYYBe9pB
csdH0hgigP7lZVo3grQd2qZQVxGp94id5DNtHTWYjMKv59ablSeDS4ysT9U/I4K3TnW9MaG+oAUO
v2nnLwgmLw9C8n2xUTkpqALxKDgzKAK4hW9BjvsTBoDaBp0LqObQwHu6FCbtTS3GggSp8RzHHxnS
g5cNrC4DwIrwkyh7gtVJMGCRWge3lxqwGFhINMHTHVCNQNQA+S45/quTZYPQGiwuIOQXozHIJVZa
r2AxDMrRqDh5pqynRmZBuP6BSSfRXNs4+mr1zJLy2dQyGUrxr0TX6VW5lFdN6D+A/ACkSMKM6eow
pKDUwYzRJAJVCG5jpt7XNf+mANJuabPhRQ3/Xc515TIW73ta7sNKczn6bmhdbS6v35rnATET0LIg
/YCEmRBUkbjr1W6E2LKpe/WLogVcA7PMJ1YOPUQI3MAshJq8MGQQ01h9h4pokOgs39ujmft1ZV3f
4AXCDx09u0D04dIWu+9SZ4h6lataECeQyPqK8OcTh+nYgDBXdgX4Aq4OLbCS+3i8+8xZPf48OT1K
DRoWoEU9a8EM3h7ml1c/M06nR1iEeu7NvlTxecXa92jnUiXfX91JKK2iZryQ6osSfF01FmneGVpQ
GV4LDiLni6Pdk+tTUhjFkRVhksI6R6MryJzAuZL4Whf7fy6fh5WK2kJKi8AJuUGCBL4Q/DHFTBD/
xWoQ56+m9lzQdMfMgJFHEpf3zdy6Zhv6fTZ65fylH65+jcM4uGqBXwaXGSixTrdA2c7gQa7tObDt
wo+jwt9fHt1awGbB6QDlgw5RQ8xXR2lZVpk2z0E6QlfDNVW78Uwl7V5GBIvbnqjFjalPveRxsLYz
4K7RUeqAKhEl+NNRFYnWcejpqqCNBwS7K7P5weQEhdUWUlZQJekkkME1ewBko8UBFEA2QECn9uIJ
rBhNxHGranSXt/aeFzcZ3SahZDbXrotjO8JenFDbN8upXsYVvs1pswdF4cv1C4YefXMhSwZMWUzM
12lIASuZZpBVlDuTJQ8LCYxr9OMDgJd3gP1dn2/ElB0ZXOb2KHbLmJYwW4XBgr+Z/S1oVv1q+tob
wyd8KVAyJkYFnjvQ057aqYkS1gNQ2QFBH0jneOpc+penbm11HGChwbELRBskEU4t6PNUIRCdkPMD
jZFZ7Zh2fSURgY2JUiiuTqA4RYxeDCqPyJyXfT1UHvAyFSCUSfrz8jBWAqxjI+KtNmVtYyUMRspB
G4GvNDZVbnWuSWSIw3VDeH3ANYABTGzBTOgYpvnyLHDaPVd+he1dM3y9PJaVJcHNjLqLs/yLTujT
JUmhNxRbSgrQtfEWOb+z6/N1oC/DQ3R5+IJNUDz4pQbVE0Uhc5CUDw1/Q+dMykwvn54uD2NlphAu
ASyMtovluhP2bl+j3xNaGHMQczdtv9C3ypQg11YtACJM0B6HjkIx1OXgR5+Qt5shFFJt4nx4aMdw
Uzfp2/UDgTQiLjkk1hbo5+l6VFoDumHwQ4Bz40GdIZA0J15TSd62K4u+EKaCFx/9TOfIxXIsZr2d
caeF5aM6PWa/PzEGNIgsJLZoPRX596jipBGzExzzim0hKRjkoJaaQ1Xi69dWBA1/KvSZAUKHsdOp
mgZLscduwNbqyW5S+m1atW9grZUgB9bCDwqqeltbhEDApC3cXWj5ShtaRPC/jhO6IVEmT8/iG2DW
tinXWxccFvsi0m5oNd8XTfnREIe7XRI9X57VlUABPwM7EDOKl6N4ZY+UTTowW3OQgWlwyNijYuYv
UAN41UOGUsok2YgrlD/ABYPuFE8jAP3PWoz7EZwTWd/OgTkkZDtXWvKra5x+HyPc81k99pvJmTMP
ssrZWwPiCL8MjaFxoeb3GR+CjBbwr3Dr6EcXFiACdZiqLL9kIR5q0PM0hY4X5alnJZJDvsLzikHr
IGZXl8b3cyo8M2c1z8wZ/cRl98Ci9DVVRvDBz2nHdhkty0cIStNbtTG41wJF53eK9YknLw4+ntTg
rwQvmOjLaJhVVt5pczByttHt6tDqMjGdlXDsxIRwERdDUhRc1+cAKQGXjg+Go/hNhB7j6HoJZsh/
4/mxkGWDsljMdrDZAYZZy+bA0T0QSGfXc8HbuF1MrBYOBth5hb2RDjOShujMgJJsHz1aqiROXq4/
ITOAA4CoHwSpaLMXn8lOgjdyT+Ip0LJqb+rf40zd1NpzHkUAXT5p/eHyGV9bF3izZZ7+erbFBxyF
emS2mFOEzRTcEet16ynR9Q9CCsw6xCeXiiza5k+/39UGarFpOwXtPmp9yh5n8hiz7eVBrNwuOEQE
N4yBJiQkUE+N4BE3ggUDfcUOdMO/Js23z3weZ3O56hGHiXNkRB1Ftw3alvPvhXkTo3xy2cDKmuP3
/zOw/P3RIhQ6B+62gAG4gl1DGoyi9x37KzF7NPfUXk8i/7LF1RmDbO3Ser+UNsmpRZbaw6TG0E5o
2CaOdrnkul+5KJGjA4UH5FAW4V1hxtqhbwretCByidwY5+RQyBQt1gZwbEGYsrSvespNkNIU868U
hbNYl6E1ZWMQLvsujgjHIMD/Fm40baM2PpecjXUL6EQCTyX+/AWRHy27HupmiQqHFTB+i9Rsmd6T
69lpUSpBGfP/TSw/4ciEUtTqxJF5Q5rfAVfW4g2N9Hvx7frddGxFeC+amQ28+4yBxOreynZEhkxZ
tovgEyHgACFYqBgirhf5FiC3UYxtn1mByX7Q8tYed1X8w3hv5uuxgpiuhU8HWUp4cTEtqxWgpAa7
gxXM2TtXfjvV9UmJk+8vu/poOaoaxGXwt6CdtHtvUDccwFbos1eyNof1Cfs3DmHZW7AsxH2PcQza
roeWJvMNcKNAFG1zeeFXbg+MZ8FLgxYKHDSC4yWOCQ41hDWBYv7MFI/bX1LQWX5mdx0ZEXxVHXak
MGyQXKmt/cpysrfC7sflcSzzcb7B/o1DeMwlE1GhJgvWOjzD3us+3UZFPwHtP+4v21nzWksHFyZm
4dIRL/exjDIba24HClQLax9NFJe/vzIOkMIh54U+CUSU4gOlnp1YG6cevDHOzsxvul8Qs75sYWUE
KE0CGbEUKc+lA4nB+3bQqRl02S3/iGPJhlobAHhJ0PAImPm5ZAutVafgvYmbsOq9JKk91tzr/ddr
x4AWN5SQlhwBxODECI4OeOIZYwKOiBG9MVByuLn8/fNBIP0M9SMKLQq8YsTXw0yh5wTeaZRRINUO
mMemJOkuYjK+qfNDDjMIdSGPvYhIifViOzZ52WgKAZ8VsDDKllqHXLtv0x1Rv10e0PkxP7W0bIoj
t8VaqqZlA0vK+OzUtzlA8xqArdn1eJVTO8vEHtmpaKLkZeaQQKODZ+hfujqD8lww6gVEKKC0sbl+
WNByWcJscI0i6D41ZzuNEWUgQA0sK8IuYNDheugtzSWzJFd0fmjQH//PkJhiKacqs0EwSuD2yWbs
vjcAJV4eytpeQLUdHnjJsZ8peg6Mgu9Irc2gggrWbKSJS5LhZ9Wm27hPf5J5eLtsb2VEwGAhdbu8
UhaYzOnUKTW6eDttHANrsH5lFK7GSq4ugyw+Bl3NKJEigS+mIjW9NHiSGWOQmE9sazDJmqwcUgjf
qOgnQ+oWL3Bhr7UVrwiL8HnrNe3uG/aA/rpPzNGRBTEqsrp8zEN9BN1H6nbt8yQL7tYWATzSi5/H
f+DPThdBZbYV66SYgiSevKqlbh/p17syVGz+mRCOSB7ZdERL1BToiBzb2YeCgpUN3uWJWkn8IPWA
hmZQPiLcBRHx6UCictJJ32E39fwGpLGF7hY1tIV3keLhOJrTZlF1kxU5VmYP9bWFsgcBJZhzliN1
5GyivsnTBtqpgUMGD22ZaOC7fvJgAYl0lL2R4hEPSWhMXOv0Ehib6KfNCmDu/F4qp7ikZ09DF3SY
InmLnuAl/2mT02FkmR5mXY9aTVU9TOa0TUPuqgUYqbKbqHuIytusz2+q8upAdulrBU8PiEzxqBc7
0ZHotdlIkGTnqeOxuf8YamOjFsZ3g2qSDNnKQcX0LexDgOAAlSlsDmg65ZralUi6Ovui/z1ojwp7
ubwB17bCsQnhpCagvkD9s0a+tVX8dJgeOE8le2HVBGpcyFJA5B6JttNlqpVcq1MlRm4z6SO3L9tH
og4SG8t5P9sK6NcGrx7yxth0pzZYMejzyDEMZXCgDJN9yWvbo3n/HSq+Prp/ezfmtcSNro4LxQOk
RdA6dHZ0UyXBM7/A6uht5JrIUP66vDQrq4/NhMSRjugcTwnBx5XU7mNahVNQxg9qnbpjmYAs5fqr
BoSj+DjCWsBJRUc6hKOdQiNoCrJZ8ZNm9nLZQ2llmk4sCEsz8RmUexosYEXs904mQbv878LKA3i5
MDIhpQMhWmEDV2h1Io2ptAEza0iUQ1Aj0Uq3aKfHOiGPdlRTN9UMCAfKEj1r40InKHKh6BoDtZvg
ROuRNSXrig4h1OBxBraY67FJwEHgQQEgM+IAOIHTTa2HdDK6iXWBAiobk99Pym4coE21ubzP1u4g
2AH7mIFgA4BC4QlYqgpAEQrs6NVw05VbldMHVdk37S21573WMh/07bvIntEs+v2y7WV1zlYPcRsu
WszjWUYZ9Sowh+hpFxTxN2VOvay7nTog29B7f9nQ6modGRLuiklvl4R51gUz1RMPnNRJVstKJ2s2
oIuAfwCeP4fOoDwUW0mVDZDCelVSQNkkZ3VtshBygj4fIQ8Ax4IjzUg3RlWKEl+d29sWvlTr6I0e
2f6cSVzbSkwNBhwUgZDmB7mfWP6KItUc8rzog4E/LSIMafUjUlC8CKNtXL1fXpk1N4dHCLC4eP0u
OILTXW4YOTWKFruPMGtPx7b08qT8pajXk5M7KF38syPsgJn32tAZCTgo/tCIPzQf+vd2KB/qD0lI
t7YLkKiDbiGIlhG8C267LZM806uxDdLeb13jeqIu0M4BOIlKCcicoSR9Ol1DGud9wXkXdFMWjOhN
DOvmybJlbQZrowCqA9tMhe9B3ubUDAVQgQw5xXlJmf870mTw5TW3jaQmwdWpAkcg7mWjjDNtiMMu
UIugTP4Y/SsCeK27r9Abl3y3iu3lTbZ2dLCVUSdHehNci8JwbEVviiyDnwnBsVIwMGJ+5DMKx7J0
wd8PiQ7t2NAyr0ehtTMs1Fx8MZQ/6jwB5dd4P8/hXqfVt1rvXDVqvxhpuc3BGOEZ2a8koj4WWbIH
V8roIKqG6OiSDVsoC4Srg6uVPbcqLqeC1A9m2z4McYEqruo1JgUYvfXbPH9V1fSe9wWkT1W+h+TL
10/MOXwViiEIYc4e5tWgOU3Z4cCRznDzbG/3B8t6K0Pbv2znr4c4m3PQ9ONwo1/l7LHRgwtoVEJ4
EHOw/DEq7spp/FpBGJunzeCqE/XzxPDj4tVuo59j17qlmVtIdRReo9ofRLV8Uo6PnY2SppbuKj37
YuXahqsyZoc1T7eQfEJDCgyYZ0yfXRGh5B5jQjK6L+v7FB35dno9sMwxQGCGQ2sugYMInUEW1zEB
2pwCQ30otJ32f6Rd2XLcOpL9lY77zh5wA8mJ7n4gWZtUkkqyZFl+QUi2zB1cwBVfP4fu29dVLEZx
5H6ZiB5dMwtAIgFknjzn9fJkz8QFZHNQUwGozEGJdhLdclDgNUah9Ycoh7THswnJzd8wMDLgm9iq
eDGMk3i0gSRI9pjJ8fvzJPJK5MMAmbxsYSb0jITxuPD8TLFMMYUZSYKClF1/gJKsZ9kZ0tH39fBN
Nx9D8sYGqOB8umxwds6ODI7B6WhIQZE7EJLAG79U9orQXHtJV2veAJK6iHBY92l0Q40Tcl8B6Q+m
saocH4xClwcw47h4hQLVjJsuEEzWZAClUZlD79D2EEAn+dbWnkJ1oWo6c+GABXgumGjwrp6ynoJt
zc6tkrQHvYq/KNJZ17IGERKAkUkuQrc1w+3lIc0cCMcGp/ynhhEldVSpLbR0iJv26xYMTEX0idQf
f8Kf2Jncbvo8sUSVwk5iOzdksK+qEGTFTrX+74YzudxUaqdx3kmsUIeEm3ZLq0fevvTW6rKZOUeD
AAAQUZDnBkJosjk1WoZqI3ADhdq7NPdMPF7+/pyjAfCMsvwIX7SnYLZcdnFRhk0PHeHWFRogLIB+
iIUL59wgAGPDo9cYWVvJZK6oMfy5HbmMXJE85PkC09qcAaT0kI/G/WbkkDvd705YVCTtqg68e7he
inBzeZKWPj8JwZWtN3EuRXcoe19aXrJ0w5zbi8c/f4yfR+GKRMDZyQ7fB89mV7uMb1T1qihW3VLJ
ecHQVL6jq3KqxmicPujCr1I3te+dwQOvHy8XXpnzhtB7A7ZZPNCmTwxu16Zih3l3oGbrOkbkBXRw
E+uBSEgvNwvuNefDEFPDy4kYyE1O304d6N8MGvVYfflSJCCk2xfGQlCZO8GOTEwnDl0LonfstjtI
EW0S7PMaTZpelV+nxZ6CXblbcom5aHlscBLFKm6oIpEwSNvXLL3uon1evqRLh8D8zAFwCV4lgm6s
cRmPHA8yngawsqQ7KA4OZbQvGaHiCrSc/Mb+wWHzHzOT/YMaN0uBBYbb5b4UxsZRlrKRs+uDPg/k
o/BWQ0P96UAyAO/7KkAAKCvSXSdtW944dZd6TKv4tdVbKrJspN1aYnC2YTKYC2fb3Dzi8o/UJNDZ
50R+UEtAfr9HV2XOPqnkSu/9dqlxc8nE5EYgcnRDA6BLDmr+MiSBrzqfHLRKfHyhfqIZAWiEYso0
L0X7ktNMaCgiWC/Cb8jCVXYGf4r8BlrpkZZGS/UZhMNm3cAK2aDPHQg9s3TBi8mb/ZB+G6C9mtNX
w+auFS2Bq0b3mrxWEIdwD0dmBdFoWj8oDaNvbL1XD4360trVqlC7daFdO9xnlerVbb7g7nNL5Zgo
LqF7RgVt3WRX5Xo40FST5FAHTufh9Etve2q0d7JQlIUF08aj82xsSLHg+AZCFBpBp44PNiBUhXqU
fex2WAtxF5F7lBfWSGV7ZuXXqvRSBHq9E26FZLZC1ha5ospWdiueMddQ34puX/NvpEG3UrIryyVV
YnVuZ6LpBvMxCnCfpTrtwhl4paM1ShobVlteztQ7vaEenumgitwb0Qa9tbgJgwr81TR2SXmPYOEZ
Pa4h+j0kFHEB8ot0KUWujQHhbN4oQh4SvjPcrMLiLLFTdAMha2Bkeyey3ZpsidLdZ/mbwuN72qxK
M3cza9+XN1H+JsMMUOLWLWS1Ybpz1TSQKq+ClR3fdU18bwvVC0S3cEmfX15M3wi7QKvs9BwVCWct
V7G8ZfzZsUN3kLekfpBluVbxmC5spO7Yyul/ZOba4PtMvyr4IexBnZtyX1OrVZVSz7R6L86Zi6rA
PY3vL0eMGV8fWyzGOgB8EO/sU/9jld31LEOvRSugmjrkWrAPuF6uKB+WEBQz2xj5FbQZjVdhYPcn
2yoOWsWsBJasUESxT0Q2rPu4Ha7MoRWeLQvxaCdN8VApjrK7PMhZywCA6mOyFLeZ0cePjklTS0w1
Rk3n0NlgiaMEmg23YrjlVbDuQHQiq4VdPU7aiXMiL49sI8BV6AtA1Jpsaq4msVHEWX2I7GttuP5x
eTRnVwt83YJwDPweFShsrdPRDFIxOpKoqN/kpuPxJgld4IEbz5Qs2nIjCRY6TM5cZGJvenJ1pSI6
p6sP3cjlm4aaywkQEMgGLkzb2aVzNDRWppD9AkphegkYgaFJ3fXNQS1b6gka2NcAk+iurURPGqTr
NpjvJVzU7GSOHIZooUHF6CzWO2mT6dSoD2q/F9AfUOJrmT+JDz9wxqEdmRk99MgDcYOpW62HGZ2b
PjESN+xfLnvFzCqhaIjdNaaB4BwTHxdUTwtVldXBkuHnRpbpAy+k6ukOU79ctjQzZWgBg8QAOjFH
rM1kH9sZBbYy4rDE6Cu4xu6UzNmxLl21abPE9zkzKogZAG+BO+GofzEZFY+kagWlWaL/7z5v7tN0
R6zHy8NZMDHNa6B/1YqzHCZU5UoEgVuqt91Sf/GsDXCTQw4T5Xyc9qfLn6GeGkYlKw4isjrkZrIW
l5g0vc3YoubxzOogJFg2zKAIcdZiqgXl4NR5UaF4vJL2zpRb0W779O3ypM1sVYAT0C09QtFxcZ74
QMYKJARpXB2cNjMzN6/VHlz5kJFRkbq5zusw3dJGRgtAkrM4DkEXHZwTNkYHlYvpc0dNSKoQTcuB
i8i8IkhdKz8Qui465mvKdfDhvofRHCpgAEyhURA5+dNVM+EXRt2x/NBL/drIv+qtvr48jecHBSwg
owIqFB2SedP2o0HTAyA8iuLQ1PvYcuulRP95VePnoT7yL6PUj0T25F0FBvcm0gN4A5TY0VdTsOvC
urNUBLg7AwWx+ksS3bFyl9kL0eh8YLhMaLjUwgERJKZpKdmk3aBoeXWgdZLsYsWSnm3ZS2+q8/cI
iEgQ81DwH1tFweR4ukKllfV9R2V+CJr6MVW151ZTvVaH9lea+MAjJX7YFL5amoPnhGQhp3C+qTWg
6UAmhKweBPGmsUll4GztSZdBx631ExKAhIW4H6cWQ7v4kZVpeDL0LC8DAp02h5OnDolKJu3VZS8c
g+jpdeXUxMTPQ5OC+LJTMyiRgE7/oQGUAIQ8G6O5aYKvRXiwPgyhmoxpfBQdnYZhoWsKXljZIdQ9
R7VcBepDl4d07n8YEuIT3AI90dCZOrUgnaIUdg0L+Y/qOl0IQ0sfn/z8uLa5nQz4eKJdD6rfsofL
P/48hJ/++MmmTQnrQZCP9VDsq/JxgNxCvDWK7WUjs94LZQ4Ukh38X3VyIwmoowSm0LNDbF0F1X4I
r6m5gL6Ymacx8Y3mGDJCzu1xnEfLLLjDExqH2YGA5tRt4wW3nf88Cu7AYgGMNYW0V3FuUF1JskOv
+pVmuTJcynudn3KIKyM77J8Wxl9wNIBMa1tAMrPskGp03acILVm4LWJro1K2H4ZsYd3nBgRUNqqF
wOfjBTGJZmHUUAgMDtmhzm230xMvUb3Li35ebEeQRJ59fMiD5+/sik1Ybndx32NECbvunehLILM9
MxuQwZNrpVa8mqYbQ22uQlVZqbL3+hLqg7S+v/w7Zg7yk58xmVjd4sLJobl8kGabeFHU3wHWuxJ5
vbFAO4meiPeokgtH0jll+c+xoxcXlzBwvZxxPYAB21ZEmx3MFqrhTroNRbS3emddgcB4kNCIa8Ob
Phxc1SmgMyy9pI9R5I/vQtA0kypZlWgoX4hTM7tQxRXDwemFzoKzM6RpHEGlRtKDOlRAvhwKyf20
WKoQzwR4WAGYBy3Io8jAxLFqK1e6wbJSYMb2g33NtLswfgg5VOKqxK27hyr5fHl9Zw3iCQdqrbFR
fIpVQX+UIrM2zg4Vv7Na4YbDukQhNApvKsNyRUGQekk+HtCgAgFJVYhyzLQzKUou27hGONDLbZOu
BhUKdWwhnzO7XL9sTHszghyvxZpiXCHynXYIC9HXSIYfd4qRrxTQXDRpjBmu07BjS6TJaWbxQ8Cf
+/I5yZ4S7enyAs2EmhMTkw0YScNK1M7kh4Zs37UlxeOZaTr5+vj3o7hZYzMxUmEAobanQGIb5qsS
NwuxbOaUPDEyOV3yVotVvYSRWn2uSbbRswQkaIMXLBFeLxma7J6yqqoeZxw/QDcx1P0AOM9kly2p
qv88ria3sJPxTA5kI6K6TDjMUNl4SfLdSjO3gPgnC9eoT6ys9M0qkWzlhmd35YbT1KXZhnfMk/md
0yheitsv2ZNMulTZlzL14/wFr0Gvay3XcZLtkEBpWCvdHqTdfKdB2SmqH6U6rKWzMkvuOto7mF1c
njynYvC5xpED9EtL9YOB+BBj3Njmd9J+TnjgJvHDQN56ZILqXAPk5MkJb4i6dPrO+Ci2GlJBI8YB
0JOJF0Vtr7E048UIAqFavhJmvBAy5i2MVLQakgxnQMrchEAaNZPioKk9JPLQxLmEFJ7ZCRjDLwva
6U4I0JA/ClQVh1x9bNlGsufOXH14K5+YmESLpm4tx67S4qDab5q2r7h/+fsz7n/y/UmoaOuKFCTB
9ztyk0LWy94Nch3UC7t55kZwYmWy2ISaTW9oWApLp9fIBLoB2+Au5NJirSjdymneLo9qdumPXt6T
B0I9kBpdtzmcy/xipG958nD5+7OzNlJkjpwweB5OopOeNrIvKw3jAdFs3jxE2ue0RLFhCcy/ZGcS
nCCeGkcJU4sDg6hHZDWbsrlm9q1YusvPrg8FaQb2IW4q08qiEosEhDu0OCTURfVHyC1X3SJ+VnJP
LrUNz26aI1sTj1OzSHeCHHPHBntdZNJv2mTXCvvjx+xInvnXkCYux2WR2ZGGISlsYxcQR+R+HS/J
GcyNBfM13uj/3Xl3GgBGakUiDKc42LzyW6f2eF1vqvjDpAdIVQG0Cp7bsex7JibZxgWzjSQqD1gi
N2nu7PDecK6qwfKMpXzpnMeNxWUAJlHJOaO7tCjTE2am5QEyjIGr6cmOA3QQt84uTJf0X+e8DmEB
mV8TfmdOs/P4/4dFVHIMC03Ehd9lKyia6NBtkHd2tMClMxcR0BaJx5EJbtszXqOBxmVrBEl5sOsn
gvPQXEr2jVtxcsBjCL8MTNxahtDilCwuQZyk+HZ7rcYvBlmb5Xuhby4HnyVLE88uGcsJI5g281PS
+WiOD/I1a3ayf/wNO2i7HbuiR4KjSRAtWTtkwRCWh0BHkbruyDZKmU8DjmIx6vMyXLA363oW+q6Q
4cbdeFpNVWiYkrzFuEL9GyffVJIj3/amBt8uD+vM68CgBz5D3AdQpAS5wHT6ajR6mGWRHqRq7y3E
OShHQrf8U8eaTZgq17G+xImt/nw5nDgHbOK+j5QpmltRbZ+c4qndDLLA+A5aDF5VtaKqlwvd2ObU
yjZlG9CVkvLACxvGd2ywUi8fqvzZzlh73cUdNCMhJnsFXZlobWSB9FtcJz2egAZMd9J4rcmhBnS7
xV+d1qM9t3xDpM9J0NUrJ6QKmLXsForbiu4TPdY+tYUVrIQUNfi5q27VGl15ldJYen2ttm7TD+pm
oC11ZR3yPQqSykqLoua2jjPrJUWSfhVDdnqoa80L4ehFshZqCsKP2q3ST3m/V7vkocqt3XO4kiHd
2VCiSh+UnZJ291TRdlGrpSs9tOSqkC0Q3yopXAvdNV6jmZkXkSJ1JXaen4T4vU5MKgAfLXCCVuKB
FP173FaNyzJRenExEFfTkLgJM4CvQcinb2IoAnit7J50Ral9pdSBdXdEsRatbDCyQPOiujK9nJhi
Z0BCMuGSriNF2iCfFbZfNKzziBq8W3Xa++XA05WS19wtMl0BRilkbh2xaq20UeRqPf5gNkrsi3AA
h4de6W5RlJXbU4D7c+K8QyiUu2U2GGvQNjJX2Ea462LceaqAGb6e6NDAYQ0U3lN12BRdWq2JMYRu
qEWaB4mfyCNtG26UMjKhbCDTbQFueFc3McKY4mae0DT1OX7yF7CqhldNBhBq1TjNOtJ15Q5dJnjB
MluirSGKQ1eJaL8RTl2tSE/ba0eEBbYY1d04lsY2HiqxQnEL4PI8jaODKPVvQ2+SF0AFa2hxxZ0X
dhBJ7pGJ2F7ej8ZZPBvZ4hE70VSDHQKI4OkhKkE5x1q1xXtSVHuzL10tdO6L9kWYdA8Ithvnyn1B
9Wsrvi2sTSqzTc3qh6HcECJ9DZVJ3CjcjMbwAHaTAe8di84r8bbiIRTvCyBzh8TvwK2eUOLaPVou
v3cqcTuj9yTCDL8q2mDV2CkS1TdBcht0JgJd6hrsMQDghpV3Wmi6hthE0L0vDPNB7cXCFMzOwIi9
tdE4iazt5B3BhxQJsbjnB1F81+vaQ0fTism3ADSL+YdrruNsH9manFNWHZRwjQ7ph2avNcQdsCWG
eOHyNX5kEu9OjExibKgYLE5zGBHms5V+EtZCtm/p+5P7N6nVCOEO3wdjottEr87S2bdkYFyxoxwH
DTPBtA4rEiI4SbdYkpQ5O+smqzDxedNIjMBqMYC+wmXhITd9INTFh4GPEytjIu9oFCnvadUM2FmN
xcAKUbhgBvGF8nZ5A59dgk+tTGtYBZcdzRSMJSk9NJW35WdmLNzeFqbrZ8fu0UD02uyoJWGi/KHa
bpLvlcbX7PXlcSwZmexC20pyMx2w5ikDh9xaje7SyqPkv5ytyVVAZlyETtfwgwJMT+wZuasskmgs
rchk3Usna8ANPnYS9lrt1SZRkCyterdxENDU0qlc5GR6oOdIhjS4Yvq5jYdFoDLux3H2hsLvN5YO
L05vLQWG8xIFbkK4JI8qkrjknZWOwZWMwl1Pk4M1lDu7vtYA0gr2kCTxoCFKcr4W1RezeurifdZc
034JqjG3r4kOJDo6ESwADSb7GvUR3rcCxT1mHRo9cltIbFz2oiULk53dJH3IZIuKbqr7oA+oP1z7
xG47HsFkbXE1gmQ7UrAHgrq0lIqr5pvLI5jbB0cWfuqiH2223s7rtNZRvgm0q9DBHSUM3Yjofq7X
/mVLc356bGnywhCD3vZ6hNUIFQlmLLoyzByZzqUWwPkBjf3BOPoslMdOw2BM7NJsKYqhjViX7X1g
bmPmAnp5eTCzVkCda6CmPUMlRlA7gBw9yjBoe3e1/LXqH3LyvVkiG5/1Lwo4BHrqR0axSZSCRnKH
MoiD58sXJfba/nfc1wHyB4ANOhKhnM6VwQIhpFVgroJPo7iotrQ/5tb8+LY3WQxidGrlsBonq7Pp
7NWAa2e14MCzJkA1i9QyWE3PchjgqdIYD1V+6EIPGFyld3PyG54LrW0A5AA5RV1qMorMKOzCcnCy
BuxWZveF/lJpC9WouYU+NjEJJH1NBgWtEpioyIfmV6AurPTsLMFTUTcFP8NZRiTLZdgYEKs+FBSl
FVa4hlMjmCx1l84OA53zCLYAQQEYfOpQdWk0iaXEHGjZcFX0O53yhY2nze08ZOH/MjHZEqIJkPZp
In5Auor6oqLDzhaG4VYa8DphhzeUDnH6jmO/QFClu0lon23NoRO+Flehaw+x7Uo1/Gol6P2WJjIq
pQiJV6QBdN4iqF8PZR+t8ISnK6tDC2Zvs8G3OqNxHRvPCqZaH+YLG69URyOaXBJ6IzQiWMcBjhJu
J+4asQDemF18kD2jmorSCJmim6w2SfsEvb5gVHuth8Sl+Y5o6cLCzC/9X0amF8O2JFIAzwQcgJqo
qFupUL82lkQ35o2gGD1W/bERJzuRVw3uE3nIkURs3TsCZpjLYX3892dPGfvX9yfbMGasjgsg/Q94
SAZ809tr5nfNlfo7L5ojM5Njneisy5sAw2iyNxbvTefH5WGcYwV/utRf45jyZPAk78pBKIA1sfw6
ypifGHIl9fghK1Xf7NOVxbQr6Ghanib7VUiROjLy1eUfMe91v37DJBZYelM3rGC4G5V3NIxxKX3q
gC+9bGTWIUB5ClwnahlgXDsNOCwA4n+gHAVdhoQY3uy6WS2YmB3HkYkxIB3dkIw00RCaK34gyAP1
PfJR1hVi3H9pZeLZUHlp66LFQJyu9CqeeW3kbIIlAdql6Zr4txYMJtNCNKaY0h9bJeOFIDAbnI/m
auLYjqxqwcDaDNrp58QBjNy4cvLHJFzYPwtmptgNbmeI7BaGAfWP2z7XXBnErqG99fpH4YHjPvo1
nin2ECUApewMjKfSGVYjQjFe+XbZgxfcaypjHTFgzEWBsVRqsWoTXFerCJQd9kc7P36OhAJzDT2k
8Rpz6sUZzGRaJzh6Fm+kDNxUewSV6+WhzC/LLxuj9x3tFJp0tc5kyQ+tRt24vlEUywvSYWV0S7Ca
eT/+ZWmy7aOaBsUQYjRMvsREea4l0p+XB7NkYrLtQfZQDUoDE/kgO2Ccioc6t7aXbYzb4ey4cX4N
Y7IduTo4KfQskenIrKegOuhWt+qNFyTi28jwnDj09G6hPX/e3dC0BdQc2I6ndZ6hkYUmApxwlK0a
DSyxmw9r8vz0tF8WtFMvAMA5EoOKSCayVf89rNZ1/xtRBsJbBlhMAEU94+9lHDopiYZdmagblqeu
Ft06fBWgef7y8sz5M8AkNshSQPpyBkkvoCnpUG5jJKieNCDvq2nr5sO+iBbg53O+dmxo4gelodSN
WVCEZbKvLOHx4cPsbFiUYwuTwNwPyK50EGo+OOZVP+A9/Bvh5ej70zQCqwg4ODR8v7a+Ee1ZL6+r
dmGzjJMw3SzHJib3CQ0oajTiWdjz+brNWlcrnb3AIdYoL3g6e2Xz/fLqzy4KIIgoUo5dAVPIs0Tt
orVQozu07bPZUNfgHyVmGNdEGyVRwTIHpqjJke+0tQKFoyw/cBViRuamDV/DNvEb543nS/ek2clD
bRcQaHTWqXQS/rtOtZPYxCtZs65j4ZuRq7wGG/1V037HlY8MjbN6dAboUVxAxAmG7MrFpa+Xq8ur
MjsQyIuMWQXQn08LuqjOgOw+p9kBPNE+0wMPaCbO3wbQUCrd9uMMseMaoScFvTfAfAD6cToc1K4T
NefO2N7gFsGTlS442dyD4/j7k1MmyageMT5eklG5Ujzc+wBiTsq7IlmYt7m4f2xo4mxG00FJzMRA
8mhw8+CBKNzNw4XM/ZKRcfGOFl+LbEcBgSOwwkP11LbiNh1MT12UXpw7NpEAAO8s2uLQlDRZFKbl
RC31DLn7IV4nKLPm39FVA1hy7oZO5gmTr4ZkiXR79jA4MjpZKeg1V5XWjgencwiHzB8CvwA/vQn6
lssePjuJUJsGmRtYR87Y+irHaVk7enit3poCRcFN1Cxs0tmxgMYZGggOWmWniXE0r+Z1QdCVwlEY
YM6+Kms3yu5s+/HyUMbNfhayj+xM/MGBxnU65OiCKBTvOVli0Jn/OlXRh47kpTUFlZJgYKCta/D1
Ut33xvCo2MPC/X92LdCY/B8Tk0XvIkuqZVgjqfFFCz+Z6OyjC0uxZGGyL0k7lKYsYCEJ7jPz0DZ7
+8NI9zGG4T4GQBnYyMEXf7orwdAfGbmCZonWeSPx567dRPXz7yz0LxPjUh1t/LTLcqao6J/r1Ksk
ey3ahQzW3I5H26MB2n6AAPCEOf2+EpKU2gEuykNNdlR0IF9wfEf9PJg/8u4pLG/N5neesscmJ7OG
vLhSx6CsOURBuW/rxKdQHept9arql4Ru5nwAt1lAhrAf0UM6uZwFkC5tLUvichaN8jCvutBd1Dw/
vkToGkFPLTDECJwTI7YuBipyTKHN8ntS0F1gf1wjHZ4GsktcZ9BnhWTMxJlp0DRJysr0kIBgcrOI
upvb8OAmApcLeKcBJh/n8cjL6gz6eDWq9QfTeTSbO21hs899fkwjoc91FBCcXi3azEaPGMc+Eamb
9W6yVAxZ+v4kmCh9kcZpgGhopmuQ6wAu9LEVBuEuiCPxuIfwsQ72tckmwS1SFSHt6ptQQTu1/Za3
4eqyhem5MbUw2RN63He2Cnbfm6TbkuKWOk/VPlkSef/JU3J8asAKHlu42mERwI4xLSL0ijM4ehfV
N2Wn3mlFsB5Y8KjqfJMmr1nwyQ7jQ+qM6Xj1SlE+m/oL4F6h20Cl8/Joz7Ko4w9BwwJqJipqY+jr
OvW3NBK52lt2c8NK5z4jzmvNWeMmETPcJok3EOnZ9YaBls5gY5XkTQ9B32FK2iykVabB7+fPwEtd
x4sDxMpTLg1bOCUgPPgZatCu0Ri+aYUR+vXQPfVFCOhSQoyVDTlRV5f2Ut/8zwzX6WKAKNBwwHWq
Qpj+TNMogMqECc696kYCs7yB+Et2ZQl+U0mQLlsR2yhU+VwEuX1TDOKKxebXSm/fjaD6rvbNUxsA
0RQ57BOxowx6thm5ZWpdrSsUnVds6B7Ac6H54ELmQOpJv4qUXWhKEGr069ySV7ojb3GceZZgfgpd
Ppf1fNNQCA6wHuTSg3Ndyjx3o8J6t3XAx1o19pvIiT07iNayMDcRAJdtgnqaKIM1icnO0XBUkOZT
plmhp6APJ1CbJXLn6TYf2+THm9WoV+ecs3c4DZO6LdPqRnzOgis9+HcC53++9f8bvOeHf8+9+Nc/
8L+/5cVQRUFYT/7nv76+8yri/xj/zV//zem/+NdN9K3KRf6jnv5XJ/8IH/7TsP9av578jxWvo3q4
b96r4eFdNGn90wB+4vhf/n//+Lf3n195HIr3f/7xLW94PX4tiHL+x59/2n3/5x/o8TvameP3//zj
7WuGf3c9VMEAgOrr+T96fxX1P/+wyd+h2TsKbqkEyRrICP/xt+59/At1/g5qC7wQnLF5A9zD2Fs8
r+rwn38YOv4EmjpInqP+/e8/ibwZ/6Q7f0ctFgQyIHlCPCW6+sd/Bn+yPr/W628c18w84rXAv4Zq
DgLFr000blu0WYB9DPag7Ywz+DSQDApPioIa4VZUFe9BqyblKmKpsoHEnbbVC7xYXJoaym1fy2ab
6FW3s6zIBPS2VLYdOpuuu6pNv6eFptylgYgOKks+0RAUMV5hKOWqjkt1VwNLobstbeqbOE6qH2Uv
1dRNKpX5Jk+N97ZNReaabaaskcsyHhM+AGkL5d828DI0uGyyXv9c2gM6OvOCRQer5zx1hRnFtesw
bnwJDId9A6BIuYpB3VZAVMRISnxQYXc8U1VXUBP9ky0wvFkebIkq7HUDYhQrD4cOtCKm9lxEsfGu
RhAeFV3I10TL8p3WO/2u7K0q9WhI4pUUFr3PQgv6bJEmV1VmiecwgkCQGRH7i027H61TABUctdDJ
BXWeUfuJHhDuNw0JH02Lp1ck10c4eQf60SyjfmUB46X34d0QgjHUMQYt8gPJt0Zdv0VoGHaDtJA+
HDD0Kx3tHFauAwFK4zVuznuiQwXaTttVCOp5F4Tlz7XyTZTjY6lX3NJMm69KCk3juAmoaxdZ7TVd
8FUoiXkbyRvV2AYVfe8gN+SVsfoAyr2vhRV/KWpmeYqGmA2OP5eGmnSDJoICGYdyXG/TleRl4HKz
711pVW+dUwAuTt3SsUp06uTpSxQJdMlXtrKxw+jGLPRqZcrcS3h2XdG8/mQl5fDZqJtd4pgrrg0u
C+SWZjpmsVsZZNimFB3pCMtXIQ2MK86D711X+23sRF4CJWIvK7+qcbwKh2QjUhtdiHEdeMrQFW6Y
g+4std/xrgNyrrpvNJFva9t8bQrHU0vDdqlwTJdkmeHpOnNwMg/bpAu/QJHrMwgqohSidXBDN8zs
LSP6ioZMheZf1u2QC0ewxjum2ZJQKKuODpbbV1Bd9hIZa98K8BgC3MycARBgAhe4V2og3pMOWHBN
NDvHicDIpAnXaOrIz9Oq8bMB1GuxhmYD18iGcMPMzH4UJI1WsgXRADWSB6mF2VoVLSas7OJvaUio
a3ZF7ZEyVq6dSmvWiskgFceqSL/uTHSAUbTLkEG3V2imaNexUheam2Rhu+K6edNVxifaacMXZBV7
iJb0UA4GeHzIxZqBn2OHUmUNrA22mBQZ+9wEevZcmw9mOLCNVdXxJkip86lNAWKnyGwOPnqbqkOB
v6yKpCt3upHohqtkdoIVaasnSXv07DSZbxDOPTVT03VNi+aqilX1h8XaYBcT5jXEara5LYI7EpLe
B69P4al1JIRbJ/E9KICKKzTRgdulc/RXxYq5rxT9da+pAA6bfAuOt4cuAPQfzd/DjomS3jgEihgm
K7YpRwix+urGhIhfgMoPeUKlHo1EWSleTZTm4tT00gToOFxdfU1vPNk4txUZ6i3697cKY37pBLfJ
oATYJTxf2UnhuH16l/Lsh1DC3NWDUsL7TUQbdB4EpHuKhx6gjdJHyBl2+KX9Tefkz1Gd+v3Y55/G
5UugYzhZ1V6JLvqkNpjIoNX8GIgPYGWvwsHe8Yav0nQvLXbfdzGyVf2VaKyVHoSfhzQ3Aefv2O2A
hlJg6r9GfeB4XWiDiDAtPkcA5Ok0vaopf1fCEj3kYUSTG6eXcpsCrh6lCM5Om+BXkxdKy+A6bqL4
QY88o+1UbHcLDA1qFfs1UW5YFqv71uHatYJD3a8Ne5Um+YbJRvcz4Co87FZ4fOb2bZDdANayypXI
HzSl8Cy8hzaKofqdnVg+OH07V7P5NktN7tVotiCyD7eEPCq1iLZqQySiQXSlV/JLQZTS53WCPsOs
4q4YzC8kap4pTzZoSin+j6Qr220bZ9tXJEAbtZxq8xY7idMkbU6ITtNS1EZSlEhRV/8//v4BBpgp
ZlrHlsn3fdYKnWMjPrABp5/fVh4saRdvSvZiXPWvXulfzlsgAcbZUg2E3boMSr7Ima2MeKyP1rJ7
NDp3XONZPe8pu4i+r9t2RhEDIkB+SK4/R/RvPaVkft38n554HIgw5Wiw4IWfuTN82iB3oGDNsqsH
r2U0e7hm8uS5M6jJ6PtwKmLCKlhAXCOTtbvFZl3Oo8JXKO+/wgGdDwVR9SyNq3oqly+kvGBYzoJ/
0eCir80L0JUmCEItSV/62vzMoYgtu558ZWNbZx59BABN/k+ZXOZYe88wejg8wK28k+Bg8+mcLP90
vukPfDtwEPLE3bY0FNXc2enQd/qUasIORMNm6+cUd5u6IS3kZXddNY2Svos8ek/zvjtpSbYqJL2u
OhOlnxShubvuEV3B2WdrPehi4Q+II2SNOWUqqlZzRraibbRUYakFJ+/jvMXo4YoBU83BIYu7R4In
1XW8uMa6sC/nfvmpfNqHBe68+NDS9GSSpG7jYXl8eFdG074UuXVlyHcbl2yfeSF69GLANH7kfbsc
Bp2VPZ/yquW0L4iPDICAwaavRQrHpfxEe6d9mrrhjs2tK2YXXZJQLwftxH+9VF9rbitlHBrQWoky
r7bfm5bNtymFYiOMnp0XdRXrB9cstD10qY5LQYJ/S5+dIvFwyYDtrdPExPizsqpLVljU6BhUtA9e
lRJjOQWeKVSn3mXQHQO2rMWkVXoVMg3fkjkMG4G2GJTKDmslZnjrA5y2ZdIF0AtO4Z3BJPhE7QbR
z7LA4kOT6bhvvvxQkdoPbbvWiXTFAosVLPzpMRzB1+yhq6WBQEzqrolsXGMJ4nWy8riSyZ4/9wmr
xGibSebmDPK9zn0titzr96MIxkPoeUk9WNLANQV2eRXFYCG9TVRgi97E7qDhmt7mqemZsMXWI6Ex
XvxPCaCrCkJ1CJEr07soaLYEN1OYyRtS/X/QdY8hcZNXD27iUrBVlYBRMniLPFb5AH1rk+Q4wrcZ
tl+6HCdwDgvSlKF8X155OwTFIieBW3xAcfScwYk0NG1Mh1oEzzRjfb12mB/SnJ4GrMFl9PCBDSqH
tgf1VbH232Zve4IN/5EDFdxCBoFhMIGnk4xizOr9TyzUQzFt6VbMgT8cLbR6NcM8cmUJpqY1vXEO
jR7Pj6iMYKfUYliwq8sKmZofkHnKcrTjl8G0f9KeIcVo2jtSLOt0X+MLIxwGES9dRpiKmH+SLZ1L
wG55NQ06+GRMzeUm5g98Z44QSFRmHMIqmG33F4GiS8Nbnh5J3MH16IAntDz8b02FuO+tetXQnaJA
3aa1xoQFQg/5vSMO3zRFouUbBlJbznTVxQ6Vedwnh4m1/4S3Bq/eGOImM9N1GdRpnyYYkSgvqNT/
G3sGtNF4rvFHuMGCLTMNBOsnrx3/Jvu61GubH8N9/RqXEEEvhM71hn2hifKt/W3TJG5WkwTNNIiZ
FqFMzBHJCj4rpL9/6RBVcKTd6IGzaLnwxXdP3o6BbbF4rPZsCt5zlfyJaKgPiqCVdg94igly4mU3
+xseEY8tb/5MI6AK+eSelZl/ETVusKD2Q/AF6XZaEE5ZAauyfOFBth27ZD9gADstgXpLU/fEufPq
2HTqDb10poZUm3yvXSsQ1U6mJ6/P99IwbOw92PxaS6YKNcCLThzidItFhX9hQYRQ1eWzPhO0vzsT
/NNZ9CfYxVopyS4awXCUqi/CBX0RcpA1ETo9jHkkjgP5F1ncGm0cvWSZ+1yYn5W7GuMjEeJjfOwm
yZS0Ra+npcCbbZoB+qFWj8ecbfsVQ+IhxUyddv1aMsch+uqTy+T5aMYBiVarQaFpN/UNZFq3xE44
bsbobzsnGNoXfdxiPp/8zIvh+yAFnKAmj9qrJ0dZL+nQvXb9EpchghUtcfeMRz9WvN1XCHfxt/zK
/N85B76Rrt8BlcHLsCL8WPXuY+/0f3PW3TWLboFiE571AC2z6SPxIwlxeUlIh5J0wtARA1KhjiHg
w/bhhmgzYs/gZtuXPVv3Z7Sc73WwsPZCWB4dO/jESpkKVc0ZIJrVBo2y6h/Nwa4G03XcuURCjqxZ
P2NSw33O1t1WMco8Hn9GBOVFK64WbsqfEc2QXtJ6BvYmPIG+4DlQIrL+Q5wB/UEFC+7ETPY74nIo
kRNib6H0wxWHQQIsZqbhU0ujVdZTstLaKb5i8jLyZ+tWdehoGP3hxCAELtpSkMsYX4yEW3BYwtPO
EbQ9D3nD1q5YI/kvkUjPj2Nd9AQfQR8OH63vPfoCco5TQ/6KEce9enSvCA1w183bVIxw3lcmX4lX
DN3+6JY7uDbaiwCrSTVKB9eK7BoIaNHmtIbmqe/kaTVdB4MpW2/GZ7KJbSIrhmoK2uH0BFoYHFOu
/yzxjuKtADamHL/fmqyFp7p3qI1tuUSRhKtNI5FjN8FtEPyEdBd9kN6YnAljsggpK8NcYzTJTc1S
tVRkbvVV5us1HPYms2EJuNTViu2/pl2j4ot4iXrOaZ+f48TW0kbxJ6LC3kicjycItCPsfTY42dH9
N7b4HhYgVr57Or8RtTWpinBZI8CS4X/NWQihgNfHN45YbZufuvXoha4U/Snxhiuf5MmRJPyNYnVS
kzb4bOfsGLXmhhV1L4GB/Z3HvNk0TsolfCyWAAKmPYCKMq1YHrjaIhL2qUf47EUIFlZYQVW1IqMc
fmddt2Jty1bt5BKP7VZqf9p0ge6EhkCKMzj5DLNuM+DdfJMJAJQxTI5rFk+l2McTsvMvPsEUY3ey
nWnrkXL2fPoJbskrjN0E+owVeq5ERPrCLEv0srksKgPDsnO0QG2KwTm/dis2zV5ECiZU96rTyH7r
qUsqlRJRbTIP3vIJZRqLfewIYD8cbyySMmsmg60AHUbf8lxOfkmHdKiBXhkEmIfyx7ggI9R3czuX
EbO86ce0vYdUJXW/t7bBNikONu+nUzbE9tiLnSI2I8hokXV2RaUKzNRzHB582f8ePEVopVmM7y6M
nqagi3mTQGcvLEjmE/EXDCnR0IRtK2q2kuHiXP8ZEfOySIW+kdUF1zEw85tK5ZOJWgy9+A4X+Rxg
4dj8Pqu91OYXYtTZrMyW0if7qd+EPHhOmBJ4Wtf4W6YKZgP+QR027lAIDyitb77jDjNNjQ70It2i
LxbhVlUD3m8MAdhcgzb8hKkZ46ZKwA3LIfeLjU9fG2WHHBD7lEl4Ofr1nCYzKmYtD7Cyr36ZaE80
a7DSEropdkZsaF6xeAgPyCnLPpxyn+2GQW0YEnFEoGgOih5fbsQqfW0AqutRhj+EWy5L2ANMngHM
uDkuEkfFNQR2X8AXfQYF5VXT1nVY+aH0xZLqNU4m/F3jUMtmFeJanQZEan7DaYTLiMHCK9ZsOvmd
giwgBUoSIOfLX2Vc4bkeCpaRrQCE6U5+kF+txkXQRltYejIc8N8m2OeXLj8EVPcY3xAfLwLxU7fA
+x2sfdg6Vr9IoXk47E4+hbhuwi43xQRJJ06T/CYSePs0H//bBn9sJoC5tc8wSHVpf/Z0HhV8RZzz
TvhVWu8Po9Mr9fTfdegb1IH9SGXXfsw56atAQbZPktEWdOfhq7+xl8En+UdmElz3drAPFAztJF4I
F+HWet8i8LoDEh3f03QLCjGmUS38tGFddonGpNldkFeY6F3l4v4yDhBn5LzDrMPYW2DC51FsVz60
bb3q4I45tS1kQPyLTLIPpYFTbhxrccSeaAdJLIt5xWWGxtnkp9LbvdvcCTf/bV10vemkIUpUMoyP
GoK+MoRJP83CMt77Y5rYH3SYYYtP0arRBKF/TxV5PFJAwJKp04XBRYGveIt9NsKIhqinp1yx9jeN
N0CHi9y6hg+c/WLt6iqLBADU7Aas0ZHGTLaMmCwSKKqG/R5o5v2mQ9dedzdVLf7hrCwq9lrqfQTA
R/9KgXtnAYlCFvwfs2ynUkVR29D+e9wQ5UV6hHRpJJ/tpkk6BEzN6/CxdqhL6abpb9wihcBSJIEJ
b2DNMMUNmqunH3xmpty6LH0Mn7zm+YpbJIyW20Y2KON4FBzGFK2AIzDKSc/mEz+iOIko/gmMF68O
3XzVmJIBEioxHShCaZpwztq/KA64TwAh4BvFBZYar3m8I5UCYICcBgAKy25+WLSIFP6MdaBfU1OJ
FTW9HOmaBYpgWNO66TnC5w2Eyt0ffb8FkD1zgOr60E/zN5CYtg4Gl1YRWUyN2gVVkikADGx786Vw
HBY4bX6QOQbtP927VL4Oxsnj7lL1Gvb4lHMXf44OfXYUWI3hqwcTEMTa8+bbarXxeF9HHt65fRyf
Ez/Elv4Skl1XPL/FEHn3lbbhJdV7+4p4p/MCNSCC493J7pMpLfXK3IkZmRpb4TT3gHmNU90G5jyb
pSb4Wr97rE3R3EE0QKoBOF8EsDVe86fEt/OznTC179N8lJ78D4EO5STWQyDWtEEQwpWH+dkOOxzn
I/8Cfvw+Rds/HPFoz82puonJVPApF1bGiEpIk7QiIF9fp3BA/CKjCiENKZqxMQOpkgNHqecu346k
X5ejByyY5/OCDdOhiGcUF6O7BfWQdsQmYZdTPkpxsvY89vxMWphpoBBxsAz7QxGkO6YiHPbI7QLY
1NOnNov6KoV/mXgaeSSB+vIQ5FOPZDthpPXKGOzAGT+hucE+UxENtHoO6WMVsgg/HXaGTUXcB7Ta
FRuMWZjQlX33qFwvudjPzND+IrKR3TAoIl9S9O+tBYzYktBUOWzJP2DyIoXXe099D/JQ79mRm/xr
twODCYwcqCI3lcNr5Kn94vrwd5suL6Fz/3JMuRtHJh76Vc4KDE3RToAxEsDP/yYavOo5uCyANHNf
tiVZaKNGFhWR/hevaV5RD+8r9nVdoTLlvsThMxra/AaR7Lzxk2Coux6zmAmXwtczvcS+QnUm8YZK
q2j6HjOwGKG7L4yVSWIdwk0CTOxukWiOJG1fcT++Jpb6B8dCVe8Ljqe4n7JaqBkaYBkfSL/ggLMe
TggtSKloeEQ1cZlSsT/3E952XKq8EWi9WNJfyAWVT5NChGAnbIm6xWZIgZ0nmEPfksyTLwwBK7Wi
WGDGsV1hducXP5YPoAubTDc9UK+QFmxc34YwvVGMmpsASI45agUHMxzXXoiDpPo8pduI+xzIXY+T
yV9f0+S5DRJWB9pnzZQqVeSi24qYRS+emscLegz3JuFAQNSU1hxzcejprQ5tuJ/jAIMYWI2k8fD7
V8usmzharxq1IdhRH6pY93eKur/RnGSwLPSvuC+H0yjZQYq54kOqUKy6lDb6yNrQ/wdcrcfakPU1
lj/+N4M0mGIMKmYVxKe5TfxS02AttcHE0PODHbxXjzB5iDp1WvrAoVHGDAck5py27rlL02O0iqcs
0UlFgLEvi49SCZZigQj4dJBtxypkU4ALH6ZnnOIIse/99hgSQ58IwL9jMDHuH3KkrQB0+jl1ITuv
AHHwGG7Ru8QGjwzK7pKIBM1Aam+6TIGHWBb1hPXiTzJEb+wRSIq39c0kWYUhLZjQRs46uPfbZbm3
kA0hcJfxenayotk8l23b6spisEHfG0aqtaO/x8UltZNmQ+YtHjSkJC/HIOc45ew2f6zbMAAXs7F6
8926/gBP+iQ7aGsWnv7FenlX4x5c18Xy8UYUUnMKpM90v3lITgKj0/ZgM51gTxNL6N1JkdSYNDXw
ILLjkNqmqNi5Q0vPgypQ4+DdDVMvqfb/xIMb6q0bR4D95gimQBRGxW+SzhfAkzuOz/VA8gUHqkgR
ORr7N1jWkNbzlE1+FY+Zd9rUgO1knkAAmd7PsSdt/8nW7TXdoNbbJ3dY5vEOcBZnwQoMlxtgYa26
I2FfI4oOKeyDOEY9sFIbpWW2ZD6avqNj3r9Dw1wBGbvjTPRKrRy6dBn7MYX47mzdNiDL2Zg6zJZv
ntEFu17Uf5AkxsJqusZAT+AvIcP9OL5i7SvRa7WB4mVgE7zuBSLstZKeeTN9rIpoZTUccs1mxNGT
QV76uUHWkqqw+oalGHpb7h3y0gjb/2QY285s+AP9BGtwDhJZDpsFeQIhjtO9d/C80bu5hSBRjV/V
tCGr1YJMiD3BEDthkHjarSY79TOSlhK63xCqMh/EFuPX2wUhGDTPiwFDVDHilBuJutFMf/o+gLvA
EVJ6Ovuxoqa0cDHySqEpdK9cJ/0B7kJb6Hwm5xYZ0zNUJB9+pFjd4kIr+8hAyfEi1/lsRPi6gPEt
cOWEtQa8VwS7yUq3pgH2//Ha0/wms/C5X4Frt6ardixESOupYr3ChRnlaFpBeldgkUyQyWAqzEx1
uYeAqPZ2B5LgRV4B6iR6o1DmVNuCEC3m8GVPxxIQI3zVcXDFdl/MVCToWhcS5w0CmTLmgqdoiv6h
bQ2QxYYJZZjAiSQ5gtaQv1Dl2d6e0GUxYARalW6MXduDwJAYFzy1YTNnfXzM5y04TRSDDugn6gqH
oR7NcOPQv8BSipA41YXvIGAvrA+bZAtKnXYvuDKPGt58PCTj9gRLqOsBl6SwtPBc4+vvPP+AXQQ/
bjzV4+TLXyFZwzfCxp9G7hZ2kY3LaowzXfdi7li5sACql9zYQhmZdXXmAlp0KIJ79Tr+3CIIBEtD
uFTdFocv1Er3NSfY37Wk/iXzxg8gtrLCiOqVrZfyS8TbFtyTbSuzt/c+3rpqS+jv0ItvAYYTO/3E
JwufEmYUMrV1Zw08MuwRP7W+d7jabNjVforAoXUkR0yaT7t6UALr2UsIeKBRFBTJ8hgKtmdJh7vT
m7yr1QegAf1duGwHgaDbfCAQHOxF53e/EtxL/mBehn17zl3f9+W6bKp0lv1Zo99rokAr896wIoIK
KFj+kPi2YZwyJG2U218zCXSg66IzgqP2Yx5oXrTKXDO4SCQ/8z5t2khfSScv2zrWo0uXigPhunMR
fmeBsldv6/rqfy+5d9+IEEc4m66GGfvpLmacSKt9oXRocZSbUu6yMF77R1rxyZLj5MwhYBS3PzbX
MQh/0fxRp5bb0+6EwMgX2LxBOBbmB5SOYnMCApgbEBS+t5R97J3yXiArOMIxxqIe7OyQ/0IQz31W
svZUfBu27WuMY+DYUNLMsj/zZartLu6dpdk5pmtexHt0JhLvB6r/osscgeQQsBrsoBr/B7WOMgNa
mZOXWBHQTWs31pNPvCpFr12V+wpHa/5I3+LZ+uEmm1eJzWP8O50+rM+XkhKvLWGjunCyXLd1OmbJ
8MeS6FUijLPs1ORdJpKBm+ozbPZ6xh9mNlfahJ9h4FuByMxzMcD91mYplle4MkqvY0cQDEudzQIL
txLpNQ3GsPZ9nQVFOnGAdd6wf099OyMMgM1NBJHCDxRpj5DUzCI/aSWirsihXDzxWUWfcbhBSeES
ww4sCL2r+R8bMRBk4pVziuS+YkW0668O3WOf2wqnJGtFcptjiDwOPFB4kEbvIx54+upoOl07DUix
QQrIVW5RhKdWhMttIkv7xNbEQ6dOqH8NXUqeZ7Hl39R0EvEDm+2fADb4DQzzoCycWnvEzvUCr0u1
4wnkI61J2kYXzWkWgS+h8Q9tiDgEBq3GwkuRIe0kZDtk2EGSuOTgfNJ/x8luy4imQHFUqKeDQLoh
1tK8tYeVG3tbo2E7+HjsmiDiyfMgp+gnCx+8rW/lDRVRmGzSmfzZYHTdosD8AWjblw6p1QPoodGX
R7XBkyBU94R3S6KsUERffuBQKGiWtVlgyakFNxhr0FzcMW8sqQlZyft+PzhECBZEOXKPsjX4HpGl
WgcTehClo0hwmPQhS0ag/Vhun+iQfOZk+YBiIASNSpuYW9Wo2MT/yVicUv/q59vVxRR8Rhp0Xx1x
mCLSF7KNb5O3fZoxDAtk6qWHTWLoz2P5IFiTO0X0Xt3hLyTlm8H/NzHLnqdO4Yc0G33KZ9PfnJ8h
nxt6yBI0SKoaOqwYrP13LTNmK715MIEr3pUQbenSeqi7cwgbBUvSgnVQAWzIY4JNZBi3Sxe4C8y4
rAQzlL8IBtuVwNUVeW3NhX18rTQ4X2i3vuNQDSV2f+hjQggNcBFUHbjKLx5inTWbsdjj9FKHfRe9
Zg54AxLkkJ64dEeoIg3QOQ9JsSZOToDrsxpSBxSxoL8v+NGKwRRulnjROI/BBoRcd2DjMv63VXp5
djoIlqOVAij3NHcAbv5/rCaVHtr4lyGbgSpEgjtASpQZ0zJFRdQxe0At7W7YOUk9lBzoxz7sZ8PZ
LiDC0hmY7ri09gxpmncyvcs+1WzWeiIKNHXqvHPfp+OrD5XkUsaj527zhm842IDpgRm7YteYmNme
OITVYccp1mWeEB+9htMf1suxRjuVuaRW740M+XAYpii+BNLwOtPO/9x38o1r6SuN8pPiljwBfcA1
ryIv+e04yy7zME240BxUrF6XgN8c+JO3MXJdjdre0FlO8fHmHpCGOHj3bKhQSUWVeTKrFN+dc/qI
qNExwj6A3IRxmi9sX3HaIHFEXGWUjoWhdP3ulrZ/I8m6/txC5BNWsUSmSAlwE3h9aHdqKiZp+mML
E3vk68yPgKu6KmXLfUJ99is6wYKLwhf/tAVOnBYcy5cptTPqMWOIjQihfRPpcbv2/uR9txparblf
2X8+zxDdGkoLTs/fIly/C+8LZ+l2n9pQIRoRbQ71oDf63MZT2IxeD2oC/ZuFv2hcY5CLYNEangOO
T36R1xDDM8IhTPphAvaYAlN+sj0AmjGh8nWWCgqWBHqXOFXBmwvG9kSWcQFFhf0G4Zi7fJ4AnKDF
wSHMXhsbIWaY/YbuF5hFMEEt11t5Il08fEJ/p8p4mXO8ZvKtPT6XRCqJNPpgvgRe1L7Hw2rTKmMe
xyDWPkOY5T9mPyfAdabMnCa22P/SdZI/Asgsr0I4i7jcK0Rr+LwD3yuhzEWUUs7Nr3lxw99F5Ckt
5iwC2xZBuAOQwW/NT64RwFkmXt7Du9YCTp7Wfy1x640Ou4/czHyruxliOYIYyjssN6aIhhECkc10
r2YgWCOR2dQduzXAro9KevoaWhxD2sfX2u+m4AnfLV3tmZ8W/Q68y6Fh84S0jEiWnA34tPSW4dXn
7Je3pO465SkkYcBHijmZ+clv573hSzSX+zatDbKk10tmZw/DYNtWrUGmKRt0Vykv3V4lp+YDmaLj
K36n/oKtLvmPJBblVsTjcVcM8xi8QyHQAXEcY/LcZslLm+rPuFuGsoXSthqSFs5EkaGreQ2yuw+k
bD6gua1/bvfcXMfO7V/LuILu7ffxF8nov20fklekdYdV207eM2GQQgbU605RP483KQTSbMXMSuMn
gP7SRTwhNDUpRDSymqMcFSK5vn2JMti50d7SHncapsAP1vGVUm87WDZ2TRdMIA92kd6CQfPLQJa8
tooudaejcsPNUK6ra590kOGR2gwpE3BmOLd6cHg6Dn/mSGR8VlzaL0Y2gIJOKVPMesn/M3SjbyML
kUrHzFAJpfI/jBPyrx8G87pFjj5rxJbaGsQXQlqZyGWBhz0/Avp/zEJZNrzOeNm8yiY5fI+74R8e
+Lm69R5iwnzub16rP7rcz0uvH9Lf3bqJ8rHP1HRW0O/TAKm6UaBGIN47AFIyyGcXib7U44xfg3On
sR6O+jzwwh/o3OF+gcSIeEbgbRKEEOFCaIWVVmZXvguEDoeRrVhkln+oMY8b5wscJgIQHU5AvATE
xsrjOHH+vJotqSY+6oqGA/DRALq9AZrbZ+yuLT96AKHmAsrM9I7oQFPpMVyaboEdoZ4cJjkuACia
VkzybJIFx3WsYW3Ek7N8L5lRUYEE8uAiY1CeBiD4afeStcoZ1Hl73j+UcsrHOrymZ5kSiciAmZ1c
vq9PsaEdhK8rMeDqlrj2rPR/UjQZ1yDNwLzp12hmwPGxwXp4girGt1eVvQUuYs+k73Z0bhH9pFs7
tMhGjB8yvGl8dUMM2SbqfC8diIZ6kRDjxR6geR4MXiOY1ZfA2BYlOxFiiSnmOoM4V8Bpkzr2wyyR
nbURdhkJkHmwyV4FLRyrplXYT47Aw0La3H9wexA8cX/6jroke3UuHf9sEkLwMh0eJ20MHEWP/ndH
bAjiNd7tgUA43ICdw9Q2gO/BcJRxHC/cm/6EJvEqAnq2ipMIGhVihp+RhkvG+iOe2jj/CQAAahlI
CpkMTz7/I2xSigi6KLf13b9OheNhnTWeXJUoXYgkR7+zjHpE2MdDMykiP4LBJLeOotqSWeCykXzL
GYX0ECyx/96BXN6hUO7c783bAFJqoI1JQolf4Mrkf8co1BjfA7K/cYg2y96N27eMoEtAK6f/H+Df
9g72B9jwDlcIW4T3yVecuQN1LfQlg4HYVGPchJXj1o8shRHeW/8+Amse3NYWxqVUA3qhtQZvJmbo
d3xQOXj42xSqBGh1oaNK/f2cICD7v8DL9jvzsqRZo81/6LrwnubzKKsQXWkVg6WlHpzF2DPSrbaQ
pyVg2RY8pmaLcYd4Mxae7nXbosqLfHV3HBMvNEEdfjjo6KqdqwhDY5S4i207rFTK7kxUTDggn3gM
kEfchesborRjVGpaTV4zD+SYnt367oVL8h7zpT+YXYKDJe0CvADusL1w03aEWl2fYzlPf9YY42Xi
lhF7oV4PEzp1cfwruK7GNfn2KCZdqtzBE21QD/gNK7Zu+oIZ7lHKpFGalHiAfrAJtHe/Jx4C9wG6
tCkPsR7DvjyNGfkJfRJ7wsIh7sH/UXdmy3Eb2dp9FT9Awz9mJG5rRhWH4iRSukGQlIR5nvH0Z0H2
aVNoFiuaN3+ciA53WLZRQAK5M3Pv71sb2DLpzXDaVPa0npFEb994IpJusjII1p2FBM+Ls/hWrotv
okJOO4xs3SxPitfMcJt24llPuaQOLkJavd5l+lS+LEElLuMqN5FioXPnvBQaGy3uwievMvdKl5WX
nEVgYOWS+bXN83DVRnXwAxFXr6P68mpn6K3hLiwVCbVwrahU18lyHsMUXRNiAOkijt2YZLhW0eEr
qLMr8vPjc5H4wYNR58o1YTEd+dpN5UXBfvlqxKJ6QSgzOGNrmduGatEr0658imqOTFGTundmPY7+
wS39r1UWGxvKA+ql1ZoD2466bo4JK/tjEhn1bZ9WEapPifhFux/Q0age8txXHF0KZeKeApGoSe4r
tWu6lVWnhMWekVvm9BoB8x37xrVtN2DfLR1ddMCf2aUw70e9NG8TN+rLBe3Vsn6t5GSUpEBh0tHn
Bk+AbcfXoRtXVMlL6iWCHPW9GRHLVg3pSk4o6iT26vtSqi/TqKzkTeTW3kGxkEqiTgSdrSYA8jqO
BP5uKOlicJX6RLB2oI1BFnLKlv2oaTZ66UVP8J2jCxe18E1SNLRbC2Kkb7bEQXIhZYlyb9ojjlyT
csJCzt1xIXOAXmuN5d3JbiPWtVrq+7Y1qwcX8c0B70tDe7S4fiJvHCHkatAUa8gxV2nRk2nFmnKn
BSDkhECP2zdlT17ACrZFl9wJtb5WDck9NF2grSHzjQcasSaP+Wi4S7/O+ItFTrAKVWvVeZwwOZdG
KNbS/LkJiyZb1oOYyvVquCuBwq+VPgg3WYoQKyLFcx8bur9sDNhYLs0qVr3kGtcKkA4nRR98GAIu
PfiDumlGhNd+BWZ5tHyOgSN6VRo8BVJ/77FnPuSKJC2SSlMf6Bai45UAxOaJwr1ocju7w/CdfM9a
jEeLBK71JS2GqepWiIXWukjNqdqkI28aPZkutXZznZTugJpDDFvMq8ZNqOjNkqS9/C2suvZC1xMW
vKGRr4VneMuqlJJrzYa4WeBTftRCr95U6Ggu7DQJrjv2EXsq9SSY1TKWFhqHM5YICuiekIM1uQCx
TiPDurY7q1+Fg+rdF2ykHvOcZPWg0SmRDrfDJixM8R2aBE0vkBf/wJvYLjzENktzhIigunqysWPs
RYvYS8wrbaisb2YZ8+3rUYQPZsCih5QlY0MWWv5D4CWAbUua3lzClVZvB6PCDqgamkPy1/0q22F8
42mi3+b0WnkazShZpbgDX7xCy9Av6PUhlDprV6WTrkofvYEscisvGomcoRxw45Ihha8JytR7Q8TN
RZsr5X7ItHwfpCMrvsaCJ/USdhpL0VdYNnpU8Wm+5KRX/+j8PjwAfwxfuzb21n1UovfRDcNesjnB
08hOyo8msh5n64ao8pKUGq2OQN9jAbBJDuZe0j0rsR18L4Pols1ev6s6o14Adc1e0Z9Xh6gJI8cN
LLNCxcf8YzUVcrGobXgwosjarW+PrF2VyDZk4+q9IHO0JKpSjGZSXlY4XKZONO0G0qXmdBhSvrFz
93/YCBgfsLZqdBVIwP7IwrOGhV1QVJjsRzbavcS798KOUn2tSPZOs3p9NVj8Ik58QQ2w67ecx7PL
XsVX05cjvSmsxsRDY1oZpx/DkYaoVFm0xnrNucO6U4qQch2uMk/rlOcKo+SXXDHrXd8o2tIzAx/m
WMZJv68MMpIReZgi8xGX5V7LgDZ6f7Qyy/ze68VQrmg5mmy7fug4JLh7grxKnVx1rwPEjT8lUZAF
qRX8r6rUYSQqioAPWunHelhi5Pa/B0aq77SsFRsVqTP1FjvdKaGXw+GuOnbTttnvC2Yluxusw045
naNInAx7oyzaV9dW3QfPN1KaAdhU5HpLFN9LfbQ2ho8CTe1LRkAelNsx7smFqFO+t+zL639pia8M
nk4fPt3zqBEb5nCR6QgbKVGpL7JZyF9psz3s2qzvrsdGDR9zr+ufsjrCK1LKKDQuerXJnW4YwnVX
B/3atBMNt4Bur6wCATI+mmFBpTdbIHPP1gbrZAAwMNdeNDZRFylWByckv+Qt/kWB2i4z2fd2jWuX
uyTX6p/hiNQGETOhMsl0VHO5hK5E6Zq1SiuMpYR7dd0UfbokhSJtU9+rnApN9iqv1IxE1vijpJaP
8ztFm9klHbWbJjXZ9wlFo4aqJ/F9Q9EzXkeUHrAEppSDk1rPqfJS41EXLtuiC9lo4t0QSfpF2U0H
5yjq9hjj011YawFna49Ki7D64HG0cgqVfIeUp9gf3bCluBR1QJ+YoVNvDfpRfwlqxMfr3KKi3mvI
FkOtaC6SAlG9QCy2alNmR1V7wV3SS09mzN6xLmN1j/3f32dBWT30o9/jzEj0Gw9L0D4t9WxlyXW/
CcPBv/mXVrecv3Ur2FWATZdaIdmb3LDERoPcg/UYLW+oPLA4UXWvJztD7QaItUqDJqS1VNSvnucG
WJwjXBEaDbAGuKJ8aZallt8IDemaM8q4wQisrZohUfPFvwJkM30md+Y2ZE+zDX0fGUfFufZfNfZ+
4Wuxv+sR0x1DF+WwZNJQUNHDbhtwBtk2eIL+wgr87fv9zdD6bzPx3HB80k38mwP5Ov+R3tXljx/1
5XP+f8B3rMoAKv7f/1p7/8N3fPeMofcPxPF19cdz+v2Pqx9tUL31Lf/67/+yIEum+qdBL6FfTnny
NW88yNM/mlDICi1U0ZgoWIv/bUJWrD9p1wyID7i0jg1aQFxgOZ5MyPwj2Tb4hwb0AUs3AXb8753+
9s7eNyHPsMkTvowdrgX9Q6YtEXyIyaL8hp0R5sGgBMKj/SNYk0szw/dIzVPGXGh56jHso3iLtc3f
Gxmf31ozsrZahJXboKC1hrRadFKN7sPtlFd2EwhgeoW5NwxpthCINK7UmpTbAklHQYHXSKRD3CNk
99r+xVRkNNHsLiltynpJrNHPoU1moIZfDwcYARQAO6PJuT0ja9hm5tlp148rD3vps22oys9eoXVm
qKrUNGBSkYmwU8WRTF27s0ViKwuE2Gwmitahe5TxdwfE/2rKfDgZfp827Y+ybsoffzBrqj82Tfr9
ucYh/39gAtH2ZerO8cEUysvnOh7+cKqYGfTb5Pn7v/1r+jA5/gSaAJPSpCXYX03v/nLwK4ryp02t
zcSFj5GfNl7/TB7lT7q7AYKWZUXgujfgc/w9ecw/Id2ZXAesjg0YXmj/zeRRfvfvSzQPYwIyQWfI
wZKzISeixnK0co9H/9VFV8AW5CFVlC1OzaWeZ3u7u248e/VmlP6evm+ZAb+DVv75wdksTZD8xWql
9s5IC4aitbekuIuFGAPmWv7y8W/MunP8+0fmJCDZUzo/hp7lRM1tN+orPa1XnWGuPM9bM2FdZLht
oFIfHhHvlMua04nummeecDZn//n1GRMsNhNlCPRIQivdbbMkWsWILLOSTEyVrKz8KOvxkgcmhw6h
o08u0mR35rmnt/YPjeGfX57RiSjp4MMupMqRBD7CDHlQ4BitsvC84dDI7bErrIMFU75E9+f25wDP
pz4ieRac0Pl4hcFGnkTG2r5uruLr+hFZRfoFGMg5Lu40eO892oxUM2np62rMXCdttVXOVlGxu+1Q
Xnt2v2oyTJuRfu79Tayf934K1sbbhSQYOg7+Xd87nSmQKaDy4vSHkQyRUnCMDY02c+P2ImkPTXpv
AMdLkvIMhejXtHvvp6dberOGkbfo/VFBvarHyraVj3VnbY3S2wUV9QzMrXnFiOqHQpgr3zzXQeF3
Cs8/X82M3SHsXkLSPtZORLKRvO5Kk/uthBMVst5Kx2Hnjuoi6PTtJ7/SWcxpOVWIohbCyZ/yu+CH
hIOrR4OzcB9LfOILdNif/KFZrMHwE6LrZdduc/bNtPsESZU22L8+n5GI5mm4AJuNEmoP8tkAp2jv
hzjQur+/RANNNdXIkirExrSWwRflKb3M/Ev/LijEhoy7o+67ZqqMLdsV5zBzTz3yKr1scdUdAnfx
6oYHxV+Dr8eABfZtSS3laEjP7QVCkAWx0tMui+fsCr1xs9ZW0brYGsaltLaXFdihq+wmDJ36knrL
Y0zNvX+U1u3iVZAwQxO1EtWu1vaYj23c5cHX+ra9rcSlsqaB44Wol9a2csL1sOPge0C00G/6FYgL
dzNsy322ruUNx2cn3WHadatX/7K8qnZBsq935ZV9iz9vgeBi0d8ntwBYrotjYS3S4EZ3X0jTXHhb
0W6LHTb5XSgvcbqskQXEWHJR1q/aF53EVHol7TvO4dtym26t8NDsznWmOzGxIOj8/k6ULrG9WBpU
R8eDY9X2qtOpR9duQTo85EwuVoqLQ6BV2ewJlMvDuW9wik//OaPBOf/+w5LWFUXUy6rTTNNXVlFB
2avS4JyofvMxymatS0rrW8BR0iWsgMg/oubfIi9d1GdnuPX+wqDZ8wht9gRPtXUdoR9kLQNdYi8x
Ha86O9yTOxjJ1OKRix/jTj64SYHHxfD2oz9Vw9F00P1uUeWKjDUY1QnSO7R1Cwq8aoDSl/QFZijS
G0gRiltsLKWHjrHx1HYPSi3YJHqwLoJyxZpIYpK6uyTJ6LMkGQ9zrVwkHYp4owPbU7W46sUSgNyj
NQR8bMND6CkOsAt6yrO/XbbN8DVI/euq95dUbyG8e/qxV4zLITVWIoyLjZbgVi7G1ZBiDLKSK79F
RRZSUwz8u8yvdp5SGYtGSXYy9JjNEKIMlQPjKs3Ua3bXyzp/8cQ3pT7DjD2xDQEb+Pu7D3XamepF
7pL72oXFk217L0KSwXc0RwuFAy43KCa3g7gUHJpL3jhx+Mwi9n5M1+zZGtbgDm+NKHUdxS1efE1Z
pUJbBRpbANdaBZ51yPgU6/JcL9+TjzpbuPRS9AEWLdcpkI2zUrpUCPnIp1VzgcPcb4dFFdz6BdIX
9G64ys8854m9B1Cy38d4xGNGzUdyHVMHMx1hU0Z+FtOszAejYKNz1MdDa9yk2e2ZReX93YFmz1Yv
8ihtRQuOcJ86uW3v46p8kGryFbzUMPPWEXq7Mj4aCiu1qR5Gb287H//y+zsgzZ6tZiC2mogqU7hv
BVg4XV3JQXvAR8BOYKDsrP7aBn38U6dGVcyWMHIzsajjQHUypG++K++Fca9Tfmy86kGYKTsj9KQ1
tVI/Prf1mV7YO4FSzCJ0jyQq1Rhup3XrgxSMnMRvhc3pnexzrSiHgGhIL2EgDRhHuJVoINf78ePS
JuLEj8+itA45FHg0W76+PUSdvaOH60awOIQZqAWlt6FrZTKaSEIUDp2L1P/l9aNwsVAKGB9jfwBL
48SF+zXXsgsNaokfbTWM2IUWLinrqeZGVJtI2yOuzrLDMBKKthGdd3l7CnZYcpUNVWx1N3AkUdkZ
CIkoK/dE2Z3Pm3WxgvbNEj//tHAv/bFYdLfaeOjyFz0+0kbW8Ldtuy1tJxU7T9711m4sd1ZPFmOd
7YiKGMNNNnSSj/4QB9GTpl5NRin9ydBvG/Xe7h9z/Wetf0nSO6XdRtq2tX629c6qaGXvyMZGxl8X
7eRkq/TTTVf+puzRau6kdud7jmc4ho++fxOifg8pFLlw2XB+XrRYPVn3QypcqbQLNe06Kpt7oLMX
WgbJEI2+4kUHOy+cBpc+KisqNBNfh1R/Yzso4/22uOqHyBlDDcpJvW3wl8rjlS4eNfOhxcpHhmYX
e6yhTPc61w+AmDa+HZDq6b9PAg9LDHd2jAS10sRPKQVQVokHvb5SUDNrsXlva+llqiWvte0frKC/
VfQOt5PvDBX0mLhcIRpa+D46KVtaK0P12klig+OZ4le5ysP0GYkJfacD/yagfEW5mJijPyRxuKVL
CNZ+BkOqgMyFQr6g4HgfFpaDWtyIf/hBgYIkW1TFt8r9GXi7stnE9grvX7Iote7Sp7AYGuWWCsq4
jlP4cp25KzwOdcAr+hEudyT2naY6npSvE3U8DoW8FFWLW65rFt6wNcw9FYMDOJkbxS93aY0/BtqS
XQRrzGCjx3Ljq7u2yu7iPoU51K4ovLE9kR3XzroFbKK+mIbmmjPlfY2lOkLrMSqcCaxGsFUKb6Ok
e51gKl4qb+wxdyy9cajjX5qxvB7CMADw0F8NgfiBIvmuyS8pa0ASYNJkUYmKMjEv22GnysG+8/Tb
qNcvm8G86zzrRYxUgCOwd7K68+N4gzvjol5E5nAsItp1F8ZNK3cXqojw2ptONxlpyFdoibKjzO8Y
urp0LbEz/WMyyGtwywdRF8hiwDOpX6XcZf72N76nI11xF27YToTR4Fm3q43nkxGoGuTCT0RW6lQW
fTyPihmcO/ucCjSzjZgC60PP1KZxCqrzVb8TAI9iqVwHvsCBxXHzZxK6y9qd/OUYB8+dnvUT+wEx
24pYCPt0q9JaR2holj330quZ4AnelVC+0rCMJFUM3oYmIPlVBYwjS+5wm648NnyyeVcMfFqYOCyv
wMVObS6X0SM1KyulLJbg1XXRArKDhAmQaOMqFuEywtapp/dV+lWW2e18Dzp1bbvGplN01kjMAID9
XGr1dARc9U21bjCVdqgx2mOe3kbWBL8tltZ90o3LM0H+xLFMzLZEo9+OUdt6kaP5KSKfgxvvaRGU
yl9ZYYDaUpDpGyizwBO8HoXdEcTf0mbPKpsSJLybpndkqvUdWlKay+bQ92xVu2DndpXg4rnxo3Ng
2l+b8vdWwvleStH9UTei0kkGzQHS48DpXslet03Lp1q/lQHLwSKygnwZqTcl+DqRJk6U1heqW28o
WC0hq/Iej4F62fqHjo9MPcRysS9yhhkiQ4ynpKGdIOqqms/tpSnyZRG7W2x4i6iwVn1oUjwslh4e
DPRgG58pXrX+akQHlRXeMpVAxAQLEyLcFDGK7H7SNQK7SbRqIWuvcfJzOgLQH5z6pb+u+mgZedZC
GRCloyIQJbgI4lReP0vdNwXkQqde5PivVGm4qbVhpUbyQi1votqJfUcNr6emZ+YYkT7jK5T6pZIG
F9ljn9ebjKbJwvZWQVgsi85GqF5tUi5fqsaih+lEcX5p119T8D+JdQ+pZ6H3LxZBtwFd9/Fn9Yv8
/d7bmmb6m5SNZGEtjyqFc/OFCJVtlo7yNlZNOO7Z1ouqRRWhF75rwi8eBc2i/1r4N0aCw6XjKG02
67ERy7iu7vXG24j4gOESQOQSxNp0yNpTmZiYJau+8JdeiZAI92cTSQsLwuBgu1soqNcIcy4oh64I
fRD0VCcxgCWJduWLYaUNpA/IdtJjFeCIty7acadTpwixG49xso9saxehmQ4T1lWaSoxFtg4DnK6p
tzLRaKhsRz4eJ+vEvnnelkl3SyUXlQuxI/7qUqSM4CuyeB9kRAy6V+9i0V8VgX2jNvr3XAruG3nr
44NQeXGRF19pZQHRrbhRSkfnMw8H6Xo0sZGV0UPl649qUjmmB1GqVgH5ZUsTabORTodo4JBF+pUC
7gVIACxgOCInE1z83Njp0mYtHdHo9AOY0VBe+3yNA5JeiY5+eQdBPu9WflEu0YjslOGbjtswGctF
22drs+4vc6txhiDfBbW7TRJpjUZzW8jmui3Nrew3q/BL0YVrczoxZ3duiFuqNJb8nWkB55SjbWQI
VAf4hdxzwUM5FeVmpwRYHBQNNKgMQWGuhA0fJq9uGhKYwkXgU1/3En8ciy12zVVR2Q+Jqy3Yc6Fq
rI/FYG/PpxW1E6kPa3aIGAc0m6QAMDqHdkXw0g7ycA0uD95eNeAkHpsXDTZlbHVIWDVHG+9qx4vE
wcgU4q+EkKO+KRdU/LBA6kBMhschfsBGvvBN0gpd8pI0o0Nafw+ADAANe1BR34LLDvfaxK6yYU/h
eT6D0D91wrVm5xP86oZVd7HpFK5Obsx/0sho5Sb+6KWug5UFnlV7X0AtH7L+YGrSaqybc82yT/74
7HwSjQWlzbKlTENCeIAoXqTikOX2c0Kl3S/wPA7tQRu89fQakRMd4JotJP1cu7BT58F5+TFOqTWq
pWc5YWJdl7l70Apj5TbR0Q3J8WdkK6fcVWccxyz88nHAOLFjsWY7ljKSbFnpB8NRyO6nFIuEOE7n
+ilzErM16fCAxcZn3+5scyAHMpBA2dac0CweTGKz4caoIL6rPmggcZ9gQs0Ma6X75VEyhoPljweD
c9DHj3riZP8rZL5ZQtoipUNjjOHc7EjJJeZ2bK4Qda/wNbIauFu1OJt7n57nndVqKtS/Xa1UTEH+
iAOF/ec1PuNVKJIHmWecRlZqpG35s0J21ANGnuTtqOVN1gG2puG5VhGnMrG/UpRvHjYFoF5rcPwd
VCXbRNUR4UGlisiVM54FY1zXylaNBWgS0JDc1sdjfPJ3Z4ERbwMgRB0kLs4ANvZP09wt3C8V1gs/
HQ8KQ2+mEsyr6FhkZ8f7xKudNz6xA0XXDSq4Tt8gziQPWKVfxEBiICT/JhmY2JQdWqCW8kPYePtU
6De999S59bdGC48e+Wit1FceHu2Ph+HErDJnUSwutKAxGs7Weaw+A05eV7pxCGRjG6G/zRL5UErD
QXHPdryYRved782cBa5CS6git7ntYJR+EZQeE7MEGPQrXgnNX6sBnCWoxhyGP37AU+/ZnJ2woFJ4
hiT4wg1mTqDL+CLzldY9uZ5AxVYdu4Fkcf5UWFtZ8j4Xq8xZrAI3YvSdBNIjIQx74NxCqmUNM3gK
iyK1DjLFSoVV98wznhrVaXa/mUONASOknBzT3qTOJ2BkzNN+1Fi9h4OK9wmaLvOXRsiG+9dv/lfC
j/ss4X9z9cZvio+Tcqrph96KsP7+4Uma9P+vOQM53NMKj6upm8Ifh6z88fxWGkXfMv72V3cGZE1/
mjb7KjQcqHbtqQD+t7ZD1adGC0JAfqdnBu0Y/q3toDuDLKNQFbaKRJV+PFzub22HZv1pWnQARNfB
FS3++t9oO94L9Yjt1dlH0rUB7i8YDre2hVev8Mg4+mKUz6yYp64+O6RapotB3S2kmzQ0vibo9hYD
qMY343z8Kzy81YicuvZskaqUBkEZVqdbtJTXcJzEqjIs45MXZ9jfzh0NJ1SRUAq7SePwW063d0yV
QLg/d+ezRUZrKwxlLndedYjf8bsegHCfWzrf20/zQpXZfto2Rh0XV+zd4uOitW0nZc9xKlPGxg3u
fOr+ldnygFYml8aRn1CGpj9kXbSxYtk90+rsxGud9+QTuQ0INxTuDfZJXIC6/qWvZebcv6fmO5/M
qbFhnr19qxXYgXEIOD5abYa+vESFbyiBvxS+fOa7eW8ln0Z/FuPrrCfpyl7oxrPy8TLu8nxXGhUn
FSPgVBVNOEeleZGoLJ6J8qeGa/rzN0E+FsAW6jgRN2HTXI2Q1/CR6edKHqcuPpu+BmnvNDVM60b2
TNp7tDECJePx43fx64OcL/rTUM3mb0TrlMaqmvamKpS1Sr4ZSAfnT0etv4jxYVJCkXEKo+uoCNcA
98HK7eLm1XUdq97w18x+haZ0Zj8wk4f+pW6ZbmY234tMqfQRX/ZNQz2ngyo/egeJTg9IRDn4G9pL
Txq5l8ZFqzqteLI6kspM2bgo9q58kdgQmP/6v6I1pn8ngYDgtxa28mEtZT+n9h9nhm36Vt8btlnw
kEXpJr3ftjfwExxNe0ElszQZEa0/ILhQOlqCgKOXSgE3aCM1+ZLOMAsr7pdyagMcKM5ktFhl3r2P
uXoOhmUoleoAvyCZyK82PEZUJ0m9VUxGCNWKigcDh+oNxCusvAvGJ6NVlkLzGABdru4u+hoCl+lE
0Qai8QKx+Mcj9Ovs984IybPwBK4mChopD24Kyg/kCC2no7OCKHQwTGRX6lhedmVGZT3P7xQpbhZx
1UICNcIvtPO5qOTiZ5DbF0GePNlacKsO0mVjB0995T1IFW2iaDAC5nbfkZ0q/eFA6uLSaiDf9H7l
1K7GubB8iRJ51WGegsfffwPGQ5GoWNm+f2gkYA6uuytFCCdqvCI/dMe+YA9faovr9yD5HsgheT+N
WEDHInxWV1XbbEdduQml6luQUm1BZAFesdjZgKv8AHWMSRu4gpKTEdMNI46/dFK3iftoXRq0Tqf/
z0aN+70R5HsaM2yrtjjQyOdKU9LbmAqmRzNX6FMupSHzc1Fwkpe/DUroaJD61VFxVFsWONqY9YuJ
Jb9tYjW5lKtUxzRPFtiFUf3xOz8RqObawqofWfoHDEwwPjZqUGLNSj63WM+7IYYdCHkbQ8JR7/gg
xtqEMZ9//dxtz4K3juxTmLmGBgocMgkr90qI4Pbja59Y6+RZ7G6lCo63ZRRHRRYVJDo4MDch9Ndr
XGv2ubbap8Z9Cg5vVh+U84Ole0N1HKjKNHq8D+Xo+PH9n7r0LCJbZaXYtK4ogCdKDWno7LYB4LX6
+OKnBmcWRCWjF1KoeRVAetEtJYNkuVJF8jaCzPap7wY/xO9D0xuCgrWplEc6GxxHSQKJZKblp753
fS5Ua2xA3y1YhGNnsd7YhlfuujLyP7Wn0OdqNKgbYSX0uDrGffzVQoNsmt6Pjwf+/beqzyVmie0P
ATnv8qgAJcV5Nx51Gd7H5y4+ve03XyPFwrhuO8JO7CpoF7lzGolbn5qrSPB/v3ioSWk2WeCOUW+/
jjF+rCyQz+yFTo3KbK7GaonKLAvqY1IJUuAgKyvAF2eC8amL/8ccHaoiElxctd0N9rWRnFk1rD43
5LNZ6hp9CUhfEGUKwCJQwMlHurSw+/jq01z5z5Uc0eXvY560uMs7OG5HPJEN1dds08bRXREhfY3H
n4gz92kNBc/AdXpGjXdisOaSpso0B0ou02Dl0U++p6WWgqr7+GlOXXu2L7Ezy4s6wD5HtcyJ9jZN
UzLapn588RP7MV3M1txaxdUU5BBu29pKn9PEkL6O1lgt4tYVVOx6rO98ZrT8KtQrYdn0SilgvS8j
A7FLTCErbQ13M1pwGfrR1K5iGa5cmtNLSzIV5JBAIi6ANnyPTMz2Zquc80GcGpRpm/tmzkIIsvpe
kusjLIAfXg9ZtmnrMx/n+4cxfS5ncJvELW0oTEfViqRdYpQWLTGsLzJdWMwuLi8aUnLrOJcr5+N3
cOpZpj9/8yxjjX44xet47GNY9SUCVqX2z4oz3p8LOHl+u7ilQpcuG4mldjDdpVRa9aKa/CEf3/r7
C6L+S/L25tYVDWY0TRDqI/D5AOaYkRz0rk5WVaMon1rQ9XlptwmNShdmVB59KePE0Js6nawATH38
AKfGfhYq3EJDbAFU4mjVg4oLv/puDvDhP774u+liodGP+ffBp8XlkARgE4+2YuuOXGcAs7vg1VLR
iWtFjkq9b6lgCj+6HLB7Q17QinXsYy7/+AZOPN28rJhZMVHWLMvjmFS3WV5iKrF/fu7Ss7iRSaFe
lkldHzNLf81l/TuMh+8fX9qclph34ve8IAhsTWvcqWljmPWNoxSDiS85tTmvSiCLPWj9qOMw20eh
9Wj6vr7qCmA/EcFqL9EBlmZxEGjtETkDzTeaOytJpUuom+6mg5nK6WaQ6JXngvJIapZjNyq3o2rG
6zSX7S1QkfuidZOVMnbFii6R6rqVUET6wjcWRHXAW0qd7GosxSuomNpG0KqQNllFcSMGI3d8wMyI
65vgSrLxhwN9oKqvjuIpsiV6N/nQIDUg63eQbuonN+qGvVJQQ8AAPawHIb82QxUu5c4KVwOC3MXY
KYhaLBMYrGk/WW0CbQd0Mr1LWzrI9u1LH2C3KpLgk6uNNZsQVSfFw9BnxRGCTLSi2wkkmzo5E+lO
LMzzghVUEKG3UZsf6SaXLAFZWBPf6QdWRHIONEujzUHu+nQM4uQxZr53ZmN6IkrNq71t6euVh432
SCj3HfiwAJ3tpHB6tT3zC6cm2vTnb+KgSqPeyBRyfnRL90JKFLHI1PKchWpa096bDrMQHqld5rbg
YY5gJRqwcsgbMdVLZA6kwVEGKTrzdk49xGzH149RkssW2vIqL66b0v0mp9n9x1P61BuY7ff6IErE
UHTFEbCs9lWUWnKbyiN9y8zonCnhxN3Pi4/DWESphc3zSH/Wiy4fvoeRePzU3c/rjGU+qGGHEvZY
olo/1A0igYEOPZcGh+PPLaRTKeftB9RoamTR0NU8Ynuh3x/d+eCJlPkSgln/qQy5Pq8jNlJjDeWA
eMwEKoIADAeM3V18PEKnBn/68zff/2iZRdDmXFuKy2bRhOVlXn0usw+d7fdrR0MHCp3q1zGMl6Wx
9T95GP61+ry5ZysS0mDQ8OUYt7WT2N2zp9mf27OYs89d7XuzgBplHq3Ahq3letEi7OhN9LnBnoXo
0pZGdxBwpgtfASwNg345KP7+Uxc3ZlsWretbunInJqZARPRlXF+5g5SdufNpc/BOJDNmR5myL2q1
wWZyLOQ2v+pcCikeKrJdYyv08rJRxxcWZN+Pn+REzPmlqXzzfmVNlFbVasZR9AVgtTALYGKV0hWI
unTz8U+c+OyN2ayVbDtSDcAKxy4P4HAXXyTV/vG5S09P9ebuvQA0VF4OvOQCQbMnV7QqNSBPfe7q
s/kqTOi69Lzmxge3XSgivWvBrn3u2vP56oM6h0lXHtMQyI4CZtLP9aePr61O3/h7X9BsjTJBx/gh
tI5jH16kNTILEdHHYaOm966Pnim/7NF84Cfpkx+q9hJrjzIWLc0Egw2Ok78r9sEY0T3oTNz7Vbt8
735mM133+2yI0K0dhYvysu+XggZPClSkwQYi6V5QqNCba6sInai9StMSNTvxEckVnbTCYipiFGZ6
Znad+hpncaELw2w0zTg7sjnYQN7TQFeHzecu/kv7/+Z7TPU6yDlKZkdXGJf0utx3qnQuEp8oo+n6
LC74dAeFgC+So6BVyisdUpqpSc0zyflgk+PCW4CAxjAc5C++297rSv6FtoDith9GbZkb9MWD+0Sr
yoheLq1J3Sr7H87OpDduZGm0v4gAmclxSxZrUkkqzcOGkG2Z88zk9OvfqX6b/oT2NaDVBXzd5SoO
mRGREeeMRrqRjZhuR8OM7+qev9cPrrOv6+aNcffRL2fxzmHDtWzb4ptX6LLo/esKzRz+WyrqqjMU
5N9CMBXkubQf/+8H/w8xoPllpVnLGvSVYZTndi6u8e/REUFih72r/BDx9L031/yy5kycIMG5n4qz
E88fChq2PT3/76//h0fT/LLeQPjDAqmN5TmavbD0MuBLzd+uu/jDQm9+WXAYA1hb5CnFWXFmeUjm
1XhgUC67FhrGrAbxHLquvoG56LbdZoi1+Qb4ZXG/KiDQ/dQU2wlk5gbFp/0jSevx5EpGjuKU0uFA
JkgvhPFoiVlso2H6nDuJX2ZiXGpTQpPdlun3TuRNU/zfxycuEEor+CVUIhC6iGRHRrH53tX/skiB
jKxkAYryzFu0Q3D7bA3FXxbkP93YL2uO4zJdPRVDfs7d6tNrvFfD/svS+odPll8CEX2a4TGpmj7F
zopDs7c7GND99/I1+WXBsZzONZ11Ss+lmsrQiFtjgyP3by/rpcvqv3Yp+WUpkJVmNSt0zHPpbEf8
R0Q1FMfuKnXgyL28EH8zRCz1h7xs7SmoQZpVTRDcTONQmsuNFfehtcEBQP3g2TUZUUfoEnsJY6tJ
UBsPvKfBmjzmAC3c5oXGBmJkP5fiIRrbsKc6yb80uK8Tf4qZ+///s0bsBN96nP5BU/xroZt0TTCa
UxTnedV/oHcNel3728v8p7v+ZQniNBpgRl7n526sOSuftzW8gu997cs/+a+vnXp5bGt5RVt5G59q
0d826nvrpvyyAAGqzhLw7Zd1k5KPi5k+noun733rL8tCwQKTwEovz5Z9iMxz+839/NJv+O+rUZe0
3U/2nJ8lyCQY3WV8AFnobL/3rb8sC3mUVyUJJ59et9dxpF6py71866PFl3WhqtsyLzuzPOtrjgVJ
5bh0oaVuvvfpXxaGxKpdex5FjuYARGVf5zfAJ/+Gp/rDwy2+LAtNLWzU0io7L2AoDDsBtXvRK33v
m3+JEKJ1cuWE0+C8NFW+jUFKSqf+3u38Z+f916uTmzr9b0S1Z4Nhm3CcGPoqPYSK3/vmX17MlapT
bBtpiTfJfCmz6gee8L8dBRr/1H/+I0IXX17OKG7yXNkM2upC27EQn3jtLfuZtdZq3YNedH5aHvr5
cFmjwZ+GyfCCbzIUiwiWGNoHTd5eqTE7uoZSyV2HwHfqf8n8kU8oKAzLwjoJPsUe4DjZak/t1zeZ
eJPGCTTvJpc8pPVLTfZps7ZLxg+HAaXiemYBbyprX6vDqG8vS3XvTEBcsh1/svJYaJN+YP9oZYKO
+32ua2Yvh2v+T5EzX0nr0+AuP9zol+4+GZHhm+Ytye6JzYD5h1/dfHDsZMPqr3GzXKQRbZZctoWa
uSEjMXf8660z4EJr/Zkfkjb3GXOe/B4t+YyWhvv7s1fI3vh3+EiDWjA4Z3/Mrvlrrm7iaz5YTOS6
jP9z/f65jD0SFKAfg0n8gtoUsnM54nXfZtGnGpstF4TdbNSbY1SYG5XqsBMjANztEfSPx5AaP/ay
xy2OgWK+uK0NtINz+xJ5dFo2L0yw5FN8UqQ1RnmBLdsvfIeY+kpclHthvHY9hoHKegMZfxUxO1wy
I2/rSbjGgFSHa2GfHA6QkjhGbDUFipHkGJ3nDH5K6xjA4xIas45m66D0reps+PjbYXjD7enr03IF
w3rDxCi+ik3eQGo1fKFemTm4pgiA7FxnaOqbL9uXFT+ZOO710MWe+yxOfcYl3kG9/2Xrvqw0//Uy
fFn1Y9zBKDBII5g2e0QqP3ECpYZQohT30y4ZMAZh+/jea/1lD3BrfCsjPSHnPIlP2LeezNi++tZH
f21WbvMWKLnq87OtEvPg1hHm5tmZvvfFv/YpN2r2bGyR5NFa/VpOOIKG8i812P+cteNE8Gubcsuh
tWVNMj1XPPsJrCHmho68YAx5YOTYXiKePr/DIDmMyR5a240xPP/va/aHW//PTOe/1vBiHqpizqLs
7MriN2de2jny+uaxtN38t0wt78YFoPuXveiPP/NLGNctkWk3q52eXdNrryYP8HrVMzVYQff1ldLm
68rN0iDOWoX+GMMt76TB3JDEL1zx4h9SJzb+sr386Yd/2V6AuTLPUpTVWc/q5pp5iOIGEWvxmuqm
x6rJXKPKiv6bz478v2EVugcscktWIVObPtrCfS2X+ON/38BLCPIf7+7XxudikGvZ0cRyhmoCUsFz
Yt9DngetSqYHPe+8veYVDLgbov5eCva1uxnS/RK5oG3PWEvGgAYXThuLbx40/jMN+q/n0XUsgX9v
Kc75VL9VKAZKXbz/7yv1hzjra4+xTLoeRqUqAHosz4Y9vlPv/MvD9KePvtycf33rRWn5kJkiOw+O
/hz1GWo2629lsD999pfwsM76btBro8B6qL9EOTrLdvjLnvJPtPMfD8/XTlcjcmtVeGZ67hxRHudF
RzZhlWgR0eqESSbS2Ncql9PlWmvFRXt+h1MDz4BnldkmUSnsgTphNjbTyo22tGM4zXUaprHXMla5
GPuuROdqjrG9zfkRm0kYVb5Jojb6yw/4U0r9tZ+265dxMhovOau58nMr30JQh7CcQR5w/bm6I55Z
aKjgf/S+xObHeQKh1mS/WHhjMmaHiahWBonY1fv1LPLHpjxms8YvwiODtMN4GOwyzJ0yJFpLOjO8
hA6jGwWXaCuV72V+r/pxI7F0rL25H8Zfunod1V/2hT/d+suf/+uxsktHb6yMX0fgmy47428vmXD+
aUH7rzv/ZUXqvLqbqI5m58JokoclbdSW4un6ZDIPvB/x8oQuWq0wN0qMkjjhd5WG4+diL5M78Npw
2dFgE+F0AA2QvAtYUXr5nDO7HE5aD+am6o1yk/ZTdzN18ER0XDH+6GRoEBTAGw7Wxpu5tnKkXK7B
bIY17KtR1HCc7MHYYjzMr6ah6oMuLsVR7xoikT6rxm1CzyF3yNSe3Nq71wt9Y83GbQJ1Ftkc0mK8
PwAY1qVAB9UwyZ80F1t05dR+VY0Qs9NUnrTEk0TyC6ILhQXAnMx1u4gKv3mhpb81NWUfLuqiz5Ep
0s+kyfrbFcUHClwvD72VL0ELN+JpZaiXqINcwRvi+O3sVBSXXQGBadZPEU38W7uZi4PMNHdTSxyT
hvUjS+QSRphMAkRnHWj+ZD7SZ+e0QSWyE8NE8S5v24/L4L3fTKN57ZrlpylF/JysyZtXN8VLWzI+
a4o+2k2m2W8tvSkDvcxo/KjkNN5WejHspmFWe1AfNlwciIqrkTpHE9r9ht4KItUJFXFZp89F2jU3
mYYeSCui9pmcyKkoTzf2h4nb/TYbuju262DQEnO/tGYc8tmVb+jDss0XZfAXOJVGhz0FWVPnYeE4
8W2U9+lt2oyoKdSg+SrN3qcZveSSs4wsJYbgsVwEOGBjDHK0Uw9a5vCeggKjcQhwl4irWz6WTo9O
e1IFDdV5PNMlOMaKSzViGFrWNMJEktnaj2zwxEZWqtnESLv20mg1P16l2qalIzZ9nIx7iDLGISPk
gvnT1bg6hyWGqlM4O1uW85uOSRc+lekdsmrWd4NHD1axSHSTdYozsbOts+aq6kcCcgXnAQ1B21o1
2TGys9inv5uozFmWx6IqkMrrWkJ9Hw2U2fqF7fZ+x9pK+xhyMjV4dCD1IL8CZeD78JGhTkWA/no9
eeyhd91gxp+DHdVIPwr5w4zNriQvjOofOc7gradZXWgoXd/VkXA3i6e1N7U7I1QFav1SWr3EvqFF
w0dWSOdQTQ1j1kuxBFmiw80Raux/66bFE1rr+dFl3u4j7dBrmAvZpboIaxZDy3d4jsR2tOMMgQsC
Kiq4GB+sxiv8Uc3DfkU5deiqWn1EFmryZgJE49dFM/NGDCbkGGR13UjCq0ipZGv4g3i1Wgk/Ljl0
HcLrcsbL2abOyqiM5yGMS6pj5a3yrddTeW0ApgF9x6j6UfFiEnoW8WHRluEu6RsvjNlNdvrk9m2Y
DU75bIyVPFmaiW8dPS4nZsXi+J5TyE8wZVB4MqmrLQ0m/VWnKNdQOE2NmyTx8mg/GpW9kFXP+dUq
LUQ5zPIYBxcX6q3b6rkXCk/QO2pZ5fNUWdmuZKLmaegvXmpLtjX2DFhvoWeUeQKeKGWCZq0ZoFoT
QW7WduX6gGbPDmb8Zb96a2VixS2aBXCHNevLRQXFEILrlpCMbFdj+xFQXu6k3cSKPvB5+JlpuN/4
IEs9Ky+nqAW87HeDYx7TrjJmus2EVHfuCjBuFKIE1uYVWKrMdkLW3lYSElGJiCpZGR2MwGthqRt3
61DL0GoU01VwucrNGovqmKVi5cyCX1MlAPS6XjY+XAKmfZZEnsq1H67a3tDCsu4oYtauPoSrWWsb
25njEICputMpEF74TaBaB7ra8hEoUlpBDaIlj66M3Kk/s2FYP3p643xrWSO/nNJAteDAa2Qfa3Vq
JlHX/rTSVFbxwM/+lGvOPuuV2DhaPMEs8i4cA2sy/WgE+YttTk9+uGPLJNOkW2cZG/bqs1SYG2YL
mKVrBrGVFto7/KVFOAvZhcpSaA5tYYErSdbAGGPi1x5rbJMMBTA9D9O1mfWDfWP0tbjobIb3YRrU
y6TW6RTTirtvHTU34RC5+QNituguGdKRqkkHkNZqCnejhJdgqIqYygJDBkixzDizabQW6p1XIDcE
J/khF2v4sWBZDNzKaG8GBFaE6nF5NOe5AhM2U0EwKidAUTT6vdU2OIqkfYsmrZ+h0dWENwvn8lUk
4mPSjbjVxGiGuldWT1rbVfvEtNKbBmXs7yyxGdOb51sISMQtaS9v+VUSQ808fUbRstyNpusBoPXG
H2VmulvgOdqLibToMKlGvqnSKHi60KtiC2Zt8xzbjzP93UiznzpIliQrzSDrDXlX1CY8pWVsA8tQ
0zYtoodJsAGUwCt9t6/WzehZ2cZ23eaC51MbpayP1VxMH4SSDFwxF1tog5fJWW3dMMBZXtMmN9z2
5QTLCp1EOI4SeLVcibmMsgwLKdBsMTrhN0lihZ0ktoPSh/qroEUzGSIrUGD0NKJWfyn581h+NBVU
TKx5BqPpwcSWcUc881OvbGSH1sURXnraNZPzINDojt0UjeUStM70uoit1xaHJenSXdldflE8xNsu
gf6HiqOBNedWO9ccnJtOi8atlzf6/WQXRsjBXR7mZiTp6tXBW6YTkkwye0yiVaU3j1XjSbmte6Mg
zlIabGjpiGTTqhEc4qrDyp6XbquUPQUi8+ztIt23blSoQrQY87eIwgKt8s4mdg9lmWqbAgk4D/8M
Y0v3eCN4R6NQiHnYOrlKmJCrzSGsheVtxyr+HD00ibGTFiZ+vGpMg7REsM3kZNo92ovbsFiVJqhQ
L4K9Z+e73quXHYsRNTyz13cdytcgu8xmpoa2HqUxAutrJqZGG2jMhxHsx4netXszLVzfTK3WX00N
pikDzHQ6tJ+XyPaGQV3lO5HAq5w4Q4y9zySTqEU8gPvsMszBuQpSq7F2mkTa3FQJDMead7pUGTxM
dpJjWYsaAZKNHEXzXpM1sw9VamqnspmeYn0UgU6372FsDflme6DOMjP/3S0jDLKhfnYaGfsmgRyl
05z+kG61tCc0g9oHFVCYbo1VbSvCuZdywWlndRBTkmWbWK566/mCQW8a1U2qWcberdvoyVaopFe2
z81lvtOrlgcWk2kzaPP41K568tPF2n5YrHk9CPwFW3S8/YY3tvYxYc28HD0UUVn03q7CYRowZA88
VZulOFXTWG/bykGWJkcmhb1uCDxpPKD9I1D0mI1tesc+1XhnrprMzqk/VvKYEZtUIJcrF+5LN396
ZSGcYOqX5HLJgAbAa8ICZbBA+I1ZTA4RjUcOpblLoCaruGl70Z/sdib6jY1RnVd3dh/rrlPQPjEr
/kyEbmztsYuvkG7eEjOKR6Cez2MPUHKi7R+ZJXKcRRPlfZYD+FT0i4TZJL3bLurUp27iqIq99Lft
NXoom1Q8AVjDrcpoe72fYmHsE2TXdPZnznVRY7duI53KO7Kc5RS1pBRBBWf1sme3fq0uwGc6q7kw
+NP1qdXBp1ZO9QancB0DO8/zjW6mOWshdu4k89ytSvubpQVNvS51+m7adbZjyNn217IsNk6aLPvZ
LX9Twye/UX1yBd1aXCkmTLbzYOugVqrPAkRXQBvGjO2jSG4WKXjzDSK+RowdXafGsu0yaw1aW3oM
QOSdbxo4jg14RJvRTExObSc4lkqtP5NoXTAHuqBrF6waaYgNk2U08US39TrdHILEnNOVA29Md0nz
WuqRe0J9TXRIEMNobv6zhra3bZa6RWsf1zxROk50fzRXJssrneii8wRu1Rhkrls2YXyZ7a0dHBpa
mn+a6LHupOyWUFGg3c6V0wLn7LXyEeFiyQhESWWd7/1LNeV4SKNY8zOROdu5a+wdpIjy0BaOR7yr
KvSeHm3uw9S8tXYt35vUcgPprGAYqY4DHk/nPbN1/UYbJ7Urm6g/TSiS9tm4VtdqNup9N4wQcKOl
90d64qEHKu9GjdJ86uqhOVlDh9WSVgDfG3ikYgYqfDdhedOHtiAZSJKwrtluMm3pWKXq+CZX8rLP
R27AqYNzsGUDFWlqLnGDDSeXr4APLLVpPycitpcuCeaq6G6MJB7IYDk7a0GVhuZcJxtsZgktiSp/
yBa+AZVz58AITZJy7zQP5ToCT5j11VvZD6YM3Tp2n9vBgSI3LwYz3pY+XHfRtN4WBB9B0Tjm75W6
wgVt3eEhlXPUP44LDDpXn+1fcZQbCKedLsht3aSTzEHwHSfzNrXs11pNbjDq8CdMT/ttSl3fAoSR
qPQikzXVc+DfMzX96MXsegnmyKvYVPbVUuvGpqk9LIyFvLgV8nWLAvxySDTYR70yaGtpKvGjxnbZ
VYx8dWQMpDeZcTutF0qthd5mb6X9b1oMPqzcGmt/QQYdtqv3a4qSNCyNpPELYeBT6Nmxh6bhQqle
vyETRhwrGKnMu9baLjkrlKv65XbEbRouDd7uKYuXe1Ip734RWhokWTKHSsPSUOncIKYeUGojPuYU
ahXbLnKYwDDd+rq65CSWUF7YzZV+0PCChRLh/bF2ndX3jMV6KFxSelYhkrxFG6vA5em7b/oLTI4B
Bzp+Roc3wZYPFdo/3SflRDjd1UysYXYNXJrytnDBze0Y8VgJT7bP2TzTt8FC7o9J+hvpzRCMQ4P+
EArhhimlYosft9pllRp39Wgb4ZQxGVwJTDh4vJqbUXRpz5Lc/E7qKH0t8jS+YqN0nup2yA+aJS7p
emv6GNmJ4GOg3KbWkT2uqj4gSFxuaq+IAglqF/Y3yrCIT93NAC73xAbtxnBpg4wu+sZGLbXPqNF0
xxktF79OtH0/ivXX0kp7g3eWw9vGW8/pwvHPWJU/yyLV7uxi1MKmq+0ndy2jfUP4fdVS/cWeRDIx
lxC83Hkl6pBuujUzZqQYlrUeywbZ+VqY0d3YVag2LOYfSsITovwiSa9Vbch7QwzR1qS/6RC3a8c4
oDU+MdNMVkGmcRjNsQvtdnqdTIilBSJXThEdl4NKB50IG5SvwWUAisjWlS6Oc2NPnLAqGIXXva6q
0zBbEwM33qIIMuNxvxi0HFSliadIr6qd0VGysuMxfQX22W4qx3LOVD9M2AbqPUrBkLINlG8NmvNt
1ZX33WjeihFW5bwkxQZbYnbTM47nO/UkznbSnmu31G3f0mbzqNeJ6vHh6g6HqI6WbIfWfbZrx0Bp
m766MNmEnkHXHdZPMrDXIone8h6ArVvGUFgVrgRn1jdqvuCJbVSeeGrmdz2qrYPLGHiYt0saSFG6
wcA+98hpdLwZKORs+7TJwzqZR4aCxvS0WBpjSBqvcmwPbcjL/rEIsMPULCzeKe8zchx8DEDkQwMt
FMOMfXqk0HWX04V3EZNWYZo7gLPFYMPqJCqC5AvKolCF9diJThzritXKrKb9Mrfq3lhnbVukPxqd
fNSlpXKXm8uZ9MjZk3iPgXPBE6mifsmS+NYscZCYHd70Wdjzy9Drzq+8pwbGO9e49zknz1ci08R9
YqbMV0pVPncd6o1o6HCpyBZ1POJa2KkdXe65YR8pnBg3qUWCXOsohHvde+3VeiMTwJkm5/huVNSb
fBbxNq8BlkVJnm4mMC1PJeWGa53Q9FemMupIGuCqccDANCT9dV5nT1wzVJNm86sYDFwyuafCqbQ5
kK6H52VwHwjIzrAESJsN8ZF6xeNQVtmBZl4nKFHvjn5kuaS5EVvNPFGFWOQNucrg87Jcl6wv0ZQB
wZ3W4tD1vJ/AR53sWqVaf9KY6aHeUM3noXCXd2eWlyCjM4IhSxdkWt2mra1t2nsnT2Wmn1eac8zG
SPHfYMtdIZtvCZ901N54nTNPJc+Gl2z0zD0NhZDhMNivtmU9QQucnyWP6z6FUH+yy8R+pNSfbrUq
GXb2gNm8KyOX23nhb6pd3bvlLxUrI/U7Z0L/LPX6mNiFvZ2gHu/NWtoByUALEN5GjT6hKqh8q6Ql
e2rknSZBW1euG8oq7XYagJSjJnuIA+Tzm7pM4y0FrGYDINLcl10Dl6QrrS0O5yZw8I+HBXHQxtY0
B5+wuQRGO5cvbeLZRyU471WJtaFOnN2sol98B8fogTaSo970m7rrE/ZRY9qipl5O+IG1u1W02ZPM
uOrcae/KFVUbKm8gCtDEreMaZIqWxevllvDAKjJIooGf1lBT2a7NPiDCv2XdAurI5nndruaViuqT
Y6TGqYlbmiuqsfPJxbXbSC4f44J8rWwIUixHH4N6LoudZuYjEcD6075Uoej2e3A65QXNgHTVcTtU
S9xrcBvdT6NrX7Xk0paopzfjTKsfxx2Q4zvjbi7KKyEj+ASxfF5LB2xL4yFfck7txLCQ6NWp67os
6HhM/L4Xp742kUp4Yx/mo/ETXiLV+yYg34PAqY8auYF6H6mmSGJQY47uTMsjaV/LBRtDl77YDvXr
rEWL05BQINWtxRVQOSsYHNcGg+wxidYkR2cVR7vnTFcYu1ZaO4Oqp2O0T7Bj3bNbgcSu8RAeW2/A
kCvI82aNjE9oI9uyq29y21Zb3fYOaYKsPUkEq23O06xbU39Hg2n201CDbzb6E08EW6CWpkFkDUC/
hb6fQOTOMGuI9fY2At9Vjz96GR3bor5pSzvzSw3x1XrXr6gFUI+lFzXC6Ex0e1havHEtu9vSjLtH
+V4Gjub5qBUucd8r7cEPMq28DQrDo76U9+MaHV1Xy/dOAuSzJcy8K/I1bKV3NbDBDYO7XegNjqt1
xGhdpX5SdrdZI0+dVmHMLdUTh6dn2DogMOe7vufuV2bEtEBumUFZrNN+HKdzTCuUX2eg4Rcrrc55
7tVb1JzjgwuOER70+go2v9mm2kfXZB+rpK5vQjsIbATifCkc05zopVvX6ewfVrke62XEopEgWUoz
HpWEMK2tfa9onpXKHtEJht3gPBVmBbAZo8WsVW9O3n7ia6KTms0iqgrjMpV5StnoNSc1rrUqvueI
JVjL9Q4cZHkQois3g+AwbW2xOLhl8jxr6nc2yr206X5tsOiNZndPuSDfZTYsVHetEj+exxM53Qkt
1LCpVmM/0wcb5HmUBE7v5dfJrGs3TsLXN6Y1NDP9qqWTmaWnvNC3E+9hHfSEPiKuGZZ5CqFwO9YB
/WHbWlif1YOllipQaQQ2yis3XkclaUrgaecx3bGitKlBIs+oCjW8tG6/hGYSQTfok1Pe6ntHX1+Z
qtLDySBMIsZTWIN7LxiLiOrTMl83Dc27xvyjM4c9gaTmCxL5tch+2p03HtcBQrftdnt3rnZVk75l
bXoiP7+yFvb+aEiax8iQV63zy7LES613R6nHm26+JTTY5CnFECDj6VWWDXQFU5onr5l0dAV21acv
lV397CeWC8/It51ML0hX58qc3fHoDtT8RNzK61LU99RyYdV38jGnwu5303rshw6jiMYYtGZMWiCc
6S1FCYNKZrjOG45DreFsLvWxr+M3ap+1n3ofXlVTAGuChLb51sdDfdJbUuoOrdgh6cQQTPIaHV68
GVOGW0YlbrEoIzHvjO6yNmWHVjGr4a0vpaf3vjk1qEyMmwquVaA4Swscs2l5zoR5XNd4G8cPQE2u
DO1sTOS1s/vOcn8dyc+pL1AjrAbRnlqH69kpqL4W82dsemqXYAX2F1P7nUttbwi7PTCjciDlqQ50
emUctajixxTVhXYcjcW1dozHgGTv19jpNvSFFZxoF1ZOIC+VT5r+1Gjewr7iypgl04HkXo5O996L
6VevcTTFKae8S8T4FF1eVRsbPYcIDumb0ZgEK9pIZ0/jUaAdo/QzZ4Bda8Eud6ToZUsEQbqfP1Lf
/9QKrdlrTJW2NiqeIm/u9Jn0V1ggzFPGNBNdt0I52m+Uxu2NaIzffYENj/ZBowIOFyfFEFDUbEOJ
72LXRj/ScSbjURD7566n/Ji/XMTFgVmU15V3on8cucY4hnnPO6uNfew7i3WvccQ1Fs2nIv7TBYwz
JzJaItmKHrkFcUOtm1uNlnVtcMDMW/ZVofQAaTCnIbhQGdEpr0Yu0YgQwNHTq1zpV87EX2W6d9xn
hf5w2c5EO+MJ7arb2Z7vGZUJEznssLq8OF6Ky88ZvF+QPne6zYYXkQhxJv4zLg1nM03LZ4bsQC8t
CtJunQddz8DaAgpNK85uF9/rLSl3IysETvl8ldnRdnRrVINRtkfQHoHzqZJrKxXZzhPD89R3TrDY
1TVnnHhFZo5J5AjYJCKgpjrzoy5ohlPsrSunFioGoZ8a2RulLmpjNrYeQeWdMk676TXp2/VYhbad
LKw95YM254+6Jbk+/Y20aJCImveB5zPo2+HR7TMrTCq48hyOvreG96NI83fh9T84Y1xDzRUN+om5
2rDB2IGW1Q9qFadM/2WYnUOZ1Mr2Jl3VJzXlhb/GAwK9yjOfZoL1UPbJ0YCOh4qNQ41Mk+390lrW
phkwNKUDqVOSjhw9UxePMo6NNKMtfqUzxoCm0F+aEQmIllF0aJeyDKyV5rRWskE5omruVULiFA+R
Qy65dC9kgffAnddd3khaPB0MHHa1mHs30rogdcYm0E0j39tqfLZqrb/RozQKV9egFdWqhm065/MD
5rr8ORkzCsNm0j+4DqW4BD/CNSd/dqjNrv3gqNG5a2qF08JciD9cA+BBUq/nuR6ia1Ib86HUUv2R
nUDeO3FNkObMdxGHBRB/OncrhCJEsRPnVV/HdueUfcW1Zi2P9Enet001hf+Eql6bx3LDpI86NWyB
JyOt6CbEJPAol9oMLSu7r10FOgUgrU9WUm1WQ3l3k726V6KtWEkgUfmpmX4wylrtSoLkwF4nUAYG
x1h0IIgdJwuom1or3uP3flzadGDlluNd0VnobeYq9z0Fry+pKX7HuK0Grb8eCQ2u7MZJA425hX2t
RfkmN1TEFFIz79ep3q4GT++SZFpodzJ+ZcWOOY/t36cV9qZfDxypeIzubiyrFqFux+2VkTfmQZuF
CFNVLgEghquiFH1QZcK7KWJPUAmMFEMnjM49JoZZnYRYU/gkUCmdfMGe4dAFkOsM3Ekjg9JoZWyU
Ecy8IpNInhrER6126b7Rf8uB+5VXlnw0ZVVsLPznISCadTOX2ks7czYwDUVHNsEh/eRFDw5ucUor
LJxNwOshW17BDEFbU2hPUDMoLM3MOPMAZUSHvVXslVDt3hipGVBdhIaduu56NSdcxHGxukMcTTzJ
tMnEYmOyxW/63kwfq/z/MXcmvZEjaZr+K4O+s8DVjASm5+D0TZJrV0ghXQhFhMK4b0bSSP76fjyr
MB2pTmSggDnMpQqRsVBOJ80+e1e9XDaB1W5LE5g7I8+Qg0+rjU7KmkHKyp7NSDLmuujo3jXmCXTB
pjhyXX3W82Q8rlMW3cxrqE7uMFT7ZC7RExjTH6asW+9D19B3sgTkZLVellzPw5xfiDnz3rvMX7dr
ErmnLHcR5w8+TFbrnzeFIE0PQ8ZRpIBjO8D6enxnbeVfZX6SAcMm1KsaUf1ItE800FQ5DIjoSFwU
4qudfDNdUlwIStsvhk5TWeGO/ok46TUgGDCvvhteq1v+cOvHaWevz2IaSG8qh+Z6Edp+kM1QvvmF
613OpuZ0mibtix8a7xskmUADk1T7HCYvRt7FXgFi6m8zUv6vQT5VPCvl3tRhH22olq9AkAVgaoYD
9uTW83yABUt3bSaxzxVaX/RjCZy3TOEBFtp76SvbuZv4Ui7coR6ueqabp4JJ/iHq8v4H4fSLxDmf
eVu7socz2YYe30Hikg1IZxzT0YFhjendDGj207dSyuOoEBriOWnMFE9JAfBdJlG9bfKiJC6ms0Dy
hzHhPMcyg7w63+cjsoSNMzbycp2K/GZu5frDW+uBd6QnzXNqx/fe7jhfNHV0LBablbHIKN4hMf+D
p348Tcqv9ugXw4d1GnRMHzBqcZ98qAU8OghelZvSY9uHdA1MK0d8pyFudwND62PTaoY5PSwy5Wcw
qdDbRWfUyHhzejfUyjlJrSy6RSWdOT6VNHYOZQcYGh46PifaHE+if+vm8H30RXV0NMB1RvY+cQPV
6lAJHrrumxAUGW3Culk+khJtKGwhZKmq1ftkSXNh2558kl2ZayJmfLN1XT3D17DwQkiD8YEGCHvi
AYiAAZuw+5nz5Dp5rW9yyZeJLM4P3wO41ntI0frdzYT52URTuMnzBIDNDYO7oZcs9N2sfs7CLx6y
oZJbOXrQfkliLqOUV6/sG5gcx8tpc2XMVWz3p9LXOHAWc1UKr78ohY90Yi5E97I2bD5R+S1VUukz
clMeLbej5amjmclEfnKkG2xnULnvknmhG9S38A00JsTpHqY38GLPRcvOGRU+T4mdPJbUeH5Z+0Vh
0wDVaHaVrsR3XxmgJYt/XZm5vIxc1uG8GPq96xTOqQ4GO3YNdJAskfEkoN3vthWpm1ZO0EwFre/Q
vvJ29HwiTrr+1Rr6rt/knFBYE9M1+PCrkgZbDc6S51OKEiuT98ZhRlNGDQUVh9l81yDL24/aTR+1
bpEIZBZigYg/zWGNpf4s3N7ruVr33sSPY42quWjxq1LNFLg7q+g4qsvGu6rDJH3PC0hIOy1fVFNb
m5qVwIoJBQuybefU3ZtUonkx3JOdDGZ2B/zFBKshAVomZDWbzKqLQ5fqd1P0CiqURuFQzge80/qu
6IyOGcHdo0ty5U3pC+9ZFoM++tlSwcJ5QFMzlYCjDhbON72zt5tk2MmpROkRlCau1ha1mkrhwx2G
2a5Z3txgEYfFNskeFifk6BzKnaTJY1vnToEaH754jcy8j0ILvthEw7VeCwFhAjekEiKYKR8ZNh3E
zY82QV9nyo5GYoQ/m6zE07JGYXrwkhmgy1bFtZLBVG2oDVEH1/N5KDMaf4WOngOq2cnagx16Tb2+
v23m8LsY7P7kGsWioGubncUtv7DmT7tUgHkOTzYhUI/+0gIV9I13kYyS/r9UFlcLGNmpdmHNh3qy
YoCen1UlKoKohupkTN4x3uZkchozPBr0mfDqgXkO5iSH4KT1ySMiHENyAVDj1Y2+Xt1ioVba5SSY
8OqLkhg+l2Sq28DvX3n85cXaLvOWE1t1nCttvxZ0NF0uqYFOlmiX9KDsL3lvoeQs2gfGsTZeDAWb
KkmtWxPoeevKUG5RqDkc/MoCmhExbJYM2YZAS87VSvPxcySdvb++jcqsCIKEx2vR1zuZNhR6hz3n
tbaNbhD95/tBMk1bsNtxIsofKc2RhykCtEpTuzp69oQqQoz6SrANUSGNUuhqakx+amkqe8jcxb+Y
G9riPSv5miSDe5jTwjrN6UjRSNfzy25YToWcgosUm/bBt7P0ouib/tA2k6L+EVxgQ4WQdZN1k4n9
yZu+D1W+NHw2/zGa3Y684WlFX5Nm7UEmKzR+P30PvRERMaf9O1XmSwuzHDqnQMk8XgIYqc5z/Esf
sU+7rfTYvxdNMvMVjpwjyij6XoxOfVVqX9yR03lunrO+jmopT0MHLen6brXrEgAnS07DpY157wDq
t9ysuTVSDFrX8bAOK0VQqdymlfRiz1/0Y9VH/VNnqn5ves+/IJLT3Rr2htfM0KVHMd7UNxPQSRr7
GSoLyx4fANKBwbXnb0ar726T2Sl2mStctYHQ5t9umj4eqpTl0HFvIYB+KPi6nT/Rk9qmNPKl1QVE
+NaES7rxV11ftisBSKmxp6eppFTVmpbsKVsRjUnljt9DMCpAt5UmlqUNdnKhABxQAwaCGaLZBLP/
zF/VlwF77pFk5+8pKkru5zAdRJKV7yu5eF+MT2cPC0Ny6kdqBmvknwROeNFOrNgeFhp93h10FW+W
r0PBm6MTOkPt55FPdeDu+g+JavrHSIRdumn7kZLwZu22yay3ara63VJXyZUzETXmDu7yiFFyIUPO
p/9pKet7uuSQQhUtmni3C/NbFYXBkTg0Zu/eGS8RLswPa9A1VN4vw3Zyu+haQ0q9cFTmhJlS4vzd
mlMsd0nLOajNJdD26A6n3JmWW07QX6RXLQfCVKmDdNTYnZRjvrQr51q3W7t48sL3KQvcq548bFQw
AMsQjwVUJKpI3IYPZOi8BXnzPUxUDhSQnSsHQek3RrTmp+2uUD9FNS4sqvWw5axas+BzxiCtz/7m
ysQ7VE2QX/ht1GJtgzKk0U8pr4sz7c49MfD857JsrOMSqOIYekLeWGn9ZpkFDehKRt1RRFlzqrIF
XVSI01G2OodZbmv41+DeKwSlpkkDwyWz/n7R6/yUSULqWtg6LHcw5mlVmEORW2/lTJknSqzgGLRQ
J8U5O/JAaqK6KsMg3UKKeltPsTgQOkpXL/rlL4sVNIfeb8uLmtzMeKpXjNxr8BogXbnKqsn7GoTI
UfJ0SvfRnDyLcv5G/2m6LarK3yGIwAzY8EjRYZY8NEV4tIMbsyK4EFn7Zokqu+nCvn4IevqaaJPc
Il5x1szCN5iuZNSjeldwFxtRUhFYthlIvveNmlods7v/zEOxH4KD6u5tTw837tDoG4E7cR2F2iUS
dWKo0ujaLpdv2nHqrdNOgL06D9m7xprdFtyurCRHnLrywu9RRxLbZpCoqSjtFLvFs/V+zjpy+cAp
dkOACFRHqPFwWn2la7eMmf4J3bETaW0R/YpHwRJ46+oivetQQLzS5Lj+dJemfnJthBhyGJ0HhB0F
C9FYg7dbdDmrKX8JLI3tE93fynhsLVtE96g0LfeYjFZ7SXfaiJeUnqD7oZzREoHZdtB+iey+RS7+
WOQ67a5FhHV0oGDRaWeEZTe+Qh5cOrRsarYPQw3WgjcVistq71KguYs5crPj0tA0OaaOPpELzkhJ
IUGiaZMuS0OR4Dom0O5KmccR4d0BsRc7limTXYQq8amzm5KmK0qb2yRXsQPWfkozW8XIJkB8Jg44
Aj5l80dIbWIBS6ioiIBovW/hkAC0SccCRixWK7o1M4O4UXl0iBDb/ejgWDmOrwid3KnY6Smrnzta
4dEf9mAh8WhHOR27nXvARWCHV2lYQN+VnC2ui0VTAIHhMkNtI4L7TA7slWQ8DJwmfmpg/JvRz7N8
q8QU/pS0dG36Ed1OAiN6SKpV3Ng4cZinsvrRVK5L/n0EKjnky7cIZeplY2EnbAvgwynAjkPlcE55
9UgLM6nWV0PfIoSgdFns3Z6ALYdyID7IuUKbuuBrjXIVKD5HbqBK+SDtCkmJRTNYPqPmY1KxD63b
fQV8TGnULc/VzkjIqbv9QaZI9S2y5+GGM3jypQLXOkTd2lw2azGzn2UcSloe0D4Ty5ETkRs7XtVf
RmOdbUcORs9rtlLfoKeBfcghTDMV6lI0hb6ceoMZQOZoOWY3mA5hUambOqmj92kC1euFTnaymvtj
WjDNNFMzU14Bw3G5msk9YtmYGF4F80zEES1d0FDOhaKCd/HD7rUP/HU3sxZuRJ7NJ5lhVGQiEukx
YHygMAF203MylEZpMHwMrjVnVBc3zVfg6uph1sg+msxKrjrij3bSg+tdHZU9DvVoTvOImJJQUTwz
FWcSb5giOLBSPEgnfUztLjnYNd13ReW8IqQZ6TFmMwy9PjmimG0OtUmci6GVKLh85eWbRgn/0VNh
d1pQzPHs90Xc8R6B7QQRrzqMVpoIkHxrFtQb1+Aqhocp8RGfckiunoeIxIGNawSl4DLU6S4aPXPr
dol6U/x+nIcTp+KczbNpE2I8lmy8dKow32kigndtpNot2ZMqLgNQDUUyG4lWrLng9Y8B0vYt+Znw
iCrrvmkqMzgP5OaoEG7HjrWMV5Oz4l7PTHFRR/TTZ2s0/5RBwrsQsYMe2H7auGErh1w1tGlYesKT
ovNV7bDjsC7rrASqUcuLDrG+gw9/X+1x3E0eykrbU0sak9tuHX3RvaVuB22JwGiHcMdl6iyVwSNC
/wY4KRYP2c0/TLC2G1VAf46SvuHcZOmh4w28sfMVt9FoD1+hjMtdQxP5buWwemEvobgs2zBHSZDU
b0VRvk6ODdCZsob4ElNH0iyvltWsWGP8AG24tuIWPe9DgYMBC33Jq7wEMqCQuqGsRqiR18GnAvEP
m+P/69a0w0dz81596M/Vav9flqbhffy/zUzn+rb/9VGDgS3nD/Cf/3H1vr4XqR7e6z93pvGX/tmZ
Fsp/eHTFu6EdOAh6wrNX9p+dab74hx+hzJS+CF3hyLN1vD53sP3nfwTBPyB6bf6SH4jAd8/9Bf/q
TPPtf9CPLgBB0IULPyS/6v/8b7rm1AcFpOXCoVl/+vWvzWNnH+d/O/GkE0ShGzi+Tal55Pn25xiQ
OgXFHwbkmw2+Cbi9OSk+nBb5B4CgRb5oUAU3fmayfy+k+1/XPf/wUniOlJ89oFkKVGgSe91rAQ9l
E+e25+zWHl2KZ3+THin+4iMi/HRdPwz9kGCyP/sZqzXN13HAATNhHbosvfE54jSzd9d12tSudffL
t/+vG/zrDf2zI/qfHyxyBFL30HM9Lvvnq5kOL1c+zMueoxRafulARdqAjQgOyI8zxsSsUU5ciebx
7y/8Fx9TiMCxAcoiN3KCTzb3zIDVYvHhmwzxHaZa2D9HUS27LF+dHTaY5jeu47+6XiSopwttD/zu
c+5BXy6CrLxx3VdpeU6EyrHUbVW/TveCcS/aAysNv/Pw/9mSer65Ec+rH7g8sLw4n/N2tBhEHiJG
2k8oVKDvETaEjfO7tsnPVxHwmDYdhgBCDu/GH7bfXwywVu+DD/bS7IPw7Ehth/TY5fnvYi/O38ev
bx5Xkbge0BH4AgntH3EFv1yFGGirrgXIEWcpIuS9cs5e8haSZYMz1P5NGtRfXcyLpM+W4ETB/3gq
h9Th/CrUvLeTNjuIdP6iXHZEL3Nf//4p/It7J33bd0OXsxgm2k9PYevldZ0xEO2tSN4WbdCD1UXz
bx69v7yIH5zXrYCXzP+U5sETLcNQD2hMPf+750OzqjUJf7Ns/NUtI/2Ru8WqaAvv00W8NKG8Dxf6
3gnFdGjXFeQnak6lyn5XMXVOifrlSaApG18fjwDPgeR//fMa/cuTINzFAB6W5ZW9qze/qxD79I97
gX3eWewgdHz2nuhz8qwBSUILVhX7lCYNf7NmdtI/eCJ3hntyt3R2nAe3ZaRZExC/CYSqfUaYkMwP
f/9cfNpnzj+GS2MoSc8en9CxPy3CFoe4cAXt2Q+2KdavxKR04SbNXN2gwCrC9ijr1HubUXCJf+/R
/+PKLPsAMtwIiLtPC3KwLl7Zr2O5T7KwPCwAqvslx2rS83A9/fsfkmWDXR7JGWLy83fxyxfpp3hD
68hGtZ+ipbaU7r+zpo0X1MOvxPpX40PRheNvekn/6s6eX2ki3T3PZYf780WT3LUhunscwpnDoXKU
w/AyQVER1DQg1pzBwVCITY338W9+WNZfEdkIQ0O+T4aIT9d17aYu7LYiJ0kNj5aQhBWldf2qS9Md
jB6bu9ot/Ze/v+inN98LXMezXTsQOFUcWsrPv//rHTauL+vIqfbd4oT3ZghNSeVx5k2bv7/Op5f/
n9dhyhLUO3k2o9afr5NmSWQ0HhS8+iq5DorJv2tdGdynCv/+31/q8/cXBZ4IcCyFPveSJ/S8z/76
kVKE1qjAkC8N8fCW/aYEyPU+xRNLBPg+7gu2Gb4vHOfRpyXZG308oJ7rH6YhDeTOXtb6ckoLO9ua
8uy9y+HeEQH0FQd22eRusS3r0BABBstdb4yDzoR6QYuR0PMxqsmWroTNnKvoqz8EvhVPqSZMjHxr
JFFTSCs1zl5U05iTO/nawHdflmg1VOyF8wx+5dHWPHpTRmyuN8i4terqmBtMZrEueu9yXHsdXJfu
auEidiugOj/zoGktYV4k9Ei2yVo3faiLSHwtNA1BUGv+jZMPwXfUQ/KHPdn1fWnlIwCqHuRrVgRq
AGXxoF04eROQ0q+IAONUK3j0tuMn2YqhWY5D2mikxsq3MfpJRzzyEic3o+5XvdVBOEz7DI3efS9W
7wz1TT4VKd6kLoJBB8iinCHTW99B83MEvYPesYpIPpUTfuLdHHazwKaquP2cEWb/WP/BIcvIWr55
wBFf09Kj9nSpnarcRFWB0NpXbneZs7SfkxuGYIgFveot6mgF6yGNqr+qLNEVFhK7vO+kaMnLwm54
pQJkwSSJBGtyTAahvE0XnjHFHkM14Io1leOxCDrgU+acBpeEkfopKUhqrrPQIZVgIbR2U9L848Ew
i3w+4tkLbbC9gUISD9EI80lVXkhlgfJ01KAUe1OG7Y+kCtbbIFttXNBL70FcF2153YJPeHdQdYag
QfyEMYlizXAas7WeWfkNFJhZ+ro+Uifh/Fgz0Wg4JViueXG9N9fJDJxxGnLSVzyDcjtMNVGFarD6
llJ7hVYa2QNcZREg4gaenAwK8NDDtyjSwXuYiqLHIoIW/Gc05W1Is2wIm5EyP74mMmsIOW1Um9/1
uT1fdX4ZWQcPlaCI3WCuXhn6HO/Q4D3W+6phDzuWCrc75FRa1RtfaH7C2TP9biLU2ToOjOUc/Ymx
yfdA6Ug8hxWjcFMImjP7prNsbD6k98Z51Y3fYY8caGLA5DpGze9etcJN5b51xsKJ63G07/lxclxr
tqYBNUlGz8Kx0zkoEcSK2q3v2lbBE7ft2cgpzO1aO7RgusJb3hCatPiclZz1jqDsQZ9ovR8Ip8w6
ZF8WVsKDjaaBNhgn0M1O5W1V7b0SXdUFGoBh2LjOqtU90r3EJ/XBJ/xEOEu+K5hSr7AAnJ3xzYgz
kpyPksS/KAAAqbVdXybOwiO3jhHC7LXJBwtcKjIsKV4q4RlQzQK5YzuYNtYY9c4mHXQXneX6KuEM
4XtBRbwuBvp48Vtknqs9qG99D1u2rboy8LGfIRmKuxL17IFch6F+ivxmDLdTWwzhzl+nxMbjEjpm
m/aoOjZpKXHz1Itc48BLxxcH10/wxQStfM4yZWPM8IrlhxUNgYtV2B78C70uVI614dyQBuJl+nLu
ZBDgOW/EawLxMlwoEgZV3EjRv2BCL4vtZGnzI0uC2kNvUwqCHbJCjKxcC5J12Y0Y1eXYJmYfluv6
4jP5n+rOxvEY1G4aAm5RzA2dZSt/b+yqGeJadOWhXxYr3WFyW+BAhOWrfdSm408zzZYTgwoWN4kb
VO0+0OX60XY1f8x3x+CZSD1njMOm5hFotYeaTsohfZ+itHmYZAZd7CBG6Tf4uNF6FqJuiFhAv79s
al/0KFpb6N1DK1IITJVE1rSbC8iMTY0bL9oIBw/tZm0lmUUayu1YhTMl3ZRpTyXQrmuXcUFL5MVg
/njUdNXtMeoPzYUqxsnduqgxQF9RsYxEGFaJu3NTP7lDVFF+n4oZMc8i+WOdnUNMd2tBGFpm+YPH
LjUEH6MtLHlSQcCTD00fRTtyDgR90UAH047vgurZbKnPddj9hCGkNKMAPUWHGiCxV4M4Ol1UBIeF
+RcutTGYoMnuQ429LqxH1QARaTQkQ1GRM+TKOSAUsqzrr21PEEqZVzznAQEzWzLq6mtrGrJvcC4/
OCsY1IaJfUtCHyFEGbJiby3PMR1MGGBt3YPXsPxsm5LiSKp3w/b1D5AFI3ECoSI51HJnCw15x6jA
z4S36apcUP0ciAsfwZ6r6TJBNHAaGcdYGJrdGETvpCPd6qCKdnVV/agtXD84oBDeWcOPYNTro3GL
n24o96ntHr0sfCy7sSFDx/66IJBO7eIrtPPRb92HQDVNbHfnjtUwz6+xzFIytWLSCUuSqtyFVAmr
O3Vpv1wtZ1Fzk/FqLexysQysGjH3cOkjgOcjyEMk3CYup6o/9aiUn71hSLc+aSLBObuDoL1kg963
idspG2FaEYj2EgcIQiB9mdPwuhlrtbfalTahvkpvYZunkyFNS5MlzcJHLdnZ22cHvPPIS7sPAl/a
H0JX47zLkTk89fbUXVZyCTe64nQXn09iBy0cSOMgCr7rtSF6JLV51jaQtu4jsT7Dg195zLFZtDxl
ePQAalsAr5wPchgnYx+cqM5v/U6tz7523ohykSePGqRbaL5MxeAr2VfVKsgnpw7L2w4u1GKeMhU9
HMPg/+hEBUDiVGNiP/WRTv2cGyKiL2ZaiLRBmLEED2LEWlpMw5fVQo6I7+RxCG3EcXp2H6gwDFAB
J0t3ISYPYiQz3s9x0mKrgJ53NmA6LIG9XWd2pRpV2Bh7DnagXd/b/beEUTYnQ0gnSxwWM7K0dert
XVBQIBbX/J+19RLjvnnao97apUttI2DOCB7RvA2N0XehcMhEwU9yYzH8fMuBzc3zUC3G22XUE8Im
jk2Zw6l2ywcOqPlymdePJpDjrjHWcJ2AAGynpgpeJmVnP8psCT70FA74yAoGizFtnmdH+PdzCBxy
fkV43HJbmEvCl9qaPBrPfW3tabyIjG//pCHybSZm4N7F1/K4DMuR8ajcOZZj/bSgmk9NlHRnd97X
lIj9Fz84m57GgWYzW5lNYRTmg4Ta2RtT1Bc53oFYUi5630GJrViCUZMYFVVQzeHPacbhTMMk9Nec
u7tikOtOy1xv29ECvx+NuzwVkY9XtvbUzvNRTWSIv2PbSRGJ+wF+oxZ/lWMj6CgMVdUiM8fIXm9D
C2/GBv2GvOyCBlZRJUJ86HSp2UYbi4rdlk7vd4NObjo7gc2OqdTeCJii/SImws6MXW4z19ubJEAg
7GYu+QZVici8R0aF8RjCgGEON3kwE3G7VryyDoFJHWq37TSKaFuMhCnFrbbdb76fiDhK5+dkFMVj
21CuvVFttFx2NqLhKLGJfzBJ/eqhIXkaIlQnYY5TcSlmcZePtfdEfGj2YOcuzi6O8ggZssHBRs90
e5utkChwRDxUVWiKk8+etpF9O162iMkOyEbMVqzoEGfSr0i0GXjlltwJjha0VoGabxdO0xLzmdP9
jLUX0ZTWzCsDTI2W51yTekH/Xo31pa20vmUI7OOgqjR6h0DwxVVEdDBcW5p68DK4y7GAPvutnj2S
XLJzGpAoIRPbbn7N1ibchMu0tLuqZEPfr6urbkFzV8wEHuE5myifsLC4zcKqMYTrpeFbQufipFbM
ENjyHi1yP0xMgZu+LqF6zOqmpG0JK1khCU3KOYR4ifs8YCA/4tUIvldOM2VXFUZH78IjSqq7Jp5o
GHBAIA06eVUoVpQdY8PE4tTkKPEs6V3YNcwfYcGWlzWW8+SnFlrvkMGWfAAyhePCz1YTh469Vvs1
63z+vSpwlzNvh7OXz0CMWT7cotJretLRBL51E3XjRSc00rUo7NMnzLvNeN/R9EaSj/WBkT7AzAVx
5OnIjvUYWHvPayp+DDV8iZhxPgioGnF9kPXxoJjqdg3dJrfGz19HlEmo7YrbzBq7WGSpwybNWEZO
Eq1IsUGpOSJrbhHx4UodUSGmCjfJyMC1WVQ0v64FCR5bW3v1YTZLsZ/ZZMt46fua8yYO/6rj/Fpn
lrXFQc5CKwA80FYQSJY61/WavyhL+ZepSrBGevlOMPxclmkrr6VN+v5k1eOjsFLydHyCTXC/VSnM
ISE5U9HXSL8FfUpDmWX6ri2X9pSNfrHj5XHv+qrH7C9a0fn73lb40yLB7/ta3AQzOiwr6I+TxWi3
5sqGls+UuuNEBfOHK3QDPNMdEcAvpF+akk5ztOg9qQAHTy7Od8QEy3PgFSmnEpfTUWAh1EcOs1x5
rE9yCw7U7rkDz3ANdocwxQnxrcBwoMUnLsffkMBOOrUq/YgDJIkyF4yG8uD1HSbMJmjUQeTpqc/D
7+5KcA5Hl2u/Xip3M5fTOcyKcLOjzKyXemmHL2TtTDdhEtp3Kc4F1MIFYTDr/E3MXXXbOkF123fN
/IMn6xmkDaMV4uhmI1uZnsjlEpdV5x1CO50eYEcupMmIV1gaxb1FqmdfOLVayO5qXvFcnPdNjJFO
GXpwGI6z3icSeGnjeqt9laswOnoKK4XPohjXdeW+MDxkT0M5IpDpBWj6hpgS1e7yPinNIdKzeiKU
LSL3bJkUtoKk4Illsn9jZ0QeXg/tNmQtZZKqGDDwi2xKR93Odp1chL3ovpq2s9M4J6/4i1XiPNoY
RFrxWA/JI8Lr6YTii6CiSFZS7FoHDj/1MBOJqbC+OPVCGldBWkoWT1XVb81of/X59WPZiH6OTTm9
L9r5AsLk71WBMo0u4xz1ejBts7p3io1hjsQ8WZ6yCbtHg3md2bKRc7exOXCjcK/sJ2vozAcBhdlR
Ve2LDkaMdKGV4Gm1WyJMCEIja6hm5vhoo56F3UuRgOBsmdv5i933iB+DNtmDA9evuM/8l0FFHnVF
xPjuaMMOv8l5SfBKnF0dm3WwHUps6Czdq8nGuSnrysZkzJq8DbPmg3DCbNM6yrrGqxtWl2JS1n1X
ns8OJHotr2iBz2HpDBE3CXEQ0wFcra52lVmCLxl9KhwrmO7e7FD527xayg+X1u9rgh+WZxNM9qPn
tOeEBAu3TBMMxAMSTFZim3Wb6WBbDiLwNa9DvNE5js528PDb0926T9MVV4CsXSj9McQv0uartW1r
CyNNtKaS4ZPbgZRFD0tP8BHlt7sq5duPqwz1TO4NLlGDweq5qEonRPX0LQ7PY6gY9eemFZdaS/Hi
pwW67HTsxMSKHY79To92wPep5rreTqvsruXck+HFA1KabVRW5I3hSbM2LZ4DbGTNmL2PJH4SiUX0
xR2teiSpeYSZ2AxPjpNvK3J6pq1xVvt7plnUt9HcCkLZDTDKpsRF85RHdskQ2truuCWMBBmsMEhO
dqweytlJjKUPZs5LQkQ0cQGxbCe3isNQOj+t8OyZWPXgoMTUshMkiyYp/tmitPNNPU+5Zr5j/tp2
nd8cgBSKs8/rnL9XStn+TOCJzTaZqhKvJXjTdQMZe8rpeR7jPJes6iHdM3eRtxbOlngd586aohx3
FPkAaKK7nqMEs9w8nKJZoabBqwMnBtbLqdDNOZzQteUj8cS7gbm2o0Krn3LWvcUf168ANvRta6MH
PLzeiM2CTveJ+LE04L5OAZ4TNvD10BCDiKYQPSSTe0/fa56bNYX6GGvnrDgqYRP9JSEFXC88Jrxa
OGl7f1H1halGR+9WpEkj06MTnBpkrxE4lBzvFVsVwf/c2Xbrs9TO+AdlWTCDltK66siHzHeyJ4tm
06dN/1SWGmejmC2QKoll59vkAN0SD5Nx8AD6m0C0vZLmOGRS7a2d22yaTZuzIpHlhGCxy0ArtkVA
FQ8j1lS9Zd7YsYDOUzXF8zQGP71WBV+7yMe+pdsIT5ZTBojHxX8xdx5LdgPZEf0iTBSAgtto8bxt
79gbRLPJhisAVfDA1+s8zWxGEVpIK20UoxgO2eYBdStv5kmr7r2164r5KjE709LQuuY+WALC5qS5
kt/8jf4PZGVGzZg05i/P6cKf1p2Wm6u1mnauRV50nfv42/ZzVKRc/ObWl6uKrSMtpJlj9Lb2RzTb
RCC+kWPCIb6L+sD9mAk6U4/mW8I7+KZqmBFny883EWismZdkPwNXMnZ3E8FQN8BWJMMWZWu4T2gA
DtdWGE3gDyILqq1p6ha9mhqicNMwFfHY01jOVa21I3OsepNAbmBWfExxf7pHH/DVAvYmrfZeTHRl
vUxG9yu7torggewNxVvUw88KvGfNTioy2c2P5aQg+hSR8c8gyLxXvufoOQvnghHLcRMgm1nUNCf4
OnxbIV8jB2egC3nGDl1MR1V08kOYlFt9KELnS3hLCCkvwFS3aRdhPdtTGBarmpzGsh7INHb3DS6m
am3zln9ubVNXm5YlePINPCWJ72LfEePVDAVXfMcPetJPFckn9MCs8ZHlp8i7hH1uu+schAWJH9tS
0AIK28VBntYa+I1XijtPpqApFt1ZgG8ZUy0I9yLLvZYsdzxBSXhICj9R2Tlqce9zaAZBNNZbHNKY
ocnaskckX17wc/XXixfUVnKoa0+RPRi0quf1CN+nfgg5jccVociE67QuuLM7ooKPpdjq4BuNlkIA
PSUBAL+H4R6+Es61jW6EC+O4htv0LtyKZDjktcTsk8IMwbqPJhVv2Bm29tpH2NPkKEQ4bIrC9Izc
vK3xK3e2CFdNruDztZTu2Wt+XoRTgN0GeXwuC+bXbWxUMn0M2tjQ8LoizJEeuWtu0ilAonYs2pO2
GMaHvgQXpkHvSTn4+9Qd3fq9k/nIAELUPOPzn1fOMQVCkmLjg3l6ZvPeq63Rtq6/OEh69+wUdf1n
sBOD3S/MuKjNI2VZGzRhHAxui/14PWnG2n3htyHcm6Zwk3fEgyaGGxaWTLv1HJFUdAUBM4+LD2CB
gkU+OsGQmL+FbLW1pz2s8rZ6Kt3oF9UBbFILY7cMWMCyMBrzHaUnv8r79zxHH1lbEscc81MfZxvL
yrvybM1ki09DGUvwx8HtunW/pCUPdJjEYYd45ckX19Pq9sMm4d4NnnjSsvHrFVhkEsCxiqd3Z246
eR4HOI772J5Id0uKKAfeamlwsjx3CrbZMATQ04bI9x/6ok6eEH4z3sfp1FrWTugYoqKXhEnEZ6of
KzyPdeSsBnyb40dcWSK5SG+Q/YNEVCj2fhBbM/gNiaFNg9X9gryKa5uPkvDRzLAIbGWSBz/52NtI
zogbkdgxSVCkN/WDLzcDnxNxolnaBI/GBzPB+V8wY4+2zzpcdDnM6dqtQmuLoJ1VaxUnU3nQHeWT
JC1LXR1GnHw/zN2Z5JDBB/uYjbByPrMqgeqWaFtMG4wdVb0trKkDEm4K7vNAswNX/XGSWM1MOjMx
AsRM6xYoTyEJWgOrsDUL9PQ5XJifNqE9LzM3ibFp1qlrdPoXg9EtvFK77XMUp+BMoSmDZJRFDbyl
rq3nJQE7ta8rf5igqyRBuwcnQj7MBFOXE/sToDWIDOTZ0R+7YgPsgFqM1iZWumrF4j6UUstnYm4B
JDxR9n+iBBfTeWF1BhOG7OKDdoeRA5jI0LPkNvzlOSkNh3O6JD+uwKa78opEW0/Epfwn0loQe+au
jaJfs0vQ6QE9dQRU7Bj/hDPWLOdIBjo5DDOXyEsP9LvYKaoHor1LqpD4/wyNBKOtykPv3hSZep6S
YLB3rTuLjrmySd+imybEbboj75LH/R9EMq7gSwOIeD81KCS72Cb+chenfcJdnk/aAAJ7IS6ZVosn
1y2f7vuljZs7BrGSu3KL657oRhUW+0zM/niBvc0Rj1mIRh83s4ACJdxlt3ZsuH6G3GV5Jk0efzO7
9Oey5nRdLaFKZoJXTTrspkSmz4mJOJqjSjBA0mKPTG4sSa3Xwni6rUxSvJo2xwc6OUvDlNILzKkT
0CDkHBuIeYG57Y8GSg4+NSXGvvbwgGX1RvqxVZ15pxbOHddi1iICrbbjQbfdnddN5Y+AjZBCD4s8
xccSq/SuccRQblqWv/axmHOldl6vSyJFhLI1TR4iLYeDXhRfqq8T4rsXt8qZ+vNuCKb7whIQJaaa
EqddkGWmfq56G55XQ3yDBcgcu/26jsYG+qRTJR9lFd5C5SVbajLggT2c66rkng1eExRA4XgFlBRE
eMoGWi//jKZF25vGVNFnCW/V2oqiA/FHaFHw+QtTt1Q8dHE23iW2T+SFpyEV567oENmwU/t/vUV4
mHn5//NNLJoelkgH2mPlkuOG45MG5ambWZpuXOFOv2W55Gc2eQVLtLYQZ5jEmkd+nMwvAT2NG/SA
cM1cOKavtuDhvItSFtcsCIqZxIlkfUMOIfW3NtJhsImsdjlknfLZ5cNOm8k5L5G17UsQqZeGb4Tx
2pX0/zINNwZVJgVZRALdLfcLvt58lc+23+2nIaHgAmEZ2X8Umit0y5kIyZSk86czlqyAWX6gsyP3
IKSw47QEsBO1vNapMuIUQVYeTzLmBnpcwoDxMIFf2WwTArLhtg2pFzjdFuC4PnP0URCkyH2TCAD4
0VihgH12QrN7kmNrr4YqA22kxuqvaB3sjCl+TnzTJs2HFb7piVoKkwNO9RJGZPrpp0vMBZoRZe75
jQ1hONdAGyeJluoxZe9qlrfgANBeA0grcgbhT0LNWvOSEx+0dNQLL5BqSU4lu+7fc5RAVKojr0bR
arvbAIYMU24zbfv2NeNw1DssrAvDKGfvk0NmL4T1zei2oRuk8vdh4KYR6Bhe5pz+2h0f1EAr3UoM
ubF/sax1Xpqe48gVBOAO/uKBDIPhryxOrMWrN11elB0oPk1cxI5L6+8CrkMeCr6ko6qM88ZQUngb
SPxEfabci19l7czFhp/17Ua6FLwcwJ7IHmRZLOdtWDhzfCCXJ+eNyia7BFIvatTC0M7S9lDweXsP
WL8T225Rkba4OsCodJQg+Li47bR4zoKA1Cf9Yg50ygyGV7NbRt9TX2Pnx92jZ0R2gSYY60vvhoht
i4uhZmUsJ5vOKEjeZ1VMdrfpCtfER6MlOwQzimjYAYT3/Gcvb6J7qC/DuFWObJ/CIodnGGilYW0p
TTs6C0ftsrr2x5fCFvO4T0XneafGkmF8sLAHRofejHyJjDcE9ZiecLX33KDJZ9nLqO8Lk+V80QlX
+btBkWncRMVIpJgNiUsLQNxDie2tyUZznb2wJuhRBRci9E2wD/q4NZ/aFMLx1yXoN3ubw0dtP/AE
tJ9TOgQwvdKWjX0e3Fg0S2+IvcS5/E5Mkr8s/PYmeDYwPuXF83lmt3YLyJEWxAUUlT/XSLqM0rhl
vLjs99mAFHgkCRL4rPY9JKCtO4/w51guB79NKIH6dlj8g9U0lUDiqVaovxKigPWhwvITrWel+3yP
V780J0dZ6OIL+VbvtCSpFJ+xnbY21SBe781IdrEbrKWeTfsWLA4q8QWH8TRtpCZu9xakJZMIqdxk
Ah5PXgIU9hiUXMBsJyvHc7pAE18NcNn6XR/4pj3qqXaG01Rwz9sG/ZKOB58zbShx2kjnb+zxotyM
qVvAABqUnR/J4Y6EycMw/3bVyIYUSpaHV3nyG/88Mqz9ge6lmk1mFBcRZRoveOyJznjPQTuOAEAI
AKYr9gLF3wGPhMs+govYqbj9ax09AsAWI0SYZjSjOWBT6Ym3TqaBL8WI7oPc9sZTMzVO/zQ6w/SL
3V+qtqEEJ7Rqh8Gg4YtU/rRFYVl3PFLqtZ0G8Zp6/vgZdBkBfy5fjLVDr3/jZsrVanSDhjy+55WP
g8s8sPGlGVkQBItON4FGn1jFMbuzVebY04/f5HGy53cctMc88cCzVBOL8WvOhZ0/WKuYM6qz5Sdj
GIJD7bF2vaB1MjjhtzHZioe5/HBmi/9osb3Ee92EZBnnLJtSdhGNgVRUKCeHb8cP3L/MgZWHkJCF
TfjJDektwCzWOCto8Yij7pQNUOCjqAX7VPb0nYSmWMwOQ1/e763ak2oLiib8MLC68ShRmtOtwWXQ
o+FbjlsxU9+aMmagG8FBJAnpYa5gHHQZDITogm3btzcUlSj7wNAcf6A0tEwFhWUvWx9H4R/fKy0W
piOxHkpZYljZRdlmOx9f11db2mZ+SOeZwdmyKtE4ICU9Mx8U8dLlDD+mIFgfdowTFsE/tqTE95PL
7DjlDRoQEKleVCyR7EddnxM09ltAf5BPEQRdAFcyqs789vNobaUJ53YRj92fDFgnrfU2M+1qMtWi
1yqLdIl3lBjUusrQB9eUhtNPsigDVow3N/c/AG9leaaMhbm3crIYL37P//qYLkNOZL9im7lWTq/v
ydNTnxFgQKTFyRTK3tj5eEsVjYUBVdGELPQjQQRqTClC2YhQwVYPwB4wTvfFe9DOTPmNaokFtjlr
zXXe5M41AUPznfBDe8Uc4S2rWBbqx5bYZW6IVpS6cfL4lYEkmOkJqSLnHg8uQjRfVrbPOhASKywB
LXUqnuU/TAMT4IZY+vjZo0dAa2ZyeqK5SHmrGvxlgrLuwm7y2LeqlcuF52FIKv+uY3n5xscYY8yY
j6SsrWQyCVwCmEArtCz3RcqmvnXN8JHk1Q5DmwxvXT24UQcjvoFXzUijcA2uDByOj5jbf03DhE7g
CCdRe58OfTdhECv4gDmdMrvMl/O38BzvMXAL95fxFPua3KKnbBUhst4XywSeLEmqLyTN4FiM/TS/
DwAjvkafUpoAERSAZ91JWo1ELzZaKedJQFpL7yttLLTDnodrAzbW+7ZkSXsCaJyMK2dS+t9eOdfW
QxO5HZBNGzvUQeaxD+w2v2EO3LLdKSxSuKCWoWYMm53sChoHpb7l1UDMsrTs+NRnfWE+/daF8SAg
VRHv1MU8rvIaMPC6LOKWCCNZf7bHiyWC+6mIOcaTlq8R/CqcPxwmmAgubE6CBbRiaw0buiIbnlU5
mII5XnvXEHgUsNQsYLzDVsyQ0Sxd9uPwCA+EkwMXVn8JZ2mHsSu0jg0pOn7HbYY8Q4YdPUmqWRxy
rt/ADUukras3sQQacO1FNDgEziXN82jczVHqPNSlLX4A9XURL9SZdK6TtPXVk3LhTbBMy49XFsWr
hYt5WOXI+n84znrsFBYZhlUnR9iHnQfrCb9BlzcvPYmDOl21XuL+aaTKzWW5SdA/WZaL7NuEBux9
WaYFmX5Zg+ZSZZT9Zj9KLLcf+3o61gkT8CpQA+6rNJpm8qmz6TYUoedXg/sJBmQu6uzV6WFnge1I
vWUf6DRxvrEXDP02Q6Bb3vkbgc7SfcI1J64DZE82I4NaL2OFL6cGkoxhpYeQVGVL6NE6pbqZVGLZ
Agrj+0AMHIh815DQYOvBXInR9Esv4aqxIvNrXGeNxRmTWitJ8m6tBobICoGPBRxrm7RfewLxHp9C
7L9rPy7JfwuCdRerUuxiBdjdbTbhwlg5TgMwv7TnsjhSOJW2LyF7xOtEjxj5RSLTQJdbXoRQMVXI
BDU0zq5LkqjehG6AJ4Fae6++k3atINZ4mdsxuC+IHhAxqYABI4slC1x0ZuiMc2JMUOOMPq2RfFHS
4pUiVx9/AstfaMOKEtG8DULXzj0DDjmsnIOs/M4XeiFOZWPzdVnkqdPsOqsMAXFtF/WkYy5mdbhs
vGQgj2kVSjvbkCt7eClNnScHjHp1dbGSkPwcewTy05shtuA72X2HbZBJKSRMo31hUcsXhSIJwWBa
Qe9wkakSzkiiqLz2duzpcrkeOnjAHkOEVdWYLHx+Y9+pNHl30u4Ch2bVTmMxUvgzVd+MIkOzayYv
/2UmyCy7Xi/sESY+Hy/lgFUEKGg/o9iDU/oSS5UouABxFGxHzDrlObLSrMQRN46o/76ckse5Hpvx
I6Nlqb/OlVP3B/x+KttW4xLjNJ2yWjj7uRDeRw6w4KflQ1yuAc7G0yapHXVbSkK3wuSBLRL2MMdh
w7vKMupJ8yTmawdX7UjJs+t5FxKk+Tuf3qnZA4STfyGhZjAh2m7Amzm31XzNFfe9Y5wDtdrxPfpg
uCWWmnVOG1tBmJhL5lc5JaHcLC7hmHWKAToVNygXS3+r1BwfGSiy5E66AfjVZIi7d4xsNwxpXrAO
lzhtk0MM3xtVltg9JrIwL/vfXl8CALDh4vh4KVKfukNDId6pYusdUgjFvqk9LI6+pfUncujBI66U
ElVike53jOybb0UupUDeqfgBo2Qk2TZOK+gOa1EVHhZSVPFFb3KBx2sngyH4gBuNRSEvMQPsDGU4
Eh3a18PJU5CPd35SUyUOnzgtT4nNXuRAQBnSkC4LxVlvFTloqwlkGvpcn2dgEqeZnnAo9Va/DzoC
A2dshVqs06XzanJ4M/jY2ulZXXZJM0b7OMJe9cuyJwYYrj9zc3DmUqRnzNmVs0lnA0tSthnRYPZL
RJNxOwJ4cmcET5Lf3NPve9EBn1FoQ1Bp+L23V+l4+CL5VYv8PDljB9sQiyxvGXKe4zNPQ2G/CGe6
LSiVBTzKahbrMXa09i+2FQvatJvFkEMNOcuOhopoe+VzoNPTsoQkobwzno2B5yYF1VB9xH4DYK/m
cop+Y0qreNROPGdc5FwkoNrRVvnetgsyPf73pP2ycraED4WO6/atqTGIXiInnwkvRnrSip2EzMI/
WQNqEJBgih5uM46VqNTOKIkwg6qqqsd2rO3+vU9oE6qIf0gLX84SB92ytWVRtL98VEVmPJb2IdVs
rqOo0lmYcfj0j7YdfIy4TnxmQF1T5+U4se5f+PyD4lnHQkX0mReQcco7SXpBQdVTGIKstJ8TTEOo
j8MmyqymOeaFLpPTrALcHLPWDRIFe/zwT52FdfYe2EpYR2gN1vC4dM2MfQVgXWrfLyMVUjhE2qX/
VXeF7Vy1gOG3AZIVmOVmF8clzwibsANWRb5085lAfFIUZyhhbeXcD5EalhBnvBU38INZkey1pNno
DpGtqS+sLL0bwRobzTmrU3onxrbGsVeVEbVunHwOpWeigITUtqCnfYogaAOJHN7tUZ67cOw01WQq
ZnGYMcThBGkwK5JqwC24ElyKvlWn8Q0OBRfjVYT0e47gODBhDvwX555YeUC5GZNhQm+F42ENiPcg
3xI57eORYVU/RzmI1+6YU3HkVQf2IE7ZfIUiq3kiC4VrcT6H2iYasHhD0z8OQvQOUpJXqqB7G5Ba
bsTEssj1/F1SP5S6O15tvuhOchpSE+7GqUMlmyxM3MnGBWMi1W5QTmpje8jmltKvcvYxgmodRzfQ
j/HwA5D9TwxvT4d9IIdx0vgWLty0nAGrT0vKHjLtBqp8tiOME/8pjuM0b1asOEO3PWIQ86YHWrsE
R8XA1xY9u34Wj4eGvcoCQ8AkyKKqKpvVOLbhvqvd/A2UNmtgOB3icaTj+CcjFdOvvHz0/nKsDZKJ
1ITvwVLFn9GtgGClsRW/5H0Y7SdhL82hdKzi06Zk5L2yPKqh2iodCMSUbV5T3wVcbTV03qTg8s42
KZashphSsd3+P+Twr9k3q9D6p/vvKXvS4t+1nmkJTbv/uNd/q+eu+fu3u37p//4n/1/m8Um4/c95
/MtX3f57Ep8//s8kvi2Cf/guITnXZ1/ruh75vH8m8UlN/0NgmQq4alOEJGxCWP9K4jvOPzwi1SEJ
8sjGbBEROftXEt92/xGxmyeGFvwz3B/+b5L4tu/8e7rNIjEICiACj/nvETA66aux6S11NAvhFN9N
E0Y+1p+flQT0A85qwTAgJ+uYjVZ/pYZOgpapFjMcFwT+ae1NWH5WYzLnPx4QS+hWZWOuFIfgJKXr
pKQAgLH0cWKHA1k3ldDU2btTbtp0H3pW9qufZTVr+AqXOr5IQwVIUk6qoge3VneT0wTvQtMNL4rc
B8+vhjuTGziwMUcCGnZ/Cy3pCONXXEO5WtvRYr9pcLs75S1Ykic55d8xkSPSdLMGY2iPzo9g11AQ
6hhZpC1o2Gz7uquySvCVE5b+tYny8UrWks1hWo3Vo0WjHk2OPbupqCiq8lwCpbtVQXWIAaKo2oud
p82R7T8utwzP8SbMmTv8EqkDoT98n8OR6r409C0AJUxiD2QA+mdF/8gbXhfzyS0fxCOYo/PAGY9e
sPTvU2hs9pxuyWU+NICtEDOS7mhSrujrwaqhkqrBoXAFyMAV33X9G+IUFXmj33R7iaaqyPq0/g5h
RJIDYrU6hHb5BNONO6aHcq0WbLC4nXPfHIo27e/AIGP4xhzFtSjR+MGyMsdnJLBPPIEd7ZgYJ77+
IDvrbEDosdG2OS3EGR2jJxc/DPoZhTkKVzbJlk/TL+W1T5S1T+PM/2SOprYr7XLOVuqq07yyoHGr
T0aFcS3iSJMIT6oLl0uAUNS9cWvwM5yvUxRTaZdSZewNRfYEq5TlYNjZfsHpO92CV6Ft73oxTPt2
7EGM9vIlDKKrkwLYwUFYYAyeo4cSXOsmiVKPYgJ6c/wxbMU68U334tYL7nQ1RhfMsuEBN4J8ywD4
4z1vp6+c0OA1Yr54cMZbpSAUrlPHIHoJ2wZITRiefbqkrga5561t8vzbcLKwvtV2vHFbU16Q7qw/
AcaPrSXlOGMcK9F5XRcHcyKs6DR37Mqh4oe/VcrtftU3VXav0zLb4/CZNjVXpgEfk45JrvSYAAOK
N/yeU21eQATDM+fX5UQWHeVlg+NsMV567GiW+KFBMfrjtVN97ANJBdVAPyh1RBOYf7aVJnpP2wu5
fXKWqMTLYx4N1G0LlvZqj5MG/3/ksfUpFU0KgKs+wdklH4Io0YX0hrhHKbOe0Spc9rxwlxLlwV7v
dfEOzt+8LEXA0JJmPZS0KoFeNtVR9dTQV/a4QHZ6tmYtvkI+yR1+HdFuVGNYvWoVnWL2speyBPE2
liTsylr49+QWvf5Ml0J3KKNphDzHonphlfRaj9rfFLNGZCLcdrtME1NDNFY3HwpxwhAnRzVusm4M
rs7cjlfQdO666jAf3eLej3OocF5nY6S/7DK4OdJqWTMgOREfsbbA7o3EduRfl3edks6XPdT+Gzzm
GH+nXJ4oKrO2HiGyDb0eN6tSTYdQGKUJQOYCM2RiNw8mDobtbVd184t6v9h1jPx8wwYZHXfAiXaD
YTdK1u0DaO5zlojwOfSk2bFpA/OX0aTU6pYm1wluKBG+EIQ+0Pzz4uTj33nK4/KZLXpwdEt3eQn7
MnzFw/hqgmAb5d15QSQeFpqpRBPoTTpOFic+/0o3oSH37MpWKoXOglMomB66DhkQLjFuS9/6gzHo
IS7n9Jks1VisWqdO/47UzC0bfNYoWbGDz6EIRvsp6Fr8kpXLxD/Ksx6AITt9JzeUYZrdkNAmnmP3
eaycdji1Ogj2+M6zv1BYhgcSa/qKUOocJtuZP/IOH1rmD45+wZITkYoraVbLwQlTg2Ju0NTZWf4L
MJyy3sTOU6/0aIjFoHEXa3qA0yMN39Uxazhv8WYYTeh3+bVMQfDSU5JL2zYmgWNuh5DYVYwhi321
eIHI1ByHADI7rOF6m8Yig8gIV7OBUPcgyZfhyoIgACw/gcdWjdOLUHEGjjHpv4ge613FiXVXJFSj
O6blIR9hoV0q2xZPrsH5SqzkpAa4ik5W32U47J6Rx+0VEKzm3qW/bY8Gh1Gebq3lp9LOcAESwJu3
i129NQC2qUu2zNVQKZohsFrrqGdOXkRuf+GejY4V0MS9owf5K+Vy8groqj0lig8aCzwRvqRFMT6k
cGuPjLQdrsDe2vPmFbumK8QdTadwpLG9EEpCxb81KbeQY1kx7gf42Idee/PhFkAiszTdahnD7N2W
+FQH05hnBEDvW8KpG3jeMuelhKG9sY2FmH27nVzcZZBXYcrl7yDbIIKcHdV3CDbdpseou4FtO/yq
J9fak2hxPgNK7kgLj5lcUUwiP/gjJZuxCj1w1RfefF8LAsxFAVUHF4pqoeRJuYMNp06d9Nb1gvNd
NKrfQs8qDrSwpw9Uoqi/XU1MgCVIgKJOuDBYdbykzHpkIgLSTOj5iTqF6Myyhq84p5hgnJfmwU5t
cQrHxjm6VqOeRz25V1B38sRmMyDpMdNVLOlS2hdRN1P97ab2XtNqmK19rhBPgmzo73Zo5id3DPik
znlf408fLPsRT4bnrXQWpm85a9wT+ByUoSG+KYwE4NaTLHnds/TSG7zDyU3Nb9x8o0zsnKyUIvSc
XOi5z0MEnzJmpTMpl59L6zcPQT6bYRV4dXzvVV16ytum+03t9HJUPUMM9xz1t5KC2y7AwfekHSXG
TRnfmb5oNosXZU+QMYoffOs5yQiQTPPaaaz+1DtwZEEGLn/UBKLvvCCo1fnazIFkWR3FmEmI8tip
tN6SMg++U4Nqt2pEVH41mNu3gTWDAqKc49hg2binRtI6dV3hP05kLLERlESiZBLqiyESdGAFjo+l
xx1mb2vqKs92b6KjYnojGtNpwmDpsCfD4W6Hwg3ponTS362mQ3TFshNHeFiKsy7n/FfK+ca6uizd
txTXwR7DSb2tkzm5KhXEh0CxCWcj4F4nO2qPXTq0cIpvYNsIxRkQqa/Q6GNf8/x6nrWBGYJWXqb5
/NLHlTnNMIMubmNPT5rqeFZiENVifuVnr0mde7edJ8oN2PfMnDiPaJW8W2N4WDO6OkHfvOjtU+st
2Dkq2Yx73YTBs03R01sZqWJHXy8fapI+LczX0Mq2k5o4ualnV5tYSzqWaHCh1xUrPZNz+5mqeNh0
S5Gcpp55beVUA8dIW4dHSYriZdZ98JlCaXhZ6q57brk1H1y/6r6pWGVMlIqe4zm3eMSV+7V4Ru1C
j2ZQE47bBZUXuiXvdMu4sOdzwIHPsmvHg8Bxd0qBI6DRB+606yKLcA365BFLy3idwECbNXE5yov4
+W8lwJUtEZHOW0+pyP+o2R4eCyuOf9G3EdGDLMMrLhBaT4qliC81p+G9ZXU2WlYsHzK/wRGe5Rnl
mzhLsSoFThg/Fw40AHshqrhmRHT3ySyRc80SeIR0rAzSoGP6YI+pjMs4BWXZDp1J4OIYGK0708dH
CjfHO7ZI9YMewLZzrRCbyTf2NcLHh2ONqvKB/xvP3B98524A8LszgnEMB7vrklgn0rapR0iG0Aer
A44B78K971ZQVrnkQJMi2UIVzD6sYkx3Lj11D4TVY8CBajgsc08liU+gc+uzfGXn7brz2wCG8WxF
vCK49qsRu+8cbfxcJSQi8vrs5onCmObwtlcDHboaYf9t0Y7ZpYVXbwn4cJ50zKjWNi1smwrM0bsn
GSDXVV06h5zd3qNoYBaudYZfzg4T8vMuPFgFcfaTXE+9lkuWb6PIz6/kBaJda1NR0JcOfQFxWN8j
TqhjXQn+hmzJ6sMQeDzppqcjKsOcyxvWmv54hR+zCWV/vMLfk28dwPwXKqDFPiQqc6K+J5LrWvpX
5F3QqIs3/fYaHWNKdboXHYtDnY7DA6IF6F1WP3iwWOpvk8Lzdw2oAr3JrLI4ibH1f7soPzhFHHi9
Hg/XS9fl458pvLkqceE9umAm1iqX0d+gz9p91/f+24SP8eJCQtyA6K6+6Z4tnmJMWffEYvh9C6ku
foMJFpeLAurMkb8rYzt5VVbS/R2SOnnkHMArOC7tdRqq9jdZB3niqfB+1ATKBFzj8mjs0Hwr/E3k
SEBqbETgxyyJhAzeotbCIZCw4SWFzXbmtrpsEcX5EdPKUd1RtEbyJbFo2bPatrrHPsHtZrR4/vBi
Vet2iZIdjasjjqYRngELI/97gHP8y3OThpSt722HFqvKXIbWdba74S5PaPaAlsLinDQg3W+SoFvv
4/Bei54HUEAoQFm/jQrcVR9MWPOXV81EL1M0QMCgBw9zohfS2ZHXy6vFAQpEuypGShB1+if0+ICv
+KVlK1x7EVqVxlnrWnW3U3VXvrKBHY99FEevMf2+2AZyelopg8CrrsPZp8RySLn2dV7/w7V1gl0P
Mu9eFln1hz/bYHfEGbjCIxGf48AmYmQntbg4i3e7MZKwxNePXd9ufTIpoPlBCpbdG03x4e+kt/Lm
DMsWr583T2cKdApeMjp3MZq4bUUvVTI+YV9BJGuEpbdRFSAtJGBySSSlzh3+bpu2He7WtbCCn1n2
/hUDw3TCpx6eO2MVJ52CxeU2ND4oXAZfBmLpBkLYLtFhc3b8HKq6mQ3vTR+OxsRbduMtLZxYLYf7
LivNoXd88+V4fbAjmwmdhBvYrZst2i5L7X3yb7v9KoUngd3AiV+jmj5Nf5HBFWsecxwa4K5Fz7hn
Wd91GPMieT+7PRvbBnjJUgv7dQmrZj+xiAYL85/UndeO7GZ6RV9lXoAC40/yxoCZKld1DueG6Mic
M5/eq6SR5oxg2R5f2YAwGOmErq5m/WF/e689dPcileQjRt4Ze3mVNq6UzPZpUttyr5r4jXUM/zlH
f4g2EJ54WvJ0Z3CxdYx25nOEcfEHiXwcziv1YRg7R+0htLtuJ0dFdg82Rfcag+bk1lDGYGUK9aSR
rf8GgMPnLzLj8zJB2YDdxEcUVPWPSceRiE+PxUPq6uIglCL1rGubHXms/Mg0K4VxcH227NU2DvJY
rFB1bPNtlldrdId6QZYmRJQdVF7KRp/lIbATW3vi6k9dRxJJ21meH5g3rPdW2eggaga6bseyOZUZ
7glhTAOxxpQJ8fW2tBvtdcEjQH6WY8joRjidzni2h4lfXkispO2raYCA8HVcQ68xCqyTwFl5UfOO
KFfZG70zg7P2UHTKl6EL72ny5RzUKMupSCrmZHDG2b1xaW/5sJGdk0qzo0Oqp5yA8nlpfTfN7LGT
M8i22qzEQS8G6RZEi3Sqqq5+HjWl+0qlUv+Ms+uLbsaOdFUlh4FcTou/EFZzZYIKyNogJ5d6gT9f
2vtZoVxsrQpaqNNfv29iyfXhOouiH8HOt+SmpJOBJUB3IsQgNmK8notaiR9MYUKMBmQAp7jLnGJs
i03FTDOAJV+d+0bkmzQdhhMQ3Pw8ol1TuzDJpDFD7sUIE43eISlNzLQtualvOoadGJQKq2PFFsp+
NLSqAigeF/e9lkWvcVb1e/oMRo9PRHmXj6b9aRLjYH6Jc/VITIZRYVvHybuZZNqMEZ6ya4ZOKseC
cDQvzALVTVZwwWQrbXxKy5+jqyUQLnD+bqnTlrRPyJtQkdQM5mUMiU7HsnasF9aDrVxy7qcuBIPO
fF3mAk6o1q4fTNzG6qw1n0Nc0BpAinRiOqBPA7vIZKbbde4iT1JgIWOuaiXSwKFsbwsuhJicpPku
oZwI1S3R+FGHEnGUFHSm02bpTB68IiWhp5wdscwpIJNQSNhp26h9MXlfFOSsIffkcIg1FECtEI5V
J9DlKMwVxR4Eg/JdJ1n+PAE+dytcR5afRJnUw54Ouy9hMqR1uK42J7pcrBtt6BLFo+ppONh1pqkv
SIPYqoQFDnVJ1YnvIhOm0yDf8gLnWDunStMREG0STM8gHHdL0gLVX1lfOb804XhDJIsHoR2VB40L
bdCVo3iMQoaTCiOgg6FkxR7qVUzzeszBtWZPOdcN4Sg70aWRZubEGIMS97rq6FU1PQMcw4iOoX7J
MVWbyaZsQoNNa9Jo7KSiC08ditvoD6IjQJ2p6lGNlBxCCvERv8D9epuNDHsHMXWfTCcRslJrxduM
kfQbo6Gg9VsRD7A5ZJfA6XAZDZuNnjoEC3q2UCgGVgom3P04PEzMeDbq2MbnYrJzgDYi4a3J7Ni1
F/o/a0Ufb+e4GflJVw016+pQBunYwRlpxrm/7aNV5A6TpxWnmY21207aecOATfYqCVzKnmnuBLsA
7bID7I+Wxxyck5/FDkySoyK6GfJsRIq53sd11+M2SGLMbKUkfXdtZV/kfpC/qcymTFiV+88iQ38O
NWkhCkj7p8PLQZmRa+tM4lDbgQOo8Gl2DIYp/Fl/WHNc3xQ4eB1AgdLnhL7rd8DtmUtr9cyiP+V3
WDzFKw0AhH+qMH4lgE+5MCCDzxQEzUnjZ/TaIF0uDgs8BTP0udiuQtnQIapr1MMmV26gwV2zoEOh
7dc8Hp5Ss9c2/AxGL4yJAMiESTFoAUXCWwDI1Sn6EkEUoO11K6yNrRaD/2GTWN659CHHxHVe3JBP
yz4ouNRZDHBc/Fg1k8ttCOvLoaRMD/QBNsQyZfOj0BFQokSZLpFhkkfQUWUyLfkmwBSson8YjhZt
QJXNtUpstFHZRxIXnCL9ofZJ8mnTcLmDyGed6FWM0AVk7iLZ0BTA20PKM1MuuNckZ/rcEdUDm8Sl
i+wfFP6MByUznppWGGg8fV0+duo4069jkludpabYFFqhX60GXbNbooa3Qmln8drismANCHP5wlaZ
khIGGXjkmIb1j7Hl5JRWp3lrlE67mUTgcVCseMcNTs0YgqvDws+2ocos5W/AWELi2DA1gqOSDDfI
QZHOoU3Q532QopxTHqyNPqh1NX9JYyP50ZrRem9SkXU/LCTAiZIrx6UREsk1UHDLIIPLS6k3c2R7
BvmTqQl2owUe0hDPMbWMwhwesF+YcLEoa+6ujZ/K0ILbp9J42atW25PXJ4dIh1QPJIC+EpynKkSD
AlBBWEs3GPbLrZ1k9meq5PVZSzCAcZyrdlOkawE2IQgw4TjsEQ6qc4Wl9UmxMltxU723t0YHzd4s
x/ypTtTyMcZvfJnrlR2R2L0dCAxgKO2DpLxZmMu3umZTlUls+YU+m9Tv1bQj+/FrgK9UyJoqtBrh
MkzvBbuCZ5g6BTR1Opy5EuBpjAY88qoOeWEqDC5C9EjEgItOYCGKt9yQ6TtYkbMctU31gIFOsR9F
U91yIibbEGfRUVgJN9jOpJV7JWB8R4G3gnquVhUoHDzykL1qYEiNUI1zpJH4o/JNHifPsrvyjfMC
Ifd+okHVy5XReshlkkVbS9CIvbaShB04rZQtkTYhM+YwksbVert7WkxzOjJfZFghdXrOMMbAlPbS
lRPO/nbSq3yTcQmnyEVhwd3VrK+c9GoN03kxy2ziIuzGoFdiAhVtqilvpGqHpxlpwNNmUzvEQ1l9
YHEcAhXzPE71oaAgHAocMW1DHzlemJpFpJLmRtMKekui/w3Fq+eW2xWTiwedY1CMQ2rw8KFn93bf
RjjUlT7k+6xKKDBJJ4VvxixoA2z6Veai1uiT7aVYwTnFtKy9eJyjc6VxV4RIovI7ykyf+t3YdpXm
SkadPVR6GyquLlFT1IfLKLPaCMAXLS0ixhZHGIQMrWQBuzIRyWXaBKMLdxbXyVm4aNbzmBIg9fOu
Kectc9RwU+WZHR1I2ITGi93HLMr1ajH9T2VwQd1VBMDHIq0V5BhSKN3I7TmDXoX+Q1+UwuMn+WVq
FV9ZG8fpHTOP6tK3RT596GQHCDDLUckQKE/nL3mu2tyjvL2r/Txrp5ZTBU4T5rItrzquFPOD5uiJ
pNmM1O71iVVo1IphLc8kGm3Jgk7mnSQNMvwWTrV+bypVg3XEpMGotaJW2VQMGZiswRB1MXvrW95e
Rpcyg7TS7upoN0OpxCclBvW4Nkn8MfVLp3vlNKo7KHLtvqVF9ZY7Exq6wN3lckyvnkvTStcD0436
rq3z9HMlAbMhJ9veWCvhC1pStpwRWtp7W26Hjh6Cc5zglQRoEmxnFtM8SA/LPJy1Ws9fdHlN+21n
aVPhQUdj7kNaEthwZ1GZSXcIh/9AKnATOcT+uEFmYkREh5DmMMxEU8P1ktI2KLqRPhGOQlQEpXfc
6xtAXa3YlS3ErUAPVUJcmq69IVRo3pDPi681vISIkMLBlIm44svBA9gKhPBmlsa9Xmf2dznAJe+j
OTn19ZVwZloUI0FuMZ8j5AlWhMzKvwe5KF6hZJvw39KB/5rrs+YPmd3ReUMh10muLO7PeUWoAJ/I
mCH25WyUSBV0g02Vdseo2Ly/zr9uJuROkqn0QRAyX+Znq0j08yyslQ9eVN4iv6V72qTVTRirwz7J
Y3VrWNcWUCTMxwU5llzA0u7VzGRqa5ZyoAtUjznKOHVpVsa9JlLzix2V9Lh2qzY7HG5My2+Mxb6H
DpUxw20QZErqfOya0z325ZprvgZOIZIutpRpZLjL6YnrrtVjC2yoBe071ZUao3+0BPQA2KVNv0Mj
UgIbtYA2u1i7Uo1Ve9qT/gPSlsv5EDDpmnwcjAsqqSYew9VYKi+T++KcE2V5HAr6z3NeEIMEaU5H
fNA5BJWEojivJ9KCB3bST2oNmo0adRC+qAX9TdzP2uKZM3AkvPYQncKJ46ISddZeaeKID1gx5DB/
irmsL4M164avKpAvGZfno+T/ah25ulr+XJfwhyHmt/aEP/713x6qgn/+bIz5JwvN/6M2CxNny1+b
Z4L2q/yI/7YBNVK+/eyiuf6x30w0kqH8IjCqyKatC9M0wXn/7qKRDP0XQeyKLgmsXfZvBpvfCy1+
MU2ONoS7bRM9HmntDxuN+st1AoYUqym4bCxhK/+KjUY1rsDkf+DUDaGYpmKosg11wrQM48/AbzAA
ataUE+N1+l+yHaw2tXcX7Noow12GhWtRW7lz1RwbFvSpZnolGqQPG8LQ2G5CJkD0IC9swD20LNmt
KxmoFKQ9okHWoujYBkzqTVMqd69m+GlbsUDoftcuzHDhfqK910Mk3mIgSJnTt1Tetp1UJYFm6dGV
rNZLA4PbGnsuNjiM90xYpB1u4+6bapriaaxRJujnrHtjS/e1Prvc8asGIz3puA29e1K9aZmPkVIM
43C+H4Dn7adu7GaXN799xXoNSZpKZHELlEm7xaY4FlvyEOlnhk3vjt7V7NVWohGBA2feS6RiEsdK
PabSGcWBLRRWMh+zGJpfgZShXjmL5gdR7PiFsnvrztBI7HkFwqp61EMF9wEw3zV0wSfrjw0jz8zV
M1IkCKJS8amooSieONcKhuj5qlAKxVU+9i0FqerK66Lr1DS5H8uEaEpMxiTR3J4wxsDoSRLsFoZK
iZvMgJoqOdBWk7MUMK3JNY1Q3Kx0YCqLdQbxpW+ztd0MJd5Ih/l/g6vZaj4J3cicixctbYIWLiQu
9JSripOFrbr4NfPrM3mDtqJMtuuGvYZZiPbgGtvUnqXqmrMkQjg5PSQ5A3OwkRE/4VIZaKooYBAX
ZUoRVVz2n1cbJxeALJJY2gqtfVlkyXojpKl/ChzPhUPb1fKkp1L0nMsTBe6oaUXjQ+rFCzP3VH87
WgEtJXLrCXe7W1NMcNLNRv+KyqYsCE12uhLEiaRA/x2LOX3sO429vp9LI3clvAczd0zeW9BiSXbi
vIzFNiGioQUIDgPNT2RqgI1JQt7ZJmldr5xN5ogi5sAPnAQ75ENbpRae2UQhAU3Qls+ZO+K5emlL
Liw47aP5HQ+CFTrLOMO7xrnZvhTNrHjE+PrZaSmCva1ihg+BNnLnuFUIgLXOYMNs2OmUW3+3Pf7q
fd6lcfzGGaknAKCQejwUndySvEcgx7JjGoSE0PtFGBDdkhqn7eD70s46lwJGIJkUR8ljQiy0NBG2
ashL1DRWR1G6WaMqeZFLEX81UHgySLomYqkqZEivrcYBhZ+VVm2JXJW3/UrTR6Bh1OZpynjevcQE
VevVDLQtkBqlRRksCTDK/0Zbhy7JLZqnpJeEZ6eW2h0FUJk3U+kodpx0rb0n6qvTzkeED1OQlLPj
l4OtNyeyYDSOq0UdKp4EG6dwRhzn+wkjKs1MhYgCRcVwvJ1hoW+IENetF+cyHuWqCV+Iu7SS29K2
fC5kIAUeK1//kANHLTxb1bIHEiIZXZvYx5+jQrbv6j5Xb+RFak8pmXc3j7hpebwcyLOmblegqIuC
Pb2JB0ChVdeIH6yQyTNn2Bkc6WJZO8vGMuayUgP7JoXYLm6YheVlsmhE98Wk8tmMynSC6F0rmgNt
ONTRh3Hlocqq4H1xJSNajsVkKdC5sgHSd1qaW/SXbHEoQQMRmockoD0w8zDNNGCgDNKS0Vx+w/j/
S/v3/9AFO361/dB+/Q0TbPe3YCg/3/qkKv+87f8f9MNeS3D+ekd3vvK3dvgnR+z1D/y2l2vqLyb3
VdzQPCiaZlt/bOWq9ovCLq7+vsdrmGh/38kFv4QRVpaFyXlTmLhV/26I5WhAVyv7P91HVI6gyP4r
Ozkm2n/ayU32b/DINHNTEa/oNl05/PpP1Qis71GWALnGcypHYrOwsBCRhQ1cBnBOxy8VIR5KRDLE
QUKw6G7ED/VN7GLg4TMWsA12YZF6Lfo5YQdvteUtMTPBHhzbCY96Z5OKN1WgT2oKywYGKncBx+4t
7X4Fv0Fp/aroD2KwiodVqQZSbD10HD+WbOYfCS3tHfWdavMD+gDqQ8VKh7q/zgwUbA0+tt/UKuOr
QqpoA9Cb3sZMYYxWc6ZHGaMSSjT3v6ypHmYxTHBFhPbCpDV7SDroPLdJx+9yCIJCjiSDpB3AZTF8
LdkYNYcXg3fFGAmtYjQyrpP3RrzK8Px5BaqiPUitMvEmgHyMNyDSlgSSHC1mLpYPc5M3vCGbNNTE
bc6kFMZrIbJ8UygzY3psdjSMpkqhHVdZ1eutIOgJzZPl5sXo2THcfC7M9zmy6/uccw4Fke3Qq1yr
5uTDFuRWzKUgUU1CMH+mThS/i86qBV4jlrt7c+3sbxEpxtngeh95g3a96Ubkh8eD0bUKLGGdsI1X
telkMfZY6mo76CY15GO4FPCSVpBpLki+ad4V6iKfCooBJazPstpc6PMrn0cFhd3th4ZIoQyUirkJ
tYcHYsfVG2EIdd8XY4+BQW1kAYk61r5TEIDRaxVymbxyNPsbZBZ73NXXV+2uY2yGTtp2lsWtKEdo
1FuwgI7JFvu8hP0U+jCoSgQDbZZMv+tVYytRPo2nsmKezFy3ZM3jfltjYekr9akUIoZKN9iAZtTV
arklw2SWfIE1Dk4ci/nkpXau2OReSEkz+IuKR7RMeOTA3iDJt2knBFMtgrDOzLt4iRSac/CvMCWf
JEW7Rd0hH9ZS3nEOKVy/nyKjfRkGVZbdQSETBSAws3B7K6Zcb8e54HnCs1XDwh2WAhKT1s3nxYwA
EhhlPtN4mebjLstXPiFa3mnxFuBiYYBLSntkGBDtwL4sRbriVwTd3D178mtdtJgUSQ3nnMdqg9Zm
kRHqovsjfVDlBfQCUpLELKyuXpEu8pesMPMXqLVigyol0REQdcpbW3ZUp451otzIq4oC2lPbmwd2
Hw4wY4RRUSptkHZClG3jl8QSTGPi1mbop02cR9zQMjD+xbVSqkEpTcaxIyiKcLfW2SMDUu7coIAI
AcWp2hwkpcpan/ydbZDOavq7K1tBAmlOzpqyIBWyQdL25VsogY6l+zLN7pSpArfcXVvZfUw5xuca
1uVNXzZoWKSJlT0x8QJgmRSOtb+2ZjW6iIP0FGha169BqcgLKIo6xyIrGOndW1G6/pDUhSx3FBkj
fa507KCeQ8CpgnARmdjMJjiszm6W74Kx2rWQt2CyMWCD80pNq2lziaV8C5uP2G9v3I6t0d+C80bj
6mJF5+xrqBptEpXSPqgl2qwDE1EAXBnn+SnHfDMQQdUHmAlWyfOljAoYn7VY13dOAfLBaLj1OTii
0BKpTe1PsMqYCzVDjVcjFXp8O6VoIdGs1s3O0I3hpm8HVOApUeUGWb9avSEdAbys1ooRUdGM5DvR
TNz2YUT9LjQdGRCOachcepQ23rI/oAKT+2JIRrYOU0U3SA8xG8+3AFVCE/1qAnPqGqhxJIK6/L6D
W8cL4tCPm7ROWZiY3ACDR+wDB72MuHl4/mfJ2MZDbd2H1dCcYynD4VrZFtp3rKMfo1BJOF/Vsm0+
rNnIpH1LGrsg4djo77o851/zJKxx0+VGzhNSxenTtNBlEphaztrSkdbN961ljYzJmdVDHIX9MDkM
+CwZ6KxqHnq7hDvIgMlKNjpp/sRvCMB9daCphTuGVfWttpTzIPAQDoTHTru3I4NQGGnbm82WqYPI
O6chjVjiAZWrvaECIeQpWvhrm1gZTODThEmcWGT94FvhwvpjIS7Doq3W4rCsmQT6K0KXZSnLU26h
AEclJ2QkSnRMQFxgItGMftatlPRc6cfYfLVS/bZCWX3MQqV8BM/dEahQ7PaDlZJdL1xbvtfZkLMz
4A9Bv7nI+dQs1kClarSacgAyxE59sHXI2BEsZ0aKpsl0dxSkZJ2Cdw+w48jkAY70On8sJmE8p8tY
NNKoNZgC9/ARDv0iV8HV1Dk45BCgro54+BofgqBQ3MziudhLioDDW0Q2WNuYzL2n4p3oCDNkpux3
lsmtuqTWAATwmKybUAOv7K9W3cJQBjShYX+x9bNl57UeMEmaTyG1CIMPytd6BX3SlLxWKfpi4mPD
o1Tb5B0fl/HU9dAFA2yTJjoYyDoGIbKuH8Ec4r6Pk9Qkr1kkNhjwdeguIo5mLcD42K1OSrP4dKfk
9vowlQMDXegMue4iOEJoqyfBJl3OpXqssYepl26R0nOvK2ruYZpQv+oZEJ87YVF7WJrF6twynmgI
6Dh0OOmsL59lMmqsMWBWL9EaEWPprZoo3xyBrUbDnEIBJ6dkpkGuc8BjwqN7rjX6zLyUtRPC4pT3
N+DooleOkuu2i0VhulHUohM0KnP2rcYdWXdmEbevMiatdmdAC3pmutbsE3wLn5CjrioepU71phh4
jZD3yvYIag80ATKo3G1TLvs5N8/ERugPlXH0G0uJIzoVEuuWxMBwJI4ycRekV7MGu86nE1WGV+Zy
T61uNMQNDChCwxYcoiGw7i9jRvJpsjiEcXyk+GbsYktzRpnoButexU05yRfapueIU4XX0104+lzV
8o88sqFzhcxmwY2kDKjxktTaE9HpQb3JsohMNEoAxjEUovwFGAd+mVmW+V+rhGjDfTNJWpeDwbhe
Wq1QY3CMiwW5nMaRZGfJ+DfZ9qP+ThkMMGVLNeQHg5MPzFSSnTeDWkePHEOB1CBGqNxOyZJkNMTQ
q+UmFXNx1yrk5ovRv30A0Zt8WjJDCQfTPlh6ar4iwEUzT/9WhbVq+ZTv5CqPusG0tOLIcoNEFhEl
avv+QU1s68ZkKpYdtWiCQi3RGEfDUks09/r+cjpodN28FlJJxH1EuUxEbmuNSfKwUP0dAwax9mmI
sxq3nq49FGY9EP2WATsQPy8p60EguCXSLTQftwyRIlSfFTwYIWr1PBSKws+hH0H2wuSHgYPNn2qL
2NEGOlKDqR40YyeuNQvbVhVM7SFgt4+mcpUpzEgnJEp67GoFJ7D+WHJMTwnMZWvIzJp+cn2fCEkV
HProZN/U4VjNQZqg+QQiVxZ0L5qbRO7nCIx3DexLzORRp6K9M0C5kGFPJsoxGoCwI5OMY4edA75Q
OybfRskpfkPcyvyAIgDjvWjNhlo0EGUWT5i12g60yX7AZEBywmnVfN0q7NVU8uA6Ba0a0gDPHLa2
7izDGu5pCooom57Skqv9FFEBlFH0gr8F9tXVQ5tXNetLNqsxkzi2fOg35I1TzaosT8um7EdvA96B
dVN0Xz3GGggV9WhjbK6xFbbonbYD2A3PJtAdkW7Vrq9vaR2SjUAppvmxpB3Y8oBCcszkiQMXhvO2
24CgtAaXHbGmSwdOvkUWCVuSK1P2mAYyubL6ZYnbufczvWG7mmg/xD1CJbynIwbTAj9Pte3zbs5r
UPOGSJBxGP468qRdz/R2RyaKyoy02BEH7E50I49J0BNcBL/a8pPYKnZvGtuK60bsRg22C6e0BdN8
TU3gCTSdjde0QOC0D4mA4eMQPEjeKG8lCaUn5YjNoiSm72L3kF8GInezq7IMbnHBkItOkx6/fP/r
RqSMFJkNdoLZoVAylrRBqptqD9QHqxA9twCGqjhU3igA4csAkRyfmnIZB4gAvS28RR5I5tONF3u9
ray5TwyO1zClY3oB/kXMmTyCPbhDW6H59JGqP/drsXCRUC2hegwycustb02dsale0nLX6zFDjWGk
q9gL6XKXNrQ/GUdzGCZy47UlWBlrqZW82Cw0+t0lSX3FcldfCLcbeOxjM6m5y+J+82VSDCjK87UO
J9X05hbyT6Nux6qugRuR21m9hE8PXg8iagiuqJU4ikqjuWsUgV4+CpCysANt9Q70mSK5gr13oi0p
wnMqc6MGUqeI8lCa+eCtPfEWk88JhUIWZo99UhhMcVtYTG419cXD9ZkPN2yazIVmRInEgcqn9Dui
Mx1KZcddZCOlqkXlXE43z3boiJ44OcaeRw688cs86d2nPUvWdZ23I5IAxhBqm9ow2/DUEwKN3bAN
xb2EgWbC9t6LeIdbPXooarFyPW61+m3VZelRWnRgd8ggZ0b0/D1jO/Ng2ZIgCivsCGdrSEqxdI2+
Dt/Na/F2IAP5MODVEL7zTGImabBoM1dgam/7OylP09kZ6Lih4qSR+lcGutLRHmvtLZdrkI1VgoLm
DtmoHVXMni9FwpoiuoSRnohoBOJ1T/Li5thoiP9HeX0NKibZVwapMXOzMQZsRf8fEEujquI9loJ8
E0kpMM5hzrOvRF3UIrCrYja9Uh9y06vHlRF9S/sKdzkIG9Wl6jLzOxIkcxyzGPEaQZBO/zeq2/+7
VLlBf+lfy2int4+36m/3/37381BMuf6Zv0fLyYILGbCAzQFDu+pWvw/FFH7FYCTErEyWFfht/Jl/
RMuJfMtk+xh92RbK6B9KGqlzRRaWLiuaJhjb2Oq/oqQp17rSf4zEpF+D5YQg7Ouo7CcBLcpmC4Nf
Mx7MUfdD+5xV2iMBqilK8PvehIxOp/B5IPt46MtjZmuvP71HN799gZ+70H8dtf1nX/dPlaMAKRBC
umokSh2s9H8q9/JUncvoUcHWRx2SezH69i3Ma09EAtPNvDWrPfWIg37X9Nuc30DDhSvWr6u/a8hL
315AuorLRMXopFtbAmzoEq9YSjAIHQZUkWV+/69fOwvKX7xp15T+T2+aaQ9jkUbxeMiS3Sx/pcZ7
nvzA6aRzXUm5glKjVH+Uyrc5n8cPhZxU5K3TDbczx57P9nIz2a1r5mfpNXnn364e32qFkXNU1OOp
l/ZNcY+lGIWJaUmgavvxmtx3y46WpX31o/nOSEOx4MU7LMnb8lT+6LCqOnpA9ULQbqi78g2Peb4/
+LO3esCWj3iencinXM1LXMlNvcwvL5LzbjqF0/lh5sTH9Kgubk8EPXw2SHuYKn6gB3U6z/E2bXah
8irqc54/4qQHZWNqj1mzOpPsT/mzPSeoZJxXSvCOUE4HtxsvBNetCBeVt+T7Hxj9qz3xCSMhMe00
d8wDYQIJbOAV/wRGB3c7PLOne1SujfwO7TZbLvDgq9A1xTZvH/iCY8n0Dt4et1/qSFKARFD2oL30
bLL7bNlqxlZBioy3ir6dx5tmuFgRfoCNPO608ZMV21MlNsttQb/dteIOouVyFyOB2qlbYZPewu2s
32NveAS3bmQYKU+UzNITwJ7n57Zn3HWkQLji+gBt+idJP13NKP3i6e3FvgYuA2VfxYQqwd9xvk9e
JzQ4lT3jTf+QPzgjU/tVgu8R1ux0KcYPutlIGwLPuUMxDUNqU6g++iAQaL3rcf5abjre2E7sJOat
98nLrPZBYyvPE9u6HJ27cLN0D2SwXBI3dIcxNKXtIePHLp2SAYb3AfqcuyRv4mqNcNtNbni8T7HP
0o9undIJYDJC2jJYo3xEe1r5H9vnyFZgY9sly9OAf0fLztyUe/sJC1kTqAF2053m5/v8kXvD3gjs
wAhkHysYDTf6Jnsvk/+muVr550n9P5al63L10ydsFkoR9wyZDtJ9fhPum72yjS/a2Thp+/I8n8t9
eVJuisN//YFWrkXY/9lixCr781fDDEeDfMZXK4/DU3Nub+b76gc87o3hp+f2XLwu96Xfnqxz9b/9
iiz5P39FmlVhlkORPSgXeR/uxdO6azbxJTuJo3Ux9vlZPoqt+mydtYf/5nsk4f8X3+Wf6upHqi6V
WTGGg3YhVctpA1Qsbifl2T4n+3kn9vnDTGJvdIqnZa/smi1X/iDb8hHYt8Gw578FmAZ33b482h90
Xx3bm/5SBwSsbxJg4zkdQVs8xgxdcRZLtBhQY+U1DDamQAVlqJII43DiIo1jHTYZyhY+fkqSRFXu
qKfr7OMdW9R0m8we1nIbXt6CFuimvuJDSTYJPLnHcxXcgqufOYgvOyqPjZf6qG4iwNHzsR/JymFv
Dep+Y9DjSbr6bE+HsDvC6+FaSJxq+V5K4vlO94TkvnzP3J0GogWOQCx0cWrj8b2VTzgVuU9Zb5xu
z/bhoduA+cNeCueWjEV2wsdWOeiiwwvz6OWGujoSZ5KTIMbyJXd8gQs5YqxVPmEdy6uNDXWOVJbg
HS5yz+S8GgWWummK/dB82ay+Vf1tv2TdR16/9tqTWn5H8q41t1a6nT/U03SQXqEUGID5KT3aFEDx
uXrQ7vslv1PEuUu+O2pdc6/9iN7XVyomxxS7slO8zzfyLYgMFq3DnP0YBzcqvJbzoaAICnMc7RVO
mG+ZcfB/6t7ngei+ue+uH8kZLu022jZPxGFt/bqPaC4/JHvbHZYDd9XpWdzJd/JtvosftJfBzxzA
Ynwk8xOzGBeHw1PvfZJy8UQA5fpi3/DuKxPLI8I8dzR35FlRvZq1l1vMTvPyINuUW+PU+quju2ug
3l7D+S4quNP42RkAEiabI5T8AAv9d3xziDyyDm7i8YNyMEo6qWvu8pfGh0r9hIP/GjD2yIzp/nRi
09uZfhiQStzzLdY7BEnomDz8Hjs3wuvzclHO0Y8u2/T2bUSp2PIEjcOJHkqkpSqvHJloXvkuf9mH
5q5+bV95CBr+yXw93bSMMLottybd5/E0/LZwcKt8y0FJW8djfhAUV1jjDtZY/3CVZuKL0ixO9WiY
lIx7/AWidIkqKXfycm8REbmVb6yJrfTOsALtTt5Jt+1bejZumxfldrlAjPRZoX1uB37jEhrwUO+8
1XkQLj0rd9KLGRjH65spuVxx9j/6nc3vxvvpll4ZxEF2ok3deWXeEAwPIug3sb9sm+B1dj9mH1TJ
MftkYpm89m/JTX4O74eXsXVnviWEo5tsDw32+rdBk96ve/Ys71ov4+hvhHn7BNwQSC6PIEcH0OCd
GrDSA8orHF0cRpsKDvg2bPz/Qd157EiuZVn2Vxo9LhZ4yUs16IkZaSJca/eYEBEuqLXm1/diVHVX
mLnDDS+BGlS+zMQDMl/QSF5ecc7ea6sVjlW2F8DLbhl3I2swxETJbm6FJGeTb/ozvjb5ho2weFaX
UK4zG9MpO8W1IO8Jsai5ae7KCxNu5LQFt5u5yrag8LeatxnEYq8Mx1VyToT1ZXATKY/FTwIXzymz
j+T2Ze7wMZAX7+wnBr52oVCg1zec+CN9MzobaGVGs05+wpzdgQ/YxOyWzL14Ek/6TnrtXlL236bN
Ho7N5bzvLqtL+HyPytl8Pdz0r5qxAifZhJARXL7IBh0DIxm7Hn2PV/SVaGxNmjYQEVZ5uK2I9Ez3
kUqfj0YxuUXndnJG0XHo3Ga8MfRd3ZzN7bVG5w3bCy1SLOVW6mozsV+X6Frn7Si8YfxRPuV3yVlw
1p43CR7FR028lNZvJ/lpKk/WM6fCl0a1dlR5/YiYOoKDm/tg+iD8LY+9+CG9wat+3+C0ApDstURW
0+mGNsLv2MUXI03Q3w71etP2aB2QyA3BO3xTnvt7grqe+rTkwF5VPwuELhZy/VID+KktIUy8eNTe
79m7/WLdIjW5nq5oe6869nuofV/bX8FLe9vfBM8VLsyh3apmj12rIuzGpQ5CE9TrqmqX0p+Lfgbp
1oDCgZSWqkobroG9ynofJqD13YgtVH0LjnLd3tnv7RsMWnbNS2G1P+8u2yv5Yt6xyemmZ6mYezKu
qalqewEhYYEQjOTt/Iqiq77fBv3e0chu38jb4o0ooD7fmVif7uxHtf+dNG+T2CvP2WP7LG+AMlA/
WVWUgdjc0kd1foNo1q1VwfNZUr+zdRkSXvw4dxs/31BjQZW6Gtl9Ake1+vG8ZCscmMGF07zhOjcS
4O0U8KHKrit9Hz6UKTnVlMrbJ9gsF3hP5mkVMW0zydJ2jLamc5uJTe6f6e11JTalfgUohJNRfcbu
GcOfeQ5j4qq68zfQAMJH8qi7GibFOuvW+eJAd2lTtSVbPew2+IORybvUFWV/hn6XrL1BemP/MGeM
MDRxL6xu3Jp/Ll3nxn8N3mArGSTyPNLFnLKXpaQcdpt0WivTvpcb4iyIuGCXOQRbFTmxoJ8LfGOV
vePQCputIW5n58ag/NOsmed4p/FHT6P5Wjtvb+jBaeUurH/p+lnqn2fytyNXPgdAAyLKD852on4A
G4PInRbQsEtadAYrBHaLJ69wDYHb/mxMfwuYwKbG8kw3LzfXYfKY4SIxR+LX71k2LTYw7Ua5mh6Z
G2+sdtXw1StnendpdJfJDZiM2+SXcVU+68XP9Jlyb/EU3RVXOuJl6mntIza5Yt+44634ec2c5LXr
8iFyUV+WYAgNwlxDuKWg/cFMsDoFa4CosAjJO7CHdl3oVIwGdxJPQBTPAiFWat+v1f3EqreF03ON
SyOddtPvoLjR7gxQw0glAaUTQXXf3RFdbrYr+0lcqPfVtcZiRud18jh10KbicDneDK/6xDSxYtBV
kdene2y59brbMCCT18IzzmPgtU/Wvb1prlMM6lvwu3Q3pnaV3LU/Ee1F6kbRqCNSn7uvy7NIromB
tzKvcxP6L7vMrX5LpO8P4Njss+4uv0nfFTQXF4xwXItLGDKJ5r+jj/gcOD+2IZKiH8JzcFOXoLoV
qDXGmsIpFKz5rXpy2JPhey6XjY2mESdNnNq6YvmGkb5Rb3nNNEM1df1v0WSTH+In/Vnkx8OKPKoV
epedacc3yjNZnw+0x1kBEvIlXSqoQr2MmwvgIyv/R81xqWketdElqL3cDEoPqzOnF++q6oLyUFZS
eRHVry5dCrLZBaQRj+O0I57JU/LG4uPP9vu/QW52+QsY7kfxP0Behpr6rzOI+6v99b/eczTE0+Wv
7P3//O/Loh5+TQdVseUf+E99mfh3Yai48ql/SVp0/yUVRygudRsMnaaBN9dQmv3/qpjFP2RRSRMm
sq//1Jf/P32Z9e8U6h3DopFLQc2w/hFwkZ/113nQpNhPRJJGF0J1VIcu5VFxzDcFnNIWSYI2Juqr
qYjyuu77lAnLrur7Nmvhdo00I/96PF/UxJbq0X+dQpermgjkDAnL3ZZEWx2VxnBGgj+rZxNuu5I/
lIYgXU7Lm/33V7EOK37/cRlIkpbOU3Q0KZdj4l9HbCdHFs0Wl9BmOrpPopHKHQTk+orEVA4HTmRo
9/RO0RpXamu3a3zU8g5ULHaXHjFFDz9CbaNtVhloYLHdOjNbfBzvXt1pwauqlZCxaNeSv5SO9IvW
5BBijsvyiLB0pMLiIiK2q3WDqS5m1j6QURsLIe19gh2JYlbags0TGtl46wJvPfqTkVTlNbKJJWcQ
EZZ/OcZN96bS5IlcbSi6xiXsSvyKwzm+JzNUA1nS4Aw/G/DK3YV12FdeFUbqY2tHRQuBoMiJpzUL
2l50RxL8xqZBlpI/WMmdnsYDVhrw0hjiEMxm18WEpH2LEzK0drOkMIsUMBE/YCYlkJondCXLVK0j
xCNvdo/WJio8cunqS2UKAOrEKXQYxBxtINf/ltP4Jty2Nl01reQ1hFdqNGAuizMCD4Dzxm3Ik4rU
OIpdVScZxP3+zR/WVP68eNuGcIpIxlB1Ry5VkL9efE+VXxeRoruVXuBg8hU6Twab1koSMhupkXVi
pMllwB4NaL4fjBbaMtzk8WcU2kzdVtIBRp7LvHWr0tcvu0LneK8NYqBHDx5iM/l9heVQL+Oryoqy
dItzk82ihTqdnd+cm/ugdvLGazvfZEujS3QjVURumot8Ln4G/hf+1umEEsSAWHLYWbohPpIJzvxG
qaZ0UyMsgBZT9tptT3rb8gIDtBzExbLFHod6H/QAq9eD8FmTMMyxVDepUjkbPy7h1VmRI7D+Ysdd
6Q7Bb6gXC4W6WINlTWR0Vt2qausfSQb8HAfvhMC0SAmdgxuBSPP7F/h5WsIB49gCc7tjm+qfL/uv
F+gQ3mfTZEXwNPQEsYRzgwysNnd+EyGdWwI4S0dcfH9NbalIHb9E6aiaAWxS2pDjDkeNSKzOSHG8
uoQBWL+zQondEBTE2nAC0PEwPePbNMBTaxNijl9TxxdPblPl2eSvPAZ0uF0rMeoHBAr4BnxhgoUy
WILTbSrS6ln3ZwuTPhzJDWoMDvISWMyJO1iqeId3YKm2RUsGWZmlIWc+vANwT+CTgPUsTn07dht+
91mWpylRE+NyQm3ayb9esqhNz4gIAECtNOewGRJ0ZV4mm2x083BcNpy+SBYFYMtRsyi6ANtDGVb+
Cr+PIldxx/jdANL09z2R7xh87IYeIY7v1PwP89mB9+zv7snnD8sSQjNYA9HkWerSbPr7SzYbmaPY
o7Jbcr8XLTR9L8Eis5sTAle/f3risNexzBqI20jg03mEgI7VZdX6a9CRwmfV3UgstqaomH3DZJz9
FQBR6HJGg79hTRrX8GaEevmzmqOIU7uEF5TopDueWB8/D39wXazINmIOm87Y0apcgFGvasRVC6Sl
Av3JwXsmuowp1EY0hpkwWrclaOLvH4Dx+QFgSsO4ht5c2AZducMH0OZBUmUcITkqTXW6XvQixQap
AqZ3f8HgEf2XJK5B3BKStQSJFdoiNs8t6S3nqNoIyOi0DkldbNPAXs1hipehdgqiaxMtMK70FkPx
n6Bkkp7JxOTIZegaUj0lJNqCf9K+RVXG9BaqWnwGhDfF2uQnGVfrRA812KFzPIk+3iWK7BBKQBN8
AnxP5EFZzEBA4XyaqqtZEVWGgJhkBKi2Lh/RyeTFXp/wbRM3A9zkIoZ0thOkvaIWToNyHwRQeVYZ
EoyrrDRgwjGfztvGoYO8MjuH9IWw7ObyxNj+tEoJVUj2NrxlVP5CHr3llqxQ36lJ99Ky3nmP2ire
VbOIzsY4BJ2TyOJfup4heLe8YxTxh693ZFHQ8GulXoRnemPVNiAes3KUdW/QFoPYCSHvxIjiTzyY
j4SqqcI2ha2BFTfVoxl1GrXAhIyVerokN5ZEAEFLJ5zOFJkM999fSnyavZdrmfrilKD1bBzvKTOR
NgUxq6knhnE4H9tI30L/R/ORdF37VDq92kFpM8ZzUsTLuxm8DBWncAgpa/ed9nHi1yxzxfGdY0Fj
J4DV09SOm85g/kFJYCv3+GDRdaSONl0OJVV6w6zSH7qVFmjqkhkwXIcvk5DD5yhs2X61JpivSQTn
RR1V29yv0hOv5KjfxCzHc9LAwTHkLNY6eTSjKsJAQJgYiYepyU+2oJgF+LiJfWAAqrtDg8uasB6q
CAtoKdLs56xA7VkpmAQRZ0y+IEETX8ZEimhU0oU2yC8Cj4bV+4yUd6Xefv8kPy0AAoQDM5KjmXhp
OUcdDlp/rOZYHyIap8pk7korqs74cCnNk3b+jxcArmXyRKRgWmDfeHQtDOAA6MYArIPWNA+KWue7
WAbZrwlWy6Ut2+BnaM7mvsy6edM3mv07ygt5/v39fjEpLOdERg7viM3k0Sczo8rtA5Pab4wcJoI1
IIt76jwx/Z7GGVZzYCPF+v6SYvkzjwYrN714QJkbHD7Ww2cc43VNlDLzieIkjWvbNpkK41WVSHxz
O8oecj1rSUhKUTaBm+9wEJe01zp8S86aHNuR8DSntyiydVWhu0MKbXnCz0AdC/rSQzx3MyeIUo3p
cEPB2pz49foXv54DMftvA5UIypPDX19wTF+mGcstWt8fVxFIsQwmSE3TAU0v5aC5Li3wobkle1e2
EUGK2LABA2T8mtcGSWe2sdDi1QCDBq0/8fOwe316uOzFmJP4Q3VVassA/2tXIcsAOlUJs5CVcfbx
O9aT4pIzM1wNPpYAMg0E2tOoVdp9ABZtZPq3QeyEA8BQ/L1Ocw42ACsoLo6sdo3GBrqqiBCHddTW
KBaIQSN9jkS1d7JCYW2Wil6MBD3NRrbGWyB6T3WaNF01Tpl3D/AYydLsujC8N1XoZWtW8KZ/QQwz
Au+fwYv5kREnl76JjrpDwPIqM9AQDjovKl/s10lwLTUJNKTMdG2TMmXMK7TsxLakgWFfTeQe3GEo
Gd9zQgWaCxLEOL/0eJsZJH1MMZXwo8pcWIdLr0OP6mucHf7LHFv9bRNXobkGGtPvmtjk8Dr7QfYS
lYr5BleteRdGTgCjChXSAhvUpb9CPL10s5qcRcxCp4uMDkQJI7gF4gjuMV54znZRIvNthuDEeeGL
L9VkccNpupR2DPPoxQYAcKSilYrLtNVcRECu1oaCNxeLGZxdHKL/wvTEEsp+GKMiy6p6NNDbssf8
hjuJODGjvquHSbpdGbUb+OPaZq4JjlwFk6VvCvKoXg0M7ZtQVMaJ9eOL4Qz5AEGgucwUbF0OhzNb
FszbJpJL6gcSUj7BMXXeG3tQdJErJudtnKLwVjQ4pyog7SeewVfPfFlNWcVYwXRx9MztfM6cRLOJ
YBuyaA0+vSC6XcyvALpu8E1FyampUf/qijZbGEvnL/7maG5sKbuofgbSaIZnBSJ+Hjv0A9BzLFLU
4yFHoZmNaILNIR1gC8cZNflMlfV9DwpxAX/6FqbNXFXOEjuGR0XnRzNdLOIjFE4CgO4JcEpiMAuj
+rtI0lglemxqIBHCoGG6lzWfvh7GdLZqwntGarmhSQsONvbaN4BkkwARhGQcwvtFbmADnHFSyNMr
I5urHFtGMtPICUVzL8h0pVydjvbVECjNAxE+8r1N2uymTev4usFkqlLhjh0NHc+YQhCvCx82FPEE
Wwvy/JvBTAmzFAb/pSTt+3eX6hPKhWQMAdGImK3y0KZjsR78WCtpRs7phRiIWNnYUVJ1azZutkYm
mgL63HLm2fnRw9AE72WAhgI7Rg7wYIOhA/oNUJp0keG3WkHCoYFa27fTlJOqMDYxvJzWLLvbuREJ
3TS9qG6LJEKRoVVN9LMEiw7JKS4HUsQIOrqwxgERrRkT87yyyshA/NlVRIaoAGZdLFpCp+OHQR3X
/ZKPDrVXidZVayI7rnqiWddmp6fndoG/c50YlvIckSn4VhkWmH9TquZlMuXls9EPA4wotWjfVcyE
ks7MiFTfV40PkdhhDsRbZtdT2JoPJVy361p21V2jWMPj5OgZevsWxsI6DsG4Mk8j7lsNxF8QClDC
SZhAeUCHxLUF7cJo8Vek1LeoUWIEfgqV2mw2BPKCRmqdWWnWepTb93FujmDn4lK5wIBGw4F8XpTo
UVGo2zKLneSHaU4qkZlFFl8lljEUKxnmYi/tAvSlkSwFShM3T7dtiXJJNt8v2Z+/KaHBTWHPsZy3
Pyky7YjylYBr6059HHqsheZq6orp0iBXDYzbMHjfX2+ZFQ73N0KzmTTIKSJdDjHp4ZyF61WC6MpY
gpE/M2vo87VRzfpNI0R9Ynr8fGtIWdmGUH9h70ZF8OhSfQr1OkqYoJLafozsNLm0MaRiJemrLUU4
58QE9fnWaCxQeQRJRCeB/fzh9eCHdFZhNBDLyz+GGJC50OIwXOemcuKtfa6P/GlisEvUaFg4/Nfh
tTTAtUlhxI7boi3nY4R0fJGTurQfYpD6bGHkw4xzBKHLEA1n7GObmwEuYXDilj8VR5afsTxcpMQm
R8ujZVDHeTnLuHegKpBquMMwDZBPSxR0CaBTlfAHv75AlDHFs/4vXBqfj06JECc6P+HwCZCVgiXc
qZGFTBBEh8zsoIqIdD9Wff4DJ0O1C5UxOXEC+up+pU2ZwFApS346ASk1HO9iTBlSo6YP20p2HQp3
iMYjGIDavMr6DsCl00b//CTCSOYuuTSX14+GFqBdURdJoRASZ8lXbL8wfUTbkUwTI1fpyqZ8+f4z
ZfvA8zv8UNlNkWcFkIF3bB9vqTBFZxHp3iDsAzOJNvhu1V9B0kGY7Oq5nnY9cXM23fI0yF1ntH2x
IRrDMHH46mHrOrKgPJdMhQUmuCt+AWdesn8IWnU2trpM4LkSsQYmE0F663TQ9Aj/3hxeW2ABf+dd
z5mgpvp5QYYFVUBoCsFzxM6+QDEQ0HwtBlynlD0r81m1NMQemo3HF41w3OjMKg70eDbnQBbmInki
yQuhC3Ofg7CBsCnUXqU0bMI3suCstyi5eCYxDANtKL/9QcgMvXcqa2W0V0AvNngkBwpxEaWc17yZ
/NjrI234OeSmTb/MRzcycOc0taeQpQ7pfPHLQnnRbDAACeQbuHJrNBVg7jE4JokPx8ZuClADinnJ
5kzF29L28PmdyPbjNZaXBHeqoin3qZOUKB7yEWVfVhH8smq6UPnF6oGUuQwnQKDNOGPHq6eENJqS
qjzosiRs34uhN25rXcQfbGChNw1VEAR3pCC3sTuEfvlhT5GPjbZJuwlwoj7cmW1ELvA4lhMRKI2Q
hFCHgFJgVYShvophQKHkblCcnJdATm8ysrk6V/G7Zjc0pkE1Im1Mjn11EqbbubeadydaxMlqMapP
Od0QCpRyattVwc7ih19B+sAypSNaAGiv0aSr9LJ6GtMKTYFhxXAgk7RBQ0W08V4v2a9wlpqASQh2
GfVKGwv5xlzTMY5kPg5bFSpmeqWDYCo9moZm4JJQzZ9CbG0tzwNNm8WeuHXU3K0f+NoGjtQ8YDUq
EhjQxKxCvWmlTVgMKBmCvIOq/zlkaYYqGow03MSxs57HSEHsl0aKw3rP1huFudSRNQg1lze9Xs/j
zhyU8XeEB310bQJbX0nQNV4DYMCIJ6TifLAxM6wfxJ4WxTayOyvaLVE5WJKo5Cy+bbv40Od5bCg4
ZPG5oWlhvzbqZYdf53hIV/ksp5dea8azkmETXZBMq4HMCWX81Nq5fBX4/bFUVQqzUAQaEvdQVdTd
TosqA9o34euzayndhFCmNAiMBXCteJVRT7or/VrlvjiatWv6m8W8rkxBqoCBx7Vx6zTsDddJ8vye
X5IWLvSBFDG5Mo/6XqitjM7qmNo4rNiWEMvv56LPk67QHEHTgaM7oDbnaPKbYqcmgALIEXIcyiDw
1EjLLmmsQupRp3jfBEW4TYrm1CL7xfHK0dECUDClSCf1oxIU2F5yDKelBMW+iUZcaCGK60koLdqC
pp1BO8CqzBGJVo+3VBaU4r+/cfnFFKzTeKNKKNi//DGE/FWuGKe0aYjaUNwxSeWV0RfiwopQF31/
lS8eL+Qc3WYV5QgJUPdwIW3LtsFuLG3XyTAx43zNK09EQ/CmGNDLjNJAfA0Q+sRVP2+W2HcKRyfu
incL2uPwqkXVFFLtLMuFzDjjQK4nKgVjcTPbanLiMX5+j1yKeo8hISZQlj7apEyjnqpVT1FKI3Dg
IjGD0VWmbNxWufOiA0Y+t/DA8wJDs3tu4vTESvrFjersjKQJNUgFRX9U440htZNSofJ4zUFcqhje
6MZI+3HmoZ74UI5sVctJXHAwxlel0Z5bVCSHD9XI+0DtJLRcpU2D/qWciPTt+jZYUEJp+764qqMt
odjmvOB3xGuX+DZasNnKiMAtg35h00jZ7MF11L++H2VfPAaqmpph0xEFWWcfPQYLg2Bv2JbvDgRi
XxCOM+/yVGmRqkFG//5SXwxoqWsaZjUDdY52PKDD2GjjnmAe16ojUDDwzt2EKMxVVQ3KZd5q5C3U
EUyF76/6xSiTVKppfEiOHDTKD5/9pJvpPCnSId4gBc2Y2RoV6xT0EKdoBbxDYCvFnv6tYH7VWvXG
qtWoPHHnXz1kjju0jhgHOP+W//2vCUOxYphJpeq7alxlHzkllBd1muDVZTQBb76/3y+eMp1tXbMM
h/Mcn/HhtUCB69JMcHuHxVQ18IRhwJBmChVqIyT0gkgL1Uej9asTW+EvrksBmZnKhKrC3yyT5l/3
WAbkII6TZruQO9gNmgJzUZmo1WOTIc8lsKXdRm2E3f372/3i0aJg4cy6tL7RoB2dW0fTV0gzkHBR
DEPYWwvQCfbhHh2zxXbsRDnz8957uUOEWWxUwTYaRxfLVYuwEz4UL6Z07tm5aiMoAS7q9cGUvk1T
K/cQvy3kjk4NKOSf36nDd6oyMfOQjxveFr5eEtb10AsmO7jL+6bbU79XL5S0cU5c6ot3ybGcFU5K
yRnjuOua2HaC1AmGn5inQpzrslQ8P7V7ghqoGudepiaw4uPG/8fficbtGdSLUReorAyHY6iCI2Ub
Ot1X0ejWh6VWxZNK9sNe+L2x+/5pfl7DDy919Cr1AZoAgEIavSDBtHWaEdO0MtBZnfgslj/n8LiG
qVaTS5mDOjgbhsNbojgJUCueEi8GVn1u25CKc3pa5wrh72sLPdnm+/sSn9+dJkx0fKTFSN3QjtUg
HeerGM986jk9aRarIs6cRQfMElN61izLSz+qh7vKgUK6sYuuvUmoFT7RPqtJeNd6TliKUOJNTo0o
RBtGyvsqG1BWk/9MopDwEfp+/4u1r36xzcrI0R0aMNWuo0cUDWkFIAcXijZNF2FPTglq0iB9CIcy
bK8qmP1YEPyuj9Y++L8WWXkRfnRAMjAx1nBV4UOkebIFNGU9q8hyWigLSYmzDcoEDpu0pMVB5p5/
12d6+FPVGsgGSICWJJc8G6B1Z/1DNtvScrNMkimlSSODUgbPzzixE/g8W1ESQtcpGHxETRlHAxyw
h84pCK8Lrs6XYBTZ9Wgnv3xfavffP1TxxfimOMBC4Dis79C2Dh9q3E1WZkEi9XSqxJshA9ENOtu+
bu2YbBgHB0mhVsNtx1npUhYoVBKD3BkOdiWuvETkHpnPkOda36J78/1v++J9SwQdKHeRYVEbOHoI
sT00vgN+AV11rF1Fs/2SdVm91xyyyes+nq86eqQnZu4vWvp8hGLRPThs+1A9Hj4PO+qneCwdxS2I
TsncJlXFLlLTuXJLoCOYEXNRyTUJYELfpMmkWfdGEDRvmtpVzoXfN9AEa2egbOJPg0R72sQR5Qo9
94vr2Pedp+8f0RdKDU5VzBxLzVJFhqId/VxLBEFXUN1oYAnhmDLQuxYkPWN562NH8UofoG9ihtmZ
oQO4EXmnN57MnfiS46Hz/v2v+WIs8WMoKCK/5t9/xtpfSztrvZ3YIgg9Yw6zTZ0r/TsUnfnEPS9v
4GimBK6CEhWmsIaw+2imbDj1O+TkRF4dltUrnMLItayuRZofVtqJTdLnz2NRsNmQr1g/0Hg4yy3/
dUvZRNZdVUeGp3ZTQSI0hI17Y7ZIF+sUf6MUoSBcqXK2xlTWe4dKG7iTwMCeBhejvhvCQD0nASnZ
RiRRn9jRfNpkwHeggonskQ6mNLWjL7cyyDpOmDu8CrNWspnzqQ48tdErMh7GCvod24zgg5yrwXcB
IcpTm9VPnyfXRxMM54BNlcMh9/DRTEGrZFnR2x64wgGBWzbv0U23tNL5PrN+Sn4EjEHv+yGmf9qm
cxSkc8iXCV7Wpnt6eNUWxj/s89j3oJHhvGiknKsNu9Z8XmnEKFCFy81Y3wSpr99qiR++o6NsXvkA
ht9MJyVVNt2uPqZxrpjWdQWscGTbFLrmKfV/QScvVQRrMyDEsU2HD2tAC888n9b2Joj9/mboZX3D
FhbeBXVIAGdEUEkcklpmb22CGHC7jDqBl2ZcwIVrA3Gd9mpqrWd1CGY8T7GlAb4i+4gYLoNUB35n
eM0+ucfFbQFQPbF7+eIdOTrEW8gflEFgdh0+rYkErqrUsaZEFp7CfMrqq9bU8a1J9YzTGx5PM8Be
8/07+jQNMINSbxY6/1mAvkffzNSQal4VZeNVImx2BZVinGOkdQ8nrvO5ibLslzTinKXKXyxhh3fX
DWZZlmLm7sAHX3QsqWsS1QMM1LUE9pZXgE+baefAAHMDA2o09Tzx+P3NfvWE2f5S0+cLYOY7ull0
X3oF/q/2akGqZB5FS0gfILdxanT8rLLaoRAOsxO3/vnb57OnEUetgJmfnsHhnQt0QCgxR1CWeaPv
8xnTSaYq0d4M/dQL8Slsp7pZcKfqj396u4tuDIEGPUdiYo+XR2KqtZyQ1sZDze28aPSO1gmwUH01
OXEGWKrR4nUtYkWe2Px92h4z1SwDirmYfznHNYF6jjPLoJbvZaJOLkfHcba9TtBe32aC3Jm4+/39
fX5eWJcLsv3g8ZrUfY7VEbUk6yybo8aLnESdXBIkDdfPYh9yRi7sDyvAbmHGNdjCJXa8WacWDqdq
IPUAFHCtdide+Gf/zfJ7TKpf5GEgNTKXcfjXQlQoVjiynDQedrYiJ8zJr3VM3VXWUfqJCfPEP1yj
mGmxizjeEMaL0jrPgKcXWeVXa4u60Jlak6n1w650PfEwozQk+P5hNYa9CXeUmRNUVp0OdLDJ6Avf
Z7D65g9k3PEVITbTT0U29bK31hTPMdMaqEBAFdetRpVtcFJEcj5vujl+Id8oSVdDZPUQ2X3kf4k2
TNYqlio/Cp6aeRV2qQ9aUtefdX1M2pUxVOGjqhDbu0qbuYe6KUVBnHSgVvumQEK4LYG1PWOiMC7n
IZsmV9Cy2jmzqmNhrRBhAsfOdR/iXFqMb36dg94d0OduNXoSYK4RA+NPjpPKie5rp4m2VhpVgszV
ISx2fqRP1Z7NMdz8qBmzvd4WsP8GQd0ft8+s7zAJIAbq9bYifbLvQM+T8mijGslgRBDTBhyuipDH
fT8IP+10eOcmBwAmcGqCaHQO33kZ0EUaorLwalCUO0RKFuCUeN4ZVOlPrKtUBvjDDrZVmkF9jwI9
h086YerRwloRUhAbgZZ5CSfG9rlXZP6S2jmm075ZZHGEmVq/OaD6mIDGaHxhY6Rrd3mjpBOu5VR9
jQ0yP9AzpmScFHNffwhtifWyVWWezsDytw9wV2trD08ZTExK7I92PuR5hkK8jssCu4/V30NxLoRb
m5MJvUKdVRbKNsnv4hTE5RrPLAXBceRQ6vaI7x6chp0unis52dd1iSPLG6FCZiQPxmrtVqqO86az
MOT0XVN2IEFwWq2dIgR1S1cPwZMcOsM4N+qwrnYcd52rMU+qtzTK5xGdfZdgbkfOeCOmSbVcJ9WC
YD200ihdw+mUu4KZALwRKWzn9DYDhHyEf1U/rGrOWgq0FJfAWQtMrIGRFT/J7ERV1rUmiXB2Fnbm
2hhMa+cUTdBvkpHuM3OOEXiLtLuHuFqGcl2zs8MAnCIBcUGkZvrG5wgkyQ6uIGg6+ZDvIuIewFtl
rXiLrLDKnmXQ64Y7tqoCYD4FDmL2ZoeQZzTikgg/mkCrRAkVfOt9qXnGFAQXcMztp6GlTsWfKUiX
kpK3u5Yob7qVIo3JvyF2kNwLIm0suCbAtl8Q1cue3o0evTdaUtl3Y+K34zZEgA00Wx1AFKVEk2OX
ov9l/Cj1wXfIjuAXbeqwgWPSBbBW7xnaTXJV9+1wkwaWSL3F2ZW7bezMNAfHhZcbR0PvTqJRhgti
ZpJHKP6R3LYLB9wl0Jpwp6GGCcEeEOaS6ksoFFpCbY5MD5N6uWMoMTwvdWribUMcDKyLcsLs3vAv
Y1s7tKCwMJOKt2KT3iUu6Vr1B73G2N7gt6wAtqaG8StKRmek7i1obfqhPl8GvjXfNpWqPtdINpq1
7AMoW4PmRM8GhP7ANQDx3idixCtElDw/qvHpMZF8YU2XiFmC3yaWiAByjU8cUNH0wVtgcWajRYXk
alXgjHKgYYi2uGmCtE5v9M4EeWvEPVppkml0N06H6Zl4M+P++2nni5lgsa5gXEEEwx5bO5x2COth
JdCazqO+ONwOZEnvJz9/s/HQ3VBCOKUo+mIvsxTyluYge3sW28PLBQbYyzTUOy/3NSJr6G7QsSVB
M6H8kHQeEppqg7Ez3RPKVV19f6ufd28GRRoHFaS1lDGXVIq/V9VJa0eVcQO+IM9DylzhvF4EAbu8
0tAZtaP2nJJ5cmIt/+L5cjimBs1PZzujHV3UqDiH9NVIArSdobUDxOolqCY3thy1x7AajO0/vkmu
xz4c/wTLiXP0PrtOjl0esIzkeTBvS1PnzGNOnafHTbsnVdmktJedUtp8sTk3dIP+4FLEYst2LL5X
hIoQo6VApCDHtjz2dsPHJCvsZ7KIimEdViaYHL1v0wfbCvNqh77LfG7Icqz/hefNGWEJAkNsy0n+
8CU3agZk2Ixqz1Kc8LGaCYZ30Pm6bdTMXl2Mp76fL5btpXiEE5yWJa2yowGdNH2uxJbsPK0s4tuq
QgKB1MY5R18TnXi1n6u4dOSWxjpNBjbcuLMP7y0qQ2vQu3jwOLgSw+cjoCr5/7o+G3ivN7LWS6tI
2bRtLOhDBKmrQ7K+Y+KDiR1bCez93Jw2lakNwJMsG3zGBEVQ1VrDdr8fhV8NiEXjjIZIs+i//HFO
/LWD7UyVOmcnIWI3TfqINy64wnc33csymq2VMgTDS4VLnDgU3biDmdjuks5vTz2wz/UDw+Y5/RE8
0/s6HgyY9B0zt4hCpjqXJFvZmkF2nwUIEbwURWfjVslU3YWi6Uy3j2KhYsxOsodOn8VTwIK5+KCz
8nJAmg2mJ1J/zLEcSI0WKRicYij6J/TP/h3A8fnEtPzFXIVYnTMAonWqPsd1ryIKotyEnk+wwP/l
7Dx240baNXxFBTCHbbODsuUcNoRle5iLORSv/jzUv3GzhSZ8MJiVAFez4hfeMLn3PbjVQzckCLFU
sjqkAPfv5jkrNuLCJZFcRYXUhMmDyLBtmkmrsyMiD2fLjiYWBp/t3rBl8wVfGrPaOKJvbQ5uX4P0
jsqeSV5/vo87LU0Rb1iAXGWP/2M6efJ70xrRk9eOFqhaDCxvirrCMjO2aoQ5CM0fQpze/x9zTBcY
5BK3peeuoSp+QXJrexXMLR9AgzVq+n0zx82egmT6INv5t86bvRHlXz4HpHW01SlqUTehpHf+6UAz
fB9t3v6QyDS/zftYvSTwjr2APC8+5HFobskILv/i+aKS0XLhQgWmdIhD4vmIae44faHN+BkAFCv2
Qz4t6jAUuZB406lHIaoKym3ODBB5ZYe58G5CPPqppsb8Q2S9/uefbwa4GGTbPIYLNXl9M1BAKMJa
DePBi3BxUxF3hImy840YPTBZLVIAUmrDY5ppC2MWFbgEbOz36z/ikrEOc5QoRCMQoK/mrwEtvj80
2CDY46HXcZU5VDN4/sCARXSvfCdDmb8R/BAP8jJqzFbTvK9npVD3UZ71HnMbQ+2MLkJ7VWua5nvo
YLdwSBHUnvYTJQuEkUIo7niXNrdZ0ufjzdBkCWqzVmxsSXVctjC4ZOnnIQ28tAQgS50v70ANIomG
ejxAKypo78/tTeHRlSO0QsMxUfrEHduktxkFy0MpEt0Ergj0fgcrijKnRgsBdeny1m0rLAtjrTpo
6IDfXJ/vy3vYAeSwtB6Xe8VaNy6qbkKzo+ing03YfoK5i2a/LEGzgZL9ADFgeh5kr90WQB4PxpA2
Gwf9zeEXUzHDpXSnO6tDR4ksnUCBqQPMEOBwLgjdd8j3uwhJuaXwgrahpQ2iNbdxZLcmAKCATUOx
EX6+NllXJ5H4kw6fRrhg6utZmG2P/pIBooVXqPIeWzmn8UOi973+DgAqhKOItthzSBn3eyXiWDzZ
xjiURC6Ff+fLTmZI2Jom2grl2KMzY3koPOT6jMZKrWoEYQedfBYJcomE8ERr1bg1Q4AH8Apjs761
RCJ+ShPVejRWamLRSVoF3aqwpKStjwIOdZF5FlJuMYsw9WB6VWPH99GY9/YuSyCN79Oojm6M2W2x
VhzRzwhcP0pvm1ymlGVjLfR3ZYbkxN3QOe1Pr5uqL7jGWx8iTKuyz2NoZbc1iQHy5IqA2DNyqzop
z7ceXCxcfHwBNO3H9Y13GZ2Bq4F9pJF0AI5YR0zDoq6fDxbn3FHJg7QWLfgSt23NQI/9+lCvmdJq
eYmBaZEsYB4eleV1/SvkGf0Z+wItHA+UsWsLH80KIyGaBY2bHmoxWSGJshkXT7qIalLvCCkd6IzT
7P7S26bWbpGLb+NPbEWaFdd/2huPDs1CaFiEjRSt1wVkmdh93bZGh4t9Ir7bcSj3sA/ql3Fov6IF
M++vD/dGnOrSSbMWUBvlatRUzmdiqEOt7+RSXYpM2MY7MF7FYiYUo8FaRgPmz4jgl+Zd2HUVNpQ8
Bw3Kc2WuHyesaIuDDxVkCIphAPtajg5M82o2IYZlTTs8D+EUPuMO2VkbP/tyr7jw4ngr6f9RabdW
BTjXT0YHUmZGgyGkU5R2SJv3zTjeVy3aB/8+GENxJ1GIo4O6bpu0PC2RMmaUgPQakHFRW0cxuNNj
RENtY6jL248njhh4uf6o9zmrqE7moU1lUc4H/FTGg+FV5U9B+flo5U6EaqJblDcjUeaRJzMKUOFp
t/oXl7EsFXrwUUufnSTJW/7+18FwQ98oekSgDjaB9S9wI+6nCecNY0dP1z0IoLgDSG+7dDdenUsK
orkg/Awd4BscbagR5wPHaBkNYY2+RTNBIbvDXEF7ato5yx7tYkKGPG7aKsUlfUi/p/FgfpeDTD/Z
egYTR8OE/A8N3fi5yojijnZGI5jXXUMnEguPetrlTdLiAOMqpBKtkDtcwNmGeFwvJjVdprpqp+bC
DjEuw9lu54S9/csSnfetbFTU7yvAdjP2Ftr0oZkSdEY9p8cgtuaX/XEo1w+7KRx6XGroJWa3bevG
nzdO6fL1Z/cVux3EyZIqw6Zw1k0GeFUTTDgPddqYfLWJfGNRlqoa/R5/3SQ8mIjP32C93fA6WNVd
mvRafG8Bv/l2/YdcbA9WiQWi7Q7LG1/w1bkDdBlbRpTMh6UWiOJxWVS3Tdfq5SEbe93ddfgjIZSL
8fDGwVg2/vkEoBawmJeiXLBUhlb7UkkbI22AzVjEjbG8m0ID1z8XigwI/t7OPlexsxgIUksawZNP
auO7L+4bvhtUG2BMmrY2mf357sTpecLjuyXnzHPeWs+eYB+m+nH2KH9dn+I3vpSqF6UZDgNUvjUX
l/Kam7chBRB8lsYvcUP/G5nRaTzEzeg8KIt8RPkwVtKkKD9cH/q1wLWaZYC2SOQhq0R9aN3XSBKN
VC6q9INNHWzpF46oowo/rx9KfOA84PJSoIvthfZNngyFCKxRUrBFziaNb3hibIrHhaZNt0MYQY7T
1Kz2FPXRKC2rNPloNcDV7xTKbh0CNily265eavtOK/Hn9soRM+W5K6t3s6HsH4mMYeBDfdff15EX
AfFoinbrXL2xrjhVAV5fkLZ4Vy738V/XnT3qFRastn7wvX6s7jSh678n042bpz6O6GCgZFVGx9B2
5xfk5kb3XmsbGE+g0qbq0NTKPRVtY0ULXWy+mYhGw6CROXWs6wvzxp5YALJ4jpAJeaDRz38mBHgZ
KnNpCrQx/H8EBfAd6gbfEHc26gBfkzTCXCyCIxfvPGMOk43TdxkvcdwdG40bJsm1HM04/wFwwiS3
c2egOyPFHCiVeJ+HoVP/9XrPfZglFLw9i0p9rVr3qbFzvYInE0ffrcUTGj5vsnFKLusS/CIwmVSn
0T1kq64uBM/EddXT2KomncMPpRzU7cwLYexdmfo3pIolMuGjs59llb33h9nYz21qGRsLcwlDAuMK
hQXo41JXtNeAYh0CLJOhEEoGzyvuKg0xxQCQ1FDtaZuHvyoXSZHAskHlD7Kxs5u4A2y602AWljsR
xt0zVxlKD2YNOTzAFQp1+et75yKgRCwErz7InDAY3IsqvtE7iVeUrnXAzcZ6KuHdoO2b6h/6epaf
87zKX/55PIQTXaIYAjNiytWRgmHfl1ipmwevtkIZYNwW3qdCZN/daIhRtZUUtDY+8fJ4gNClRrWs
gwm8wljtTrxZcVjMrEPT62EAtQeJBK3IkKYzsTwN0lTReUzD+YiV3Dz/a5WIm5JVAfWxZPTOumlQ
Z31le4mN60jPzdDBcv/ZkjVjojLj7B5MiTGbG5v/8taC6U4ZgfaIC738Imaf/dG06sg+THS47qje
9XJf5o24b5zE+mceO2UfgGSL3uOCcXi1ofjrisxKgy78VDCYh/sJ7CKBIGAePaqk+A36o9rAea63
q8tkLiU3Hj/PsIF5nK+laxaFYVc15pozEFcfHcc7yB9IL2Nzbd8h3If6+vUNu45pXkdEgQ76wfK0
IzV79gbIMjJqx9bEgXvbeYD43iE1UJfvNZRcYJxjE9B6vX+6PijFdf7Zv9/aZViHbj5dGGQYwZaf
DzsYMnSnNPIOqF8aT0SvfnXMp3r6pvcg3naV35m/LS0UKapCJeUYhPoWm2ELPmwLXnXhvejaM4Ie
sPUGpzU1OthldiuNNH6Pyi7eNY407QqPBBV9qGNTfnQAAyCrqWX97xEpw/EYltHCE5Vx+7NLtP5r
MXWovWr27Lg77s4eJTmBMyZ4xQTuR0nd8Wn2yvrPXOQ44ER97B5HACXaXZtO/Z0haxcViiGJf8QJ
6AE6pRWi4FpbulXgq5GyfImNXWB5bZTuPFHNA+gPG7KFJ9rhZwR2v1m649GwWKqiOeKAcP/DLunD
oJgJqjHEpM+uys5ETNvqyj9Z3ABRSblFMQsN1ZQesjjlw5tGhNYeUJJ49unyxodQuemDsodoxqBY
YqegsdaHNLN8RJSEmf4iMUAMQ7LR8DLwneZzSLRXHsLaQGxUt5Xe7+hlU6kbezN7FFoCiwNybwxT
Nzdg3CZtAXSw1ZvIQKlHtPMTqj7pHPRGPZAdWKZAHpXi5EPD396HRYQ+rG8MCN5PUpI/xEVS49sE
fReFF5AIRyz7hj9Oi152MKVW+62k+fqnG0qyFvJcD/BaF5XfjKLBdMocVX0PdTLMUYCnNIsSiB7/
RzKhS0TVncoI+n7yFfDxEDk4hbV4hfRIiMpRCmrgq9traHmnUktvQsMdkbjUgaztCDVw9igabRGP
s9BmDfCi6yS2D9mEyVyYx3c0QyIcdHG7xSY384X9RdH+BtmxtGMg9E5YSfkRHpy71Oi76NbsdWS8
Rx/bXDBNA35JKOiq37MWQjwfIazjfVsk+WPv6SZ6YP38H8hs+7cHIiRfPAapssGYn/bcjEP8QN02
+5HaGScXZ0tH4bcXJ3g1IX/xq1RIf0JHGNyHuvTTFyYOcrEtEu7ljYN8eY559ZlLdKr95RGyzs9x
v/Qs0tHH4aunY7nTFT5/EBEHspRkMBYHTFjLtAFtp/oP3bUp5ilSxS+4HZG7t9qxeE7qBGqvqkrv
Bp9GcKix582ohQwSs4Hrv/byrgOgRg68JFHk+euOs521RWKGVXWk56dj+gAgNwH/iWx68nWIrW98
pPZpY8g3JmghC5DWQw+haLqaoNJDj6CvmuqoOT2iL2YZljdThpX1oUpbkvMmxlIyMEjxioMl5ADo
TBST2kuja+2gVQbew2j85p8AlkikxMbOCd859eCcxnDieqRIkgL+c3PvcwIguNg7k45JukITod17
4M6eE5Dg3aOpMDQW41Q2+NAR0X/oy9hM3hmxqSDzWEjhT3ECm6YQeIywJzOUTazoDybK9lcbHE4C
886f1F1m5PhK0oFCPTXqqMm7XkctVxviXN97aSSfEjF1L8U8ROJIQYHSvpbq3SdQ31Z+kkzxBydf
6hS+nhXtbdhK9yuP/Tjc2aCZEJ2g4/q9HweKZm46Jo++BYSR41jI/5o41qgdI86Mem2EB1Jby5JS
IaSeE+pQmgAMNsfpvsSfswzyGiRPwCkevlWTPo372Mz6BtsMp4/BvSPST3XTzz93MxIYpxHEGC7z
elhs5e6Xm86hc6fZtPoppfOAnp8QW1lKjjRnl+agdpx1tIDKli643eEn1SCedMonrECub7vLXUdg
9NoeXTrKoAvOB50tipPKdhAXFHOJwYgPYbct2RBKKDxW1LDRu1t28eo5X+R7aZAuHUMUbc/Hs1VZ
miLX4mMI4h3LEcseHqpShhtstMu5tGhHopgLuW6p1K2ia48eETbGXXQ0QS+Qp1Oa/j4WIw7Ojjt0
pyHNUsrSzhZo5I3ZhKxPIkH6CcB/nYCiTyNo2STxsRsiedCiWb9BS8p8ogrTPhlhbG9dqxewWsIj
VPNdPNwZ1bLWnDLXrJWMLDME0Gq47Us/T913Sm9Vg5qHSP17r47im8KUiO01yDt8w1caArimN6Ye
dHUY5l/c1gHCWNC0ecowk+9ubFRNMK0KEULYG1ErqqDtdP2z7hdGF7S0EX8lAC3Ko6wmgE4K6AES
VQk0fUx3UPLdKZmZ94LzMewQoFbvKAtbzc4PDVMePWVrD3FWDYv4SW51OwE5S4B0LOSRBIAdURR4
UoNaBLPGG6zpTmCmufm5FwZpMyTy/quTqQm58Vq4Yk8LES+ZShs6HKnrKDMOORrpNfYgVfWxt9Xc
nyYEweYjBHsdZRxV6S8Vftk41OQGoVKqUhdQYWgm7R6NS30kC8K2kFsDZZYmA722yzB3l4gKG/Ip
1KNp2GvcJSh14NmdHthXozrxavq/Gz9E8GO26X5gUe1nv5SW4xFW+Vp/c/3MXhAJkbR9FYTgOaUq
Q756fojc2p5CXRvgzGB2b2PXNeIB4DkCyX0bAZLcxty8Qen+2MelftvOvQh8qPZjkJeevYh5jdrM
BCbdHylNBZe4GlGUp/hQdIn6aIaWe+97jRp2jlYm+0nN3s5vIjNATUoGjWNNT+g7SrVHQR5+Ttkf
r3/fKxLk/JIgo6GXAKCGVhfJ4vn3NcVsepRt0qOZGsgGZpFhkmZoVrsLHWT03WGqXURxhvyGS9PE
8XFy7M8loFd5MmIH97YamP+PLse/4WEwG6N4mpZ3YYfiq8TuPh9K+xEOaIbctFYQ8JgKdeKdkRWQ
JFmvgZhaC2X5zh+i7hHnAzXuc/o+OHaZOJzttUi4f7omF8+F3zi/TadAePL6FFxeJOiEoqPDJUnN
xFsXkiYInK60VHa0p1LeqRkBtzSifCw1xz9R4Ys2noHLa5nxFkY7HAVoEesC3zDmzTBUdXY0ijjW
0S7SZfvo5/m8kc+tU/JFjJmOImEOWbJNre58ZW09GhGZt9PjgEbSY+o2JbKhTftONYbaX5/CN4ai
K20uSBFaRLBDz4cCzEqNzp7yYwts84SEIhj31vGeKcaIDVLJK8l0tWEhWizVHAr+NMJXz01oRLBQ
vQSn9qKxi6MgHx92AkjmTUTr338ah8n7E+pteNvbvfo94eD72PcdgHsv7R0yuxxh0yDVbAVBc8aO
3q+Qhn4KU2+O9prdmc9+lvdcyj2IuD0bp4nvuq5uECEQenRrOYP932D4PeQ9vUf8h9oOzp62tRBb
C+Q1QGBbVRdodtt8VmVrOrC8gKU+hK2z6X9xuXUdztFrbxa4Jn3A83mvRQngtuqYBU1MMhhGv/c/
hq4Q9yJvyMqFN4xbdOOVlemCC10gIwB+6QiCGVnjnjDQ0LV2HOUxFZnv79rONk5t2tr3RS+0OzjR
9k2R4MmEllj/xxKRUkHjYZzmm9K+8ZFt29luVj42cjZ61HUXPXC/yIFG61ovd0ZrRht3+GWAAuEV
0TNCPpdIYR13xRh6OPOAByJr557GzkQrqpP7qrbpDLtNcd+5cbdxr16eCB9tiMUMQl/+W2c1YeVl
BWFvc4SI0SDxPafGQylt+UVWtMWun77lCTo/ETAqYR0BCINPi7Tj+S6wIA2iF9SWx3mu/EML4cov
8yOcffswqMJ/KiOM3eFiaN+vj3vxjfSD+TLcEmydUGut6KAcLrFqGnGGVt5nag5YXnpWZh3VYNYf
rg91sYQMRefXdh3kyLl3V4deeBM8sUkHzJfr6kE2bnnIzdA9UmUqXsABULZxo3kjfr4o6IPwQlCO
zpOBYoVPxrie2KHymrasjh26nx/jsGhtrEagBVZtPZ4KW1+0duKOv/OI3NGDlEek07yNG++tn2ET
VuOQAeaMzH7VainyoUKYIG6OcZqIX6k+eAH4C+egbGheFM9G694qUxwwJ+VhTqeBjFKerDbu+Iu7
hrquzeEBBujRXlgjxRStIG22cR7UWILHvvHnPZPn3ep5NGr8ClR6Nx7mi33NngYSvag38Eqyw8+n
Xx/gxoRJ0h5DXJpucoOKJ5QZfGqjaX60/cU0pUfMmtZdvpHSXO5slIvorAL7oTgAEvl85KE3rWZG
K+uYOBAY4ckZ/V1pk3UTFKXhxmde7m0Gg57NAWLDUe89H4yDKxQs4vbotab5E7yBftO2WrmvLWPc
+/AybycI0huDvvmFgDoRugNsQ/R3PmgzmPTMscI6elR29poBEb+uFp/KKus24p23huKJ8mmiUHcE
s3s+lMxQfYwMvz2aWuzs+n74ifDe8NVq3ej5+i3xxhZla6K9hcAkAd1aFwUySl5Uo0FgGQv3To1T
9z7ttZc4jb1up1wqItfHu9yg4JSWl5Brl17WqwT9X30IWMICJmcH1kGM+S83zOLAnUPP2Xk2jeGd
MRVmAz+tQThe2d7H64Nffix0XuhvGoHQolq3irnitPU70IeErXrunWKO/RcE6Is7wU3xDDHy/zEc
p16HULuAwNZgGJKjZhr0Ij/O7Ww9WjMmtFNNU8uO3Oz7ONTN4frnXZ4KeuAsI4C41zB2tWuWKG+I
K4fPa2HbOL0z3WmyD/d132N72uriXk7mFqxqeUbOXlKk8UiGFjQJ0AAIRudbtSAEmYAg8nj2yjlG
BQbFahRQZxsMxCjT2eR29E5bq8wfnGqINr758qQwPJuJtuGiIbe2T6tc5XuV1ebAhYzsnag8lEHY
YHuf7srGbf7W9CJdQuLnkLcDszv/0qhxjZGCXn4cJ314kBk5WZgXKKnGhfeCYtIIqHJTNPmiZw+Y
D6gAMRiNWBrlaygXqBx3FjN+7k40lu+jRS37NBe0R0BHGbf2bGKggGQpnQ1UxR6TPO13VeHbLx42
RsGMSvnP65vs8gADbKMKvAjIwSdYjCD/xlqA74pkj/jn0S+08lkqKKi9SV4A0h1BKq+ND25rir1f
Nt4/L/VSWEAZG/4CW9xfbe+YhMVTGH4ctSrLvgwtpV7bKPvbJPG2zIAu6OmuD4sHYgb5EnUr9tX5
V9odlnwkmS6WUq5/Q1LkPtFUmp8Xce6bfLDNBqP63juOqQlhxA6hPGV6/iWX2ha45eLO4pewB/xF
IwUs3/pFRwPIrQp7cAGOg84pjekT7e/kvWpxeIV/bm884xfL60NjW9iJAFQIGteAjDyV5hiZzoTx
21R/ALrxUPp0/UVbV/doE4TPVtk3L71riJvr++ryO8EaU1YxSMpo39rLD/vrYWCysUBKZ+1Y96UN
Ho5syELI+Z2bRT8zaWwhZt8aTgfaQMjC9cUROx8OD1tllGmlHzuU5HYl3OMTfhz0q0a6P0NfiV/X
P++NHUXSydwCyKe27KzL54kvNeWIWT9qFGWeLX9M3/WRk5zKmHgY7+qh3oW+Q7KcZsW31JYaAWvi
HmYrV1+v/5TX5ObsyqbYagF0ANyxZCLrK7ss+Jl0VGfIPoWm3gm3GgQuZ2F5Qv7F/s9A0+R3R2ML
F3uQrN2zVqX6NwgkYNb80Y7HvXTzzkKmWeJcjEJd9UADEXdIXBbmL4bLnYBmjqnPO1Frox1gHYMP
sabg5uxaWTtdIFHuLVCFDjGZkhGsrn8NMpZq8kJ3YrZJQdZimkjEdLndjvqxBISuwDm57mcFMuxd
JpzwhgJ/ekiQ3drnzrSFI1kuhr/nFqMRSOkE3/QOQLOsyYkdGIMeh6o5yEbTCKLSc+7SatiS0Vo/
Rcsoi7Icywhu6WIF8X0yrCbW5kDqxvwrdZMfcnLypy7xxSOVadq7cbMlDXTxEv1vUPqjEKYgk63F
7EfPgqcwWHMQEeDXBwEP/nsZevV+siLjk94gGZVX0CQDYGSYdHe+t5t9JZ8sWTanJhnqjRvjzUkg
qiIk5zFGP+r8CFuTk8W2n2ggKyQXsPvqi8t8KZAVHqoTxWCeamAvG5vrtdi4WmL6eii/E8aS5L4q
Pfx1U9lF2NAR6uZAJAiWhWbhn0ST+Z+kVUa/0xqQR1qhfdAO2nSCCCxpGdbRbW6QeKJJpJ4AidVH
PwRjbLmyuEFUESxX0eXfpghPjSj34o2H80L3lpUDXwdJgvuad3ttFpaW7YTwOwi/xurcB8ekfR6h
2oeUmohgojiNC0Qz9zVUG+Lx2FiZs8fA1T24Rio+gbkk0unSrarkBWdh+VULChHMHXcRN+P5+slC
AUsZkH4lofTwNlGD/2WcS8zlk1BoeyRZ9Wgfi54ao4Xmi8BdXutvJ+qjtF5I3vFc0oT2TqA5+KVy
EvOZmmEy7BoPGsxe4r3w5/q9uQ41l9/L0Sb9I68mqF9FugPgINkNmQJ4l7TPCIEndz2GKfvecbai
2ov6xetYsLYQClgYC2ujsDF3uIlzwCRJlrhfCAHEeyGAa0X50L/UkWbtAHOlbO8qOSjhtse5d7YE
yN76XjLQBdi0xB5rdk2XWapoDdYnploZyxjYS6j7n5zM8IetM7XUJVZnaom0qIktbxLEgfO90JBN
Q4nm2jTnHixAq+JAUGq4oT+KXRemRVgplJl7y2kzTgUQ3V02TareVWY4vr++zOvIgKlfFNAWzhzI
vIvIYPARnyyjeg4KGjRBk3bzPkoteadprULncjY30opXEtr629EvJzzQIUzQLz3/doG8WMh4c9Ah
f3RrjCCvn+xyagEHwBPtd14bAknMRUvQ38s+dYIIfPvP3oZluLPwOEIIy0wbJEhCoV6GVKCUInF+
mnauOYvTxE2DtVhjNT/wwLbeR/lUsF+iqru1nc4eN27lt6YPkCH7lgon1/IqsIpU69toBFHma4sc
kEwm3kVRIbhw2oXzGlpP15frjVcAWAKddKiORFXruBEV/zRKy1Jho1dPgZ7H2UFMLp4ZdV3sDSm+
91Ga/us3UpMhRHXobhKRoyJ0vmL1HAEiQ8AHF0HLux/mAoagl0U36KvQBCbz2jgeF9+4jLeUjG1a
OCSCq9i4juZxDoXHeEYrHrDyGFEpl+oQc5LQYCudw1y23cbEXhz/10EZjAobFuprg5MQq2jLzHy5
B/pS/6SPHe/bRkM7d9FBv76Gbw2Fjt6CTwUaz1qez2eDXZk3IZ4FuBsujjnNx7iP7fewVNKNw3aB
9OZIoyrDhlkqQIus5/lQFU4/iOvC8SzCcAZ2L6nJ+MztPpuT8JMZZjJAJ6X64QzF8C7WFXA3flMg
nQIFlbBz7V9ExtYxQ7tlYxIuDg5+7JCngD9TW+C1XoUzjVGPRoiJDZVF0/9IQjgdHMhEQdjCFBvQ
Qtoo1b8x6aCPPQeDIIs+5JoENGDG5CQl6KO6dF00g3TAazjzBNHsb63vW5/Gvn39PI7q+nbPklSB
tOK8hD3uvXoK0LON4iroyhZneaWLjal869PI3ReREBjvIOLPF9lAuDO3ITvs4zSbvsKFLbEoCacP
vettFYXX5S/2k40MC98EMJ+e8arg7tHQ16wZbBKcJZRSx7QuUCWfzBfOi/nQ4s/yhM7VII61sNOD
lnXdxo5+6wfwmVx99BZBBK7uhrLTQjeU+KA7bj09ggMR72RT1DeAtKLjXCVJMKspuRtRf4tpGk7F
8frZvQzjmIFXwMfSdiDOXB1ekt2y0x0IrmPaleXBsfp0OMH0wC2bCDy8qTVysDtKFbR/Y+Sg3FNo
FSMWywB3rf+yWdZHV0ea/7Gec+tzrajd7tpZxD8ilBmROx2kv3F9v3Gdnv3i1ZphXSqihuR/j+dM
+9F11HALGy2FImuBLEOB+uNgEaJfn6e3BqUTxWkjdWBnLmfkr6yBN6wbW9csQTSm7hN8CveTahp0
uvQs/1yN+XxfWr31+fqglzkbi8PepPnM5QrBZnWpoPxArVAU5T6udT/+nvjothInRKE8zbMO6zJM
QYDtq2awbvO4zX60s90lBxjx0/Q8NyHqWB4cso/Xf9ayJ88inuVX4R3zKprK8VwtQJmnwN9iApxh
LNzjNPCAEZkYt0ZmGu8zHNDBt9dWcfSqfMuC962rCAjFovC4iBXZq/tfTxONikpe7VH+rn73TaIv
CCz7i0d5HEfY+uf1L31j1RfDdNbcQ3rlAlBS4+uVx0Cn921WI7Mxgy2dhxQEVt5rB66E+BcijVu2
AW9cf7Q4kACi/LCIkKyuv9GZZ6sOGTQtvfYwh7F2zBRqdUVeb+mVLv/UaiUdXtQlQoC0w3/nu3p0
GagMo2ofjeQFx96zZXyLDsumpsqyLuuBCMvJuWlXgT5dDVQhGxN6Ix3a0FzgsLNKndPQh+3D2LQj
ejaTONWiyoIwprm6G2XfPTpTv2gCRIWzozgR70bdSN//+/Ly0CwFH8IXCtPnn58qH5G9XkfoEIbA
U290WSDAz97IJmw/AAY2H5q03DjTb005rz80r6XlwvN2PuY4Z7kh8UbB1baV+zzKnUdXxPVGB/1i
FKBC+E7Qe6RWySCrUaAilqOg8cJMyySwCs07aZ0cNgQ6Lh4vRqGWsujwQ7+ionX+LW5ltIY2uF5Q
4pEe6FGnDpXnx3dwjxNsEJJPrpPEt5on66BOxk2g4lsfubDq2Ffg6MElnQ8/00NwjclgeENAxRF5
7P4CEDJFhxan12Rfod7wDqwSpqT2XKG1bERIesXQKIxAhyjgH6gbU+4pjcY8CKxjAyfndjnaSR/L
4+R7aNPXJsLTO1Vp8YPv97mNDFbfu0HaaEN+wMG09XcicqstbYyLi4eZJT1BygPYtG6t6/gmovlS
VoUXeLaAv2aAukdjB7LgQarKOOnIUB5N+5+18NCWMglFKBnQHOLmWmb8r1dOowumEL70At5x5I7q
ycF6rJPmvAdI5u+nVvkUwaot5/K3FpICEhUYky62vb6GCkUdKbUZ1lq8xm681B3joJVTtKWJ/dZA
yHlQ+8MIjEds9Z5WguS6FgV+yhK8Kupm44eytIsv16+Vi0eKWaT7slg5c98xoeezODqlqeVKAQg2
3O6DPuKcVvZ5iVREot12NdpV18e7eDDoqC3MeA4BfSY6nOfjxY5F7z0pwoC+3muRoS0fOkSLdcRl
Khxar4/2xtbkVmHyXrenvxbiGOHzJGlWhkhB6u2jbqr/ZnOEStZo4l3V4p8Qg1s9XR/zjRldRMz1
RZuOouO6I6BQOCPrsP2g9AbobxO27hmo1UBgrPkyD8YWRvgy8FqmlAYLEAfaEEBKz6d0srNqLinI
BjMKUFBcigLHChLnui9IgzLU66NcxIeuoVg/NW4Nz3b2T87YDDdoGW7pgbz5+VQQlp/Ddb6GrqBA
FJa9EYcL1qI/FQMB1th1448idr8RXyfH67N9Ed/x8UuI5ZnQHCB/Lvvtr1vAxawjn2PuVSFD27hz
XCLezB+HhxRRjJfZmrWbujW928TWe3Nj7Ld2F3RJCy/YJS5Zx5YW10w3uIDp0xAvYxvp5Ic6gVMn
i6b92Bfp+AHH32mLnv3aMzuLT/hk+J/sMNDQtMdXF19LdR9LszwMZBPZ6h5Nmaz/DhEIbey+FFNb
BqltKqj/np+/91rw48E46N0vMbd1AjpCuBMUQQiXJ89d7BONKfQ+hKExNkFCRiJPSUxPeud3UVcH
+Kf4xZ65hbFXh1NsvMyFFn9KB15oSn8OOtHW4KCUayHrc6icEhFfUBi+vM/E1OSQOaNY3EaNaMx7
RMuGG5lo5bhr2qL47IQ2wt3K9MJ8gxP85pkgBF5k+Ij5eZjOt4XSwqQt0wnZqUY5JtxBp/3PCcvi
rgaEu2+NufiBSg2iXL1f3epz2u7Syh8/5oK2yS6PVLVl8fHGsaDRD/ua8ANdkAuATu+hztFORpCE
sv8616OzvI7pcJ+iSbyoI0fRRtHljYCH7OMVfkzMCE/5fApqFKrK0U+NoJtaK+hnZwpAfusnVYCP
3A2iowycVjWMS8KShtpbAkv2+uF846NJCwhXCaPxaPaXv/99OE3Yx2bWGMGoRhfyYCdbnGtzzT+g
Jt0/CWQ6in8tJeIuyeeiBbd0DsEznA9ZYp1Cy7cygzIt54fRqosd1hU5DNB+vv3XrwPhTi2YQTBp
uzAyMGKjJwWhCZmnoxPgPauObp++pF6aHAw9/VcFKy5UyPTcdXh1WsSwq2veEaNmJvwfgPVEK2Ea
4lPl5eUXpVORvv5ll480+RXR6v8QrZgKnk+iGowmKivHCLC+8bPdVCb9S99Lxz3SQoKSeH20y43K
aGiV0JzjuaDbvBrNVYk+FrFJ/Jh5916G6fAOnqVKdlmqa6c5if1232UCyq+eVeWLkY9i69W6DLYW
uiFq53RksOxcZzp+83+cnceO20i7hq+IAHPYklRodbDb2d4Q/4xt5px59ecpb45FESJ6FhMAY6bE
il94g271oT4C0q0a+XHJFu0ju6bf+dLb8wA6GqU6wMJQMQx1dR5GAwfSKoM+lEwl8lLmHGh+qkFH
LigFfV4cbt37U3sDBRGbRugjaKKJCJtlNaLc1MhexTk8oMqxy6Myqf2h61v7YiDc/h5sAQzQzExz
r86H+mtAKwLZhCL4Hma1+v7+b9naVBCe0Tyhm0aWt9q/7dwN9TTCIe3MCBPFMo/OcWfKJ2GXsDPP
G0MpSC+RuptwCog3r3fUNGuaZMEm8YJEyd7pif2RnDl4asPp0/1v+uMdcv0Wk/PAQKNegNIT/cvr
kTBiwxgpaXTPmpriA/Wv6lNAAFQREswxG5h+83uQA/p8SOuwndwpbiwsxVsISEjmtdgrRVbRH0Ls
z0zXMGHpeUoN6f7tB5pHEM0RgVJXeROuf6atSnKbDWDQaX3WKEGBHzgiJZGPCEGopb8zKeJxXU8K
e47+AnVqAZi8Hi0xkDjp2l7zctxENGQdKqVfMGdSluiDnc46dIckbL5PmUN1Hkme8Vdu0zKkkpT2
nqyP5V5T67bHLWjEJkGTDVAdkdDVLxKPkJw3iYzZXZQd0EPQfvYYZByxNZL+Rc4NJ2dbz7F0AKoQ
41NRyMd56dqdidm46IDhc3cTr4NHWKuwRMUiVCRDGQJ6gDyHTDMi1Kv2y0RG+YDsUFK7oSPFEQHI
kH2nTLn3OG5tVxETAboD3wkbdbVdY0Q6pcDK6fQU2XiR9S55zBK5+WxgTHyhXIkhVj6VCLovBIOZ
FKo/Blkuz9kUD6eiabOP4HHKH2MpZxejNJJf9zfOxiWMuD3blFIIGeIaf2jraJnmZYqsZoUTlIai
ONoijRntVIK2dgPIcKSxAINgBLfeDbMdlPUcYg9W1aqJKt8InqHpIGW44VTV8OL16VNFDqcK3Qj5
XbLA0kPNNdwJUjdeA3pGkLSErKio3F4fk9HUB8uKG5mwLI8+qWlcf9XVOP6CCIP5OAE3de9Prwh9
VscSroYQdOL94cFdvbMKqjhOZeMfYsB/flfYVnhAMTe/qM5YPXRaA7qKVuTD/UE3txwsNE4fUEsU
gcSv+isGtIeEqsOCCq1OQeaTaFVdaEHMnxo9zs9TnBQZEgRB8NtErv5bTgVfB5MvHFjI1OUXPZzM
2e1COfeW1O5e+wSM8s7luDkv1OQoS5gCTiC25V+/sFxoBvGIKN5SNNGD2qLbqVVBdIHqhpIe6hH1
q6Uvzc5m31p9diDNKVDe3JSrDCVOnX7Ei1TxBrUM8YWt5/i15YlZ/C6xkAxUhwGBmfuLsXXAAAsK
uodJGvKnv/bXl0qtJVd6PSuePOvLR0zjvuB+OX6/P8jG40tE/P+DrO6YtIjsaqI15c0NNCgfZtqC
Wp4TFjlyl930X6YRkCumbXREqUNeL16wNMQABTZTKMlq+YGcsB8PHIIZpcG69Ic22tPRF79/fYyE
bpgFAwC+1ZoQJLGXpaKKCY5jNX+oetwRp7Q1jj2uOg/YFP2kAlJdCjDa57dPLJwLKEjUO4AviIn/
a/WcLllSq0WFBVQvTE5NN1AibYYXSHDtzkbZ/EYOA4+UsIVci2cmgBkkk+vfa51war4ruRKMT1OC
MTQN4EJD5AqNqGOoYS3lqcoUvtUVmrCV6AEGAmgwoNrrqmRSxtkY2eSuKlJWx3BG3KWRl+J9jVzD
4f6s3iIWGQtWCWZsaHbhZ766FivaWyVmS6q3mOY0PZpDMk7vkGMbQw+JFyYZr3EQx4WcNtIzqVf5
TwHeR6dM0CE84HaV0ljQYIb2HXoozrBzOW1dE6j70lCl3U0Sv7omAnOJ8T4OcGoKoYNVSozvxxK1
T9gO/YSutuykz1t3oaBmIRkii0hpdZy6HliIMVHNQsAanmKufRnwYjsHfZad7LG2/ECPup19/ee9
XZ+oP04RLAIpp7P6xsIyYm1QuJaAL1f9xa777kVL1aJw7XSKLkLoMPYQn1Cy0zwsUu/2cSFpl7FN
x8KVIjCFLqlzVO7tjI3rkswURCQpPunwmsMFOkAp2X+yF0lTKZ3k0FC6I1jkOv1G5rGUpzAi1/G7
SlvGUxTG0NiI8hMmacj0b4mSqwPJOmBmV57w6wGdroR723frN4p9KxxXIO2s2aedKuWkz61MXa9W
qOEEKubW9ny8f0jE1bJaIf7vyIiiV4BP+9qgloZoP2DIjiknycXDVC7Gl7zvX+Wklk5vHYmrlX1A
BVnGzmn9GEvTjNCKXZreFJjVmebqgtRJpX7PMDTYCU1u9zpD0a9iGcWI69cwKuJQowdgerkFfsWO
JfnIZsJbQYIlMEvKeJyMedqZyc1BwfKJViBot7U+Qr3oFlRHHON4mLrQLSNp8Z1ZRoNq1uMXpw/n
B6eW91RHb9dPtEFULgRB7uKSu346CDNQjsLJx6PjKR1QOgvIQazsPZKoexjTjdMMk5T2vADyKaLN
cz0WQjdjn1Lr8Zp5Xj7nfYXOiC2VD6Hdd0e6gv0F5nB7CNsqeFYQ7zskjao9B5M1f2rLee/RvDED
EWA/iuRCklJUBtcpT4QX5IjcnEmcVSlWij6PULsJk2lAYwCOdu0qaqddwt6afnRlpL7LFqEIZAQw
glw1MevfcmnaP4wiqTqUxcf6K0IIaGZGxjSXbjtI08+6tmvn6GS6fYl1o9EucEKkz/fPhZi16xPI
Z1BGZV6But60r5Vo1jsNvR7PUupRPpm5Etv4+aklhfoI/zyg2dN07LnG0kPaa3HpldQt9J0jc3vb
UEKgI0m5AwFkJFmu17ZRzVYONNh+atJAgTQSYlbUO3aij43dSo4MO11A3ShZrEZZsIyspMXWvVkv
A+c1dMbI9HVhxlwtpNY7z8/maFTGSMCE5oux2q+4kfZpaDq65+A92lxoJ43J86JyYDzLbJEcvL+Q
W8NRmEK2AEVWIVZ1PYWLPAl6Fn4gSxfbP0w7KQ59EMXfSnXXGWJjtUBWCFdlSNfcpasyWIcznKwg
r0w+3UT/Ksh/fanCeCdiuA1QYC7iukK4KdIYbXW1gBa2wUAyyCJXkoanQpkeKfRFMHKmZjEfcsQh
dnw/NhL46zFF+Pp3JKyCGbGHwsJnA9LTJGOuhPTQdOygzX+g2hl+XGbFTnCQHKdTMkXy49BO49c3
L+TVh6/2jRE0iz7MnMgZ3clDimssVulVgzJfGJ7ePhRa9jRVgTuQpK6GAuTX5tQZbQ/WCd2UgUm/
SEvNBSVNy16ZYKNmDNyHCpEIe0SquJrdilZi5WSV7SnSkGmnKsq097rRLtrJUfI69Z0YvV3P7NJl
PFvN2HwJ59RZMJEJxwfwsEG+08jaODHg0cEPkygDuNBXO0wOQr2hb802TlvzJ+zN/H+k8tPgJpo6
7qXIW9uZs0I+DtiWaslqsIG2fgEXgsEyZAaHRStelJFQOErl1lPtud8hwW59HA8vY5Gn8kKtJlsP
4zgZFGB6ymxJio9UgT26SizHgd/aQ/m/+xtp63FmRXlHkAOB+LqeS1TRANb3nFbyd/6uj2PfeXUX
97GrZpn6MV7iWXe5uvDSgQ5TnIZGoyBTAKDMuiF6lQIMXO//pq0ZwNKRsBLSARwtsSJ/HeYFubUw
QtUXFo7ef87DZvAqmu1wrQ1l5xxtXYgIDTHV7GvdWVOdbGdR44zKqBcnY/Mjoeh+qZBKi3aueLFH
Vm81XQGySuRsydnWJa/AmjGmLIDORIaBnTZuyPJP9HuRruwkTXMbKZd/JFh57zyb4hZYD8urQokN
aBIVkdXLopfanBMR2N5Y6XaBEkRUHyPCTP2I3d0SuvNs5stBlavwU9dMGf7cY2cpOz9iK97i4nBg
29nC/GZtK18vU9kjqOV4VZBYSHEPEiWtxgLq64Jxkz5EUp7H3mRaIY7MIFdCRO2NZfSNuIs/yeOy
/JqzrPwORpYJ7E0Fm2e9t6zQxWxXaz1bbpGOtOakepDqaATWolU47SYNWM23H02DIFbo6givy3XT
RIpjrR1qkF7TpDk+8ADsHTJ5+WkmtbJTkr49AziEMBKQDlqghFbXZ6Adtakcgi7yaRx0T1aMtAxC
rRmvSlTsbM7bC46hbG42GPAW5MLVBad0VlrNYRP5xtDXp9QU0sy2VpzSGWNikBx7IJnbMweHV8Td
1FDBhq8BOhIplgOEVvIKB1nGEB961+6TPRDU7QQKM03hTUvWiIaC+BV/XSL1EhdZ29FQkTS1oICc
8vhTs3rRqs5587ZgKIoCkOtFRrVGsDnTYONzNtE3LUG8NFXfu8kiZEdsrTy+9WpkKDEQ0weWYw2p
DwatRnRkliCcmcExy8vaQwZPPqgVomX3h7rdFmjV/UmDoSvRHVkVfpIeXmQSpZKnqhlaeYljzIdY
CmYQTda7XNZ/3x/u9opkOLEfaMzZkDHV6/UKKbnNoKkDlP7KAO0HNABxqMvmf6YyfzeHbb7TfL5x
UiTrlbFII06lyg8HSWygvzaIjEIrOmjgDpeU68uluYMOc4JEaf6YFnIn+pNRiaJg4jRO73adIX+3
EZgmppMT9Vdilcmz0zZGjW0eLjsvo+yM6gk9NSx23KWs8bG5P0EbMS6dCDI+UAKicbnuDwREsD1N
GYlCSGl+NJtp+piW8eTWfTO5/LzBDx2rPJuJdlHReMVbDDHm+7/h9kERhAJkjHgtyZ/X+LZoNkad
0hZiqqOJzWUpgO1RrR6TJi+pwVXqg8Ulf0A9OHnKWjhX94ffaB0xPnUtvp9oDOT09ZpZkVOMoFIx
AEhtAUiDv+MlSO7/VDUJOwn0qFs3h5H5PZqV5kOkL/GRqvLwE7+CBnC81p8MpG6PZTYMwSFx8OW7
/wO3NjEQYLoA3NyCdnH9+/7UAxPZkugjOvZBT4OUhESJPISG+xOCFLOvtHmzM6j4n16/8vTvFJSO
WRYO7LpriG+XQQyG/Ls15fOvoCpLXsNm8NXK6vyZsuRDH8dQYkPL2VmPrTtWqFyg0kizjAD5+nNr
uMOgRzNUaBUFDYREtXwnD+yLZhR7VZuNmRVdcsJipLvE7rseSorUuJh1ZhZONJGhNaYL8DFJ0z1F
mQIfZ93Uz8t+r0G/MbeMSmAIaxPjHGe14XB+jvmLtypUrdn+Hldl59Mz7X25n+XkkKlZ+Dsdl3F4
iaZiT/NpY3oZHK0yDhrVgTUzdUEFByqpLXkzroqhZ9gDYH60IftTqgx7mKuN6x4cAAJetHdoBq4f
sbK1lKDv89B3st5CE0Itow9hKJezu2RTcNFbw/h2/7BsfZ64yzjMAi67bukMpSrXZcONXzsjwBwp
K7/lMghh9Cy6r/9hKGGWwnsmQqrVuWyarg8dYDiepJMtZ7qVn5M2xt9jQlL+PwxF+1HoZQnA8+od
C9qxQiVLC7xwShxEVXWUN/I8LCJXSsy9N3pre9IEMiH8oouFPtj1qYAF3+W4zAaerocDm1I18x8Y
Z9OZq3rJHYee4vXQZKPicqHoe+prWwvIA4peE60Ala1zPXqq1SzgKAWeij3bc2SOqVdmGCwQmGvh
zrRuPdcqOFkBJ6RYBvvoerB+qgJaG4HjFVVlqR8CI24/6nGafNUqpfi9BGndIvNT6y9kyhZ1e8Rr
P0rUfCrEcJbp3x5d9oArMZwmNw2z8DVph6Z0gypKd0ActyxvILaC00wUA9CYdsL1L4V6MkeIl4iT
lFfoIGQ2HG4pqLpDUlv6BwLIXkFgNqreVbUczT79jfgg9agix0HbvxgxapkATECQSn2tjTt39sYT
LvJ9kY4BGSXcv/51YYteWjEbRJChJR1aJ7WeYGU4biOP2oHyq+6jSohpdD20hpu1UFnun4+Newai
LhJuHHvmZ81NCON8dPRE2ExYMs9Fb5TnMqiHSzBNL5BZ9pS9xB5cPY5AZHmdYApCSlwnN/h6hMDu
uUOxEmMBUqIkGe3pHcLaRoWMOpwYALcBxlu/wfkiq+0o42aYdF18bKjbHSBgRA/OhBdLraVVgauL
0X9aBqz2eIiLh6gdzIdmWKy3JyMAPNEWpiwP+vAG5I3CQI+MNar2k24ey6n/lI2LcxjzujnfX8mN
nURVgZub2JmjuVYzIPyRnDBQI7+XZuecLlH4XkpGB0HLvPJygIvHjpVy5w7dsVjhPro//EZEgJgn
QY94sGjSrzZyoUm9rc196GuVqhxzbAUwqVbQpWsi3TdqQ3ZtREp2Ts/GlQevjK77H7Qcn319ejpl
EjpA5Mq1ElgH0Kqpj/2ddQjG/RtP3BOrrYtsAUVXMJOclHVtqlEl1eEURr6yNEvsgT4xv+j1OF0a
XY4OqpNOT/oULy5ix9QhxhSeRRfGe8oQG19MiQH1e+D6oPbXtd+4dWp0/8zQj5dROXUlMSWVmuyf
nlht744XKeXqi3UhwQGIBsSBvBbGjnGYssAVRDxkWflQ0cf+1JhSdyriNDsPeVt/y9LOEU9roT7g
7OA81JNWUANXu+99DYd66uC/7OyzjQsLco1AW4ifRPXueskboBa6luixLznxb60F36KFkX0w8yE5
lU477dyPW/NNikNqSg0Ymsoqpl5qHSBmpWItMRW83iNOS9zNIv6L6ngP5L5xhnRqrGC/KDTTGFoN
RhG3RYe+Z7CylUleJ+dpMRcbyJs5nEBJa53baN2yM6MbNWcq2wL2btBk45JahWPWqGbxggCIv1Sy
eho6zTrVtdO6Y1tFpBFj9hASb7gVJqLv2mZQ/BYBt0uiIXc5hFVwuH+RbM04OQz0KRqpRKOr9zrB
FXW2Uy32S7m0j8lifm1QbvPbPgh31nYjXEMSBPF3hqOAuFZWpn4pL5bB7UH1+50Zdfk/XahGrmaV
3ZNTKOarYXWYullStlPs2PhEWiXU2iAcsdzrQxxIph4EQRH6UoF43jQtBKZtjA6NNgxvvyGBuICO
oYwjyNur2ewiNAg7zBf9ciiWk4HP+6MZQaFK22JPamDjbacSBodbwPyEF8r1ySz0OipG8VVNllnP
FrCa5wyfg9Obtwdy30JYUUj2w0q5HgX2VpTVxhz6RTyE+Ok0vVMfkhEn+zaW9/oRG5cN55HlZwbp
R6yjXG3ogAfFhCvUyI0nJx94yuZiit24dobGDyS9+37/87ZGJGAQxrMU325EFNJiytVC436f6zI4
2R2q8PZig7ExtfARxNIeAWVrPBI+BDjEiuFFfD2dTSgvQ20ZPNvqpBx6Rw8PVdgUbrRE9ue0teP/
sHwiY0ApQbh/66t8bEHwJ2hLPfTNkdg2DSi/mDOiRtgV7ZEKtk6ZsB1CkMJC23W9U4oac8RBF1ZD
dbX4cVA2npXHxmvAs/T2U8Ym+eORy50Fu/h6Fq2lg/1VaJnfa+rihkEvneUQE4kIO6Cd2Hbjq6gt
MZhwpgHhsRqqjmPHKlCC9eexbt9pam5ecJAfn5JF2iO4bw0lnj1iOm4ODByuvyqv7Rxwf5z6alSh
Z5B2yDTpdVPUbjoM084Uit+9CjYE90P47lL4uEF5aiTHi0UPzk8Nuf4ClqZ+bMNdOZStqi1q0fAP
IZwT3Kz3O8aMNL/iJvVbyKYnwsdPkRHI53GxcforVWp1jSLUPOceKnZSnaPGeqvzGpVuyIiCUicO
gLI2fKtZ08pJRqbVtCrcheyffRDnnxAL7R7KKQl2NswGfpaCBAI7FsOR660R2BO9j0xT6sRP84bY
wuwCneqwGYz+FDj5c0dF8Sx1hXXo9bh+B4Sx+NiC/3sKC12PvTKvtf/pxhj/e/+i21hvyngYRoHR
oJK3fgOVQnUaLS8Tf4kHGUikBMklSvcINRtPPHuJbjo4fvQv1i3CYCaG6jE/YblnGy6fJOPnp5KT
YMe7pOZpGi3z0RyJaezJqvdKwRsHiEIaNwKZEfXgdYABL2UGnJFmfpbNya/CksKncKzNS2wXX+/P
5tZ30qIH8EUNgW7N+lXsraFgocF+FI15IS1JH4gI5ANVe+0wIvr/hHhzciIU0M/3R954QHiF6dso
1FdEM+z6kujbSK6MhG+kbxr/7gyjPYyzNuBgbNTtuc/HPfDZ1qdSc6aewxdA7hd//lejqIsWE/YT
MOu0l4cjfebBbZMYtl6URcc0qe3XYFgqV9XD8vU/fCqUOYXYFCTVGnRPrhMj4cMk64hWuIhdj59b
e/4xy9N0sgvHerg/3NbuoXJA15mysiAzrD50Bm2kJxNyBYNRfJsaI/SUCRlcOerU3/eH2lpE4QVO
wCHinLXsaFU0s1MscuarY2HCdCuU/xVdlr8fFDq2mpk5OwCx28NPWY0KDfQuKvm8YtefFjdL0w6p
BKg2XlIPe57ypR2WPTnQ2wm8HmUVa2CRlxZlhjpCo2bK56EoKKspRfd+GukVvHUCuWIIenlVWCiy
5esPUqRmbqNsEYjVyPqItOsPPErNswN0/jErhj24sEgErx9LhhOuKeRtYJTXVUN9NJQ6lcPCt4Xb
RkmO2rqpalYv8rQ0SNHgiuwaY2LSg8LsljctjZudrPF2y/ATHEoD4AbAdP55aP86hlWAb5CMVpEP
uM5uUVfVq0/G1PaXAFGBU4ZkzpuVHPHZESIeov8C52T9dA+FHgW4eRa+TD/tkFbItS125NCC0vek
GbZ2DoPh+kqjHciH+Pi/Pq7Vq4byTo1oZD90dJtpWDzD/2t6FxF8583YEoYixSClQZSb9Ol6MJBn
nQ2EtvAHKZJfGomSyZTHhYuzdLwTC2ztG2GBBdQU8siNBF2K5CKCQkIqDAtnfOQy9dFMFtVPtMk5
zrOaHSq1m092FAAuCNTg1/1Tcnt18wjQvwMvQZnyVhHKSiO7tNXcH8rBcbWRdKoAefKA433iBfo0
P7DnZ1+e82GnDLu1W4V4NrEViQeIoes5xpR+sYKKq6BL7fnFSObfmaEOOZhIJJQxTxkP979UpE3r
A4osg1D84e0Hy3c9XpKBjg5lxpOt5eeoLHrvlsVYPE1RZ3kIN1duH3XRTqtja3oF5OWPax4k6tWg
JVopddbFhe/odIHagGgKgQb0X3IjBb+hpKc0duIvitSHb6/+WkgYCEliVKpEMfb6e83BHKaFOoZf
t8svTSralxaxcsqy6BqFloW6Iyqae7nrRpmft5hWO30QthTV0OtRpcKuzMExSp/SLAJOhSNluhdn
pvaDGyLsDmGHdfODhLgohTMrwI4Ip98GJPQgRFnbUd3DUolttFp28CCYrQmaNPjC1TSAoJL7REYD
cDEaxa1Ta7mgwB942BEHv+/vsM2PR73YwDeLwt0NeNyowtbQ8UbB79Uc/SrJ08qNkFGoXAJZ3lMj
Hp7KMVq+gnUnCCNpHF5nI+xPtZ44O5W0jbQK3oowAiIt5YJeNx/mtMuppaF9nVsRwovdkn8fxK+Y
lCA+28E0EnTb+YOBIIpfOmp6bEx9T1l4I6gQCQ64aCpdzPTquVe6AIlzid8ASmDEO2HA5bktzzvT
Lg7RaonxYGKgP96wiOpd7zluy1wKUlJ9WFCz/FxHxvis27ODikKTMs+EyUgMG8ShzZOEYuGXIEua
ESUY3Y52nuCN25xOs7D+YOJhYax225RIMwbUYeovSltd+lG1z6mSj5eiBJEmaYF2Kbsh89Cd6D9P
cKV3rpvbzS4cCYRANSJ/tCNWw8+xrtTVgLrWgjeAp2Ir6E2aFLlDLzX+/Vm/vU7/0Fnou+AyhRKe
+PO/3+Osr6YY51wcnVMHJrFSfRmqdPaRec8fJAxevuqTKWdv39XUdNDjgIhNxs6/Xg/blY0y4e9A
k1vp1HMLq8hP9bZ4hjo2+pi0On62mOpHmB3nebTLR2Vq853fcLPGTKwpmmq8nOBB1v48Uta2Wacp
ozcrMbiyNAaDiihBmbmjPEiWq9iL8SEq57jzraSZioOBydzDG2ef30CDmuYlWQj57GqhRwl4hTqV
aEYGRnhJ5648WXqdHKJEsl7HPsNset51Zb15sf8MSmcWBQYhe7jKflql7cKhqhBWlMoK5ZWoPweV
3h/aOf8qhcFwuv+Nt1USMZ7Q/YHUCIpiHcHDEB801J9HlD9z50uZmdWlcaL2Ui3L7GuIU507xxwv
BAzW+6ZPglcMVY1z3zn9UznJ2o867GZjZ/FvHnRRUwRZR3NexC1rTCTXSYr6YyPM0CX7WJSV6kZh
0Xl6k02u4aSjl1popKlDq+9Mx83ZFiOjQfGnPEOsvtr5Bs6hTg82wOsyJzzUTd340PcTb7aaPRDj
5keKIq2w7xFjXh+ynP6wjkHf4FlmI72gBim7ZZwo5yZP8Kt1HOnYqHXjyvR6d6LhzZEZUqTzBPlr
GRzHXArJqfhI2xggDDZTrTwXAMf+mVW4w6ViN68YYSJdiqKethP03zxWTLBYW1AKdHN5S66/etCB
1VLLHb2g7vr8oYw17d+Q0m56vL+vN75RPA34jMETApe4OruIOkxFO0HZsPMqPy1DBAYzp9/33DTG
chjHdjyVWl6/WnOPz+b9sTeOMFoI7B7SG4Tx1+KeqMxrTjOlA/zdfDkF2khC3Fl4NIWBfczDdo+a
vPWtvPyiZw2i/cYJC6A3GaSJmmKbNgmOzU3v40uvuTVUMOgLQ/BTs8bwoVuSPc3ZjeMCXwWN3T9C
MfDRr1eT1rgyQFVAW7eQi4dZ6dJ3tjZmv5RKUXc27dakCiFN/Coou1FEvh4qnWutI84dPII/pHEG
vJnw4qjap6zX9OeiDJvP91fx5u2lnoGELxVfIluBab0eUFVD5HjaesBLM9IPYTJnD5nmoOQhF80h
bgKkC6e4eCulTAwqUA7Uvrgb1rcxN7GtwBcYvKSMpmOA3t1lrNrwEY3WaOeEbK0djVjoQKjd0rpZ
lW5kptM0Bk5Igx7rKU4a+dkem9yL7T74fn8q/8zVVfAoPgvemkmJlk7puhzdtQb2D1Y4eFKi9O96
KU0mf+Q1MbxpRJPfReExbo6zrvSmW0tO8N0Jh/RDpjvB6GJt00N1q1P4LoGmzj5qn9l7TVIlwytG
ObIuXdaCKZayQP/mEIw/I90T/qgxBJi8tqO94M7Uf98MIKMQS/jJiYNjyhO1usiUtEXOenC4RPtE
f+q1rj21zpAeWsVpH0GE7zXt/5hYrOZQiDuLTSFO+hpkaSpzuGg1wWYDisLGPAT7+V9UyzLDTbJg
DC9LN6bfLWZyOQ9FnuevST1no0/VFHXP3gri9/YQ5I5rqAWiItReu/nrlE0TKhoGosru0i/Dx2xQ
xp14eePkgh8RtE3OLzfxaqZowmZmFEiTR6oGzx27uvBn0xs1vpaxE4UuSiLxnqrpxjMj9jXFebJE
onXxm/4KnBVMyZqxVSbPqOYKorbzT6eW6s623hoEjWpK8UK5gCrL9SB5u8RK16oEC1HWu1Ghm7Bu
ivRw//Bs3EOUO8G1AWQAzLQGmC1VZcdyJxGFKsNyZkmHB33pYDzI4Xxe8tLx0shx3h4HaXRuqAMK
r18SgetPS/S5c/KFCCxtmuL3MC/RcjS4aR/nMM32jtLWFwKeQ1WHfULcu6rfyMPSaklIrF9VcVaD
2dOr1w4BvK8NEpQQcZLmaDeh+Xp/XjdeTQrJANppJyNdukZ5Je2ojCVMEm8q5a7zwsKMX5MZGcoB
a18U1jIjfZL1NH7OulHaWdONu5eJhVoqfFCo7a22Jyi9WCkcLg/RDjz0zSyHJ5od7SKYh9K486hs
7VM2qGD2A+K/YWYUsjMBV4omzyoK8ztrrqqunJh7tcatjxK+tZBigPTCCL/eM4vj1MRWbFS8Pmes
mqv2cZgq7ZLFIdKS9xdvaywhQG/R3KWquW7RT7zOEBAANPdUt3wjmgh3WkVunpK0af/DWRA69zxc
xDrWWjekQLoSPCPeCI0iHBnYHt5Mi/cyy0qyk/hsrBSJGJc2bVuBuVwdux4KB3qonARNRgm9rfQA
ElhT7eyHjQuZ0iEeIhD3BNxO/Iq/LkdNLzrYOiO7r45oYYyVYtE2NLrcNYaorC9zZpo7Yf9t1Q5P
P7DARKgIKFIFXz0CFE1qniR7QOGtiqUDp1v+BVtKf0ZFav6N6x/oCiVpKzAWzpTLPqT9/CTXUqu6
dVsic/Xm/SPyXlgm4mYFHXA9BVEegrMqEq5uCihuMs0WoIC+PI1osOx8+sZWBbjFy0e6RUl8zX5O
xklNqHAMgstinoy2Mz/3Neo2oZNmO0NtXGkG9TmdliaHHazF9VeZFNz6ptcHT0Oo5KwOSu12ijG+
SJY6vTOWVD7bNRYKiP1q7988n/SmhUoJ7oNCQ+R65LhjHgONjzSMOXoxOJRkj7Y5vVR60e51wrdm
lIQGyDdtOCyMVrdnb0GA7mdrxIS0TT+nCTRrWdKMJ/C5ycP979o4KkJSj6iVigz4tNVQem2YlYw1
AuxMaXyZW0U9GgIx2rLFfa0Z90r7G08h41miTYVCLWjQ63lMHbV1KsVAbLfoh2NIccyVhvqzqUTa
2cqc6aGQd125xNFbBZbca6wd8RK01zXw1JRkBFTjofdmQ09zN6Q72Lr67JgvIUIilVtqQ/414781
3bCqy0+qnZbV4f48bywphTZAIxwVCJ2W2Nl/XUm9EyjQ9pjn0EjzfyNdSj/MsjM/m3YX/4dwg3oe
0QaxNETWdSZpNoYdh3pEYof/+UOvTcZh0cLhOcG12xdad94EbmXnZt+a5L8HXW2kTkmUJTTJgCqz
GLx0seaHbAnhM0ephel5Ej9KZvEzJ/v1CkACb3/CaH/SaaVnjRrOTS6bykYbidFRFNL9clSqI8R+
CVPZoj2+fSWhfNCQIG0WvMHrlWz0MKSMxOxO0TCflYLEK4OCgnioqewM9Yc1s965QsuLbjXkgJuI
AyuioukmvfeswcTkq6mSx0VSk8dGidIfpYVKguskdf2h7lXPSPpzX+Vm7eZ6E0NeyIyTiN4JoRfz
J54MS0LS3Rv/i3o0Xe/PiVjc9e+EhSdoRoLCaa4eP3taVBMYN6J7cyH9tKZoUt0ilesPbQXxG5UT
5eP9ATeOEzQJriwWgqlZxxFgxosuTThOkNBws7Sz9jmnnHy0mnD5+h+GgtAkQEl0Y9ZWCtpIqa8Z
5B7p7Eb6oBUpCKh0zrm36kHbySQ33jceF9D6zCIR0jrnplNQ54UBRLG2EcKWNHqNLef8U18kEmKc
RXWuwFK6zYR93/2v3AjMGJmwTOj9ULpcBWbq3FLrNqbeyzRTOuOQanqOFik7++S2nQgcgqKCAHo4
gugrnoe/rsG6ItVYdDa0lKv5xWzS95ZVj4fRDqWDHkrBh3FwEneSITqFvKyuZBXOzou3uXWEcZYQ
9xQl1Ouf4Mya3jIRvAYyp1YPbd2XbHJcEIOzf39SN4cS5X3EOyBvr/252lCGH5XY7FJnts/YGqRI
iKbKkVvlzbgEMbF06KEPCQHvNYbGlsMsWugHek5lBYd4oF7URWqIUGbXex0JNNLm5bS3nBvnnlHB
RaOqKPwnV7tmiUw5jwqt9wZE3Y9LbqWHMNaWFxsJvDN9Y2s+VqVeH1M70VLXLLMSLG4wPAVyNh41
NRlPgzQiB2iFfXTIgHD4RTfPe5q2GzGHiMxFs4l/cLCuV7xu7DAJM4VT1YbDuz6eE56J0rlACkw+
Vpnt+CZNxvP9td94D2nwkVERwXGe1kARHY0EQFRss6afhgf4Js33NFnmZ3lZktPQ56nhqkEfPCUN
EgJS1Kt7cpBbX80pE6B1jULn+p2ako66TkTUo0mTfcpae3psQpK8UI97v5Zw/VhUKduB42xdI2If
oFJAUYq9eD3Vcae2akl93huM0n4OcU5x+3Dc49BvnSva7ZSLxE1CgfJ6lElXK4TLuaz0um4PSvV/
nJ3XktxKEmS/CGbQ4hUo1c1mk2zq+wKjGiS0SOiv3wPu2hoLBSsYOeJlOJdZmUgR4eHhXhQ/6lz+
CpO63ckkb1uoFv4W6QbVjkULZs3K70L2DB15XVDJ0PVRtMS+rGi/2HZbPOtKVFC2NPWDGikTIrMF
lH21lBjI1+ZTkebi6/09tTnvhR24IGULtex63mU/iD7Vl+fBCtuT0SrfkbvtP1ABKXeKERubhyfI
QgUEqBX68erIRKDPTVoqbdDgnPJJFp3yUOiJNH3U0+c3cVMa78wQs9u/z1oX/jwgIG47yO6sJjgn
XteXcw1FH3yODvva9Uertd+M+bjb6L41RTTt4aoCOKNXsIpZBLYCIfcwmU+nmqeqEuNHhExAJvTB
7pbuVufg1AV+9kMrWyy4kFs8QX2qH2CeF2fPLKfRd4skMY+92XkPXkwJ6hAppXIcrHr8hy0Ps462
uYVVT+q+zOaPh7PKtKaKBw+rZAEKm3kiPmRJmDzZfbPXG7Wxy2i9Bc5YuE63xm4wkkjc24IzHEv5
PKep99SOEH3yQtWPf72hlxx3iQjY1DdCX00cK3k0lYQD0KHPksrMgQe/O3ToOJ/vD7XxVEF1WPSN
4bJD31v+/I8FrKcB184Or+lW1Sekhofce8pgzX+txtZ9TpS0+d/9AbeWkQxsaTMjcqKv+HpAE2/M
YSqNNkiRobuYZvtBUxScd2K5p/y2OTVwQlTFcIAGalmNhExzXQ+MhJwbESIdbEEchQgWZer40CWF
2HnatrCuJURcgmFgA3Pd+z4JM9KdmrWkzhJCeFTFZ2L+/JW0s+x/DcyaY1Oa839ZPCav0i5UnhVe
4Euf1p36DxcG9JlFuhx6O5XF66nLemh6HCZRUhya+k0W5sahxvBe+HaXjP8yFsxs4nM6MvADuB4L
yrxBWssyV3kk8gDxAetRlsg0+oaSji/3d89G+LCItwHcw1mB7W5cDzYqTabMVLCCEiGor3HapV9q
OCnvHDuzFL/TdeVQ5op4GDUvKX2dotzOW7PxkvOwIke/gAj0Y66uYtOR9gxe0gb5GGJ226bhSelK
9fQP0/y/rorQPOFNXE/TiDvMfxtGSbx2OIRDovr09tGSPOVW4EZa+hS2Wfw0lGl3CK1+D5XZXGWD
OgW5PFXHdS4we3mugQMtZ1Qa57SfjKMxt+3D7LTzY2sZ7dkbPYWKrRlexmq3iHf7BMHu5PgQtsO2
u1EwaYaxTloTdkGqzfPXsc/cY4hKYHIoRw+gOA+dQfH70lE/3F/126uJ3If/gA4To0HsvV71wrXL
shBiCLD8AbCZcvWttJs3jZWpX+6PdCvSQpqFfj3tPB6UQnC/66EmJRuNRIKW4KXbWMcBMYu3WmxW
lEkroX6ayrF8FeqO8t84J8UbDoN+1Aavflgg8S+V1itP9NG57ws13JP421p8KhHInpKcLWjZ9S+D
UlIYqRN2ACchXT9Sxf6pwaa6xBhLCowrXcuP5bxH/brdchxrgNaFc8ddsubOtFhxOyZWZIHnpXnt
l7M7wVaXtvwK+VCzA4zWk7PRV/1/Ykaj85QaMx5Z97/K7YPBb0B6CriMe/OmXjbnsnLoiusDUfb1
WapZ/xxHbfVJp479gbLNX6t5LJAn/xxtehDwaMi/XurZEaXuxoC+Qw4Ihd1SehANhmsQXeydt2lj
azMj6B7Qv9hta8JOh2Cz02T83RnvclCLPoLe4tqHgv65nVXcHAqZNLrwyfTA669npSRtYdcmwJDq
iefSXfydck8rXtl6t+uSuDkW1xT0IHSQiWGux9J7J4uKikQb3ERrXo3WUHmXMpXDSfWK6dNfbw/a
dJfOUtjQlG9XJ0MIL1Z7j8GqGiuGUJjPiTGH8UEMTn7QpiHdC/tv3xp09QC3CDntpQS5uo94BWID
k2RgTvgcz3Q7QvWuxN8TrH6r9y3qAhQ54Wpcr6HZpIrVjiQXE2LE4wGdTboJBzvMpR/bjX5MqrDc
05zfnJkNvQGUkuj9BvaPdHvSS/JhK1TcIfDiMj5D51D3uJZb+4PrFfCOCw3S4/I7/ohu1Y6eHDBk
oB6jgUorYfLmgyGCGBDucH93bA61/G3oei5B4GqotMrCZKA+FRiVilgeylyPed//MLvC3UFDN9BC
BOuol5B6c8qI2q9npaAUscCJXBSurIPGlOXPspjdQ1ab6UM5K/aT2ZovUT9o35M4nj9jz7TXkLf1
AamLcx7Qv+BuXs0WJW6r9VDsCwStVEFkz/MJdfBkZ023Z/pb/B3FNWpUq/ONOVteNlkOm3MSCC6G
Q/jQW1N+RGzIPoZGZ/p2SPcJqDe4LHrh59rw4p0fsfVhoZJSK4aODty9iviMqjGE1VO86eY4OY1K
Wh+QCeiD2h7b49/vIcJb+PNL9MEjdP1hpRgVNy9K7LGLxApkPSWH3sJ+cDTrv24u5G8n/qAuREM6
N9rqA0YtpehahQWI3rv8rvay+uiJJH8QcMV29uvGArJH6H8z8Zehc2l1weRTaxbKXFF3IyM5mLmo
j8roIEs4SG/n7dl4wZFaswnPUSLlGV/tl0ENe+RSQBfVmTcg1tseZe9FC9cFf4uCKjXHh/ufbAMJ
WzqAoP2ivgbTcU1waHIr69XlZS0SHNb8PJtL622nDIN2LOVY/7BbM27hkXeFRQdg4ryrc0ej0VKG
zpsxxbvkGNmF1n3b+VnL97suPfGzlmY8b+mQp3hxvZWS0YoU2+WOyIqxPimDndanrh0wiOPqqH7Z
FvySgF5EoX+SYrBfp3hDdUGSieLZTHBZeBot4VAszHL1fWuMabUTkGzEewuOghw9NQ8iktWpmkcr
nXqUi4NKQUS3ruvpgCK9efTq9E1c4/rIQ6Vd+qnuTple/sNlDRkVzw5sB3iG1l0mpWORnNtMuBKY
4vaepbyKI+272tnaDvK7tfnJpOgYpm61SDKsvoOXRainYiNbpRjZlyUwKDQcEVjzuCetuBG5U7dB
+/d3Fy8EieuhDOItgfAT4aSop1dVE00Eso2L5X1sROdan/AEr0HV7++0jY2GBRAyXnxG6mRrbwEH
kFXS6wb3JILdP+hj9tW2ymKH4bKxXRjFWUiCXIz0alzPDY8kLelNGC4azr2HfG71V0KmxjcvSZyT
0prihIiVfYi9SPdLVZov9ye5QWSGlOVxs8DOWHC5VVAb956Z0V4PP7swRvuCpAhgWS1bpHhDqYmQ
tgZ6ZI5OVynmMRRlO/r4XchfCU2+tN526n91IepziRHSqQ9D8TAgAvtRKmlsH6N0MOXJGISu+HEm
ZOyj4a2rx7iUdnWaAMbiC8eQUsjObXmbhRI+LFR3k31DDrmGGVLMxlqbqAgXNe9TXPVnL7SXMi5p
qPAUj/pUjj/VNNGPlEPI0pYLDn3+L3lsvyva6AHu2Lv7C32zh5d9RCvj7z5/AqnVW5FYfRpTOGwD
gdPdS5LU8jv1/PFBSk8/Oa1LKzWx3h6x6ObZ+D0qoC6BDAj7WhS0cnBBy3gtgmjyPFJyT55MSePy
HE4OtNBU7jwaN5fC79MCo4Sx4EqsT2oOblUhZg5qXTveuSja/NJTNwhaVx93KhZbQ9GutuiHuITb
awYIOW0CPT0Er8JI+tBaZkMO0U04YUP+u//tliv76slhVvABFlodJC0+w/UZ7QrdknHe067lNmFJ
q1ZrfstTLfxMU6Y84NWJpmKSjM/dNJs7Icbm0OifLjwX+Ajr+rlhDWWimgMfcLYFOre66btV0p/d
cYieRi2O0MRqMl+O1V87ITFpGuz5L6gv815dTKki8VSR8IgTGuf8NtNnxMHt4RhmzZ6089Yu1eGH
0p+JgBC959frmxqNlVje1OK8KTMfFuB0GD0EOHPLyg5zb+s7Rb7N8cB0bUYj/F6X1QAg+ciUAQJV
VdRjnsBwr00T3x0Xu08qfXvt/FtnXycZZC15nLmOrudHPJOMwxwvhvPp8FIOMr60ppIHUQNa0dgR
VJNm2nMfuRV25gMaziIBTuMr7LvVqupKWQOK58Q+LQobJ1XBCOckFNqbAqNzrDd5YufuwfCcjhfH
U6I3pWq2w1tVdDMfIRHD4BfSKFysQTsXI4SCfk3+UH9PE77117nI8mORvP/tLEw+vFoics9RQ6wC
YJaH/uiNbvIcxmTNJLbZl/un+Tb3YiwoRCToC5UBAuv154iGuMjnilpnqKjKFw5u9SU1Z/PidJP2
PYdtamM9UUSPXAX2i6m48y9NbTp3h0uxtQlJqtkSQC8I56xy3XCiJSFBOz1Qs3A+pCKeXputbn9W
wzj+Urlq9un+tLfuSzxhICovvkUoaV3PWkRGpqGZQD2sM7o3Y5i2nT9WbvhZa6M9S42b0IkV5r6i
WdAAZwXgvB6rjtJKc5qaC1OWygcvnbV3QoQ7kdPmIAs+RgGZ+GyN5eMOM8+DU7VBhjPkRytViPXH
Xr/8/bLhivz/R1ltFk2DSqq6ZRv0SLsdRKx7gfAyZMhkYh/vD7W1I7gkwGipWFKzXIUIbpf3Tk7t
OVDcZnoCgFTflUTeXypCt9JXJi7enYdta0+Q+C+6E1yDMGWuv5MaenZIyt4GrlsPl6klI2+zBGd2
yIQ72/020GRPoKhIfAdThDx2NTva2CxrNHhEBZod4mi10ning9/YJ2rbzXtlqNoEa7Z6jI+4QE/x
kZAmcnyrKdqP2ONNjo/QhJYFgrK79cBVQYt8oeu9QIK/sg0/VjPtbSIk9Ccr09OHBC850++NPPk5
mFgW+z16lX9dz14mxWwWejNdE2sYTvJN7NJiAT1n1hEH6Z1Ta6Tq2aO+vJOObO0OsFkAGxVpRTCH
62/luEXlFBalq2JMp2PT59Z3wLA0GGxLOQyGvpfHbu2NpZ+HUjZ3Bnne9XhCnY1YC2fG0wEyC6Uj
ikMX5Gya4b9sQ5RWoMyheEdr82ooLcpMAEaKuk4WxsgxD/VTMk30v8gi3slaN+IpoAMyRtqYoZKu
S+e9pdi9OYku6HBU/xXqVlb6lTn1ga0q9SOMy/w4VGp5GKyujv7+tJGZQ4M3qIpw7Fa3YiPdNC4r
eBYoj1S+XVvtJYUc6TvasNcsvvHxQNngBsIGp+i0dnVxtKkx6oLAIo6j//VtaZz0quspOw3J6f6l
tXybVWxM8zI+NVS4kMFcg4hVKujCVnlMo0Ipj8nS6m9albpzNW7Nx+LeADHl5brJK7h6PRqymU9r
IVjqi7oZvtStPvRklFX2/f6UtgfjiaSHAJBpzeKcPKlaWNJ1AZp2MV4Rg3zMsEJ4Rstb+3h/qI3I
kL2wwBp00iC+ssJFRywZ7SQDRNE8bCh1vfTOxtx3pzQdrADVaQ0YevhrLHERJAZIJPYAdyB3uj7Z
6PY2c9UxKGSW8KnjBUDtdtBPU0h7aQ/dbCdT25okORrJC3t/SWSux9MFrS1OzEPd2W19HMxuePG8
0LywnRxE5qemfIgR3d3JnDbuy0WTmzuFt20pQl6POo+mtIDbeG/qxjlmxeA+eCjN4CaNgh700/4f
tihVEopNvNyAf6vTnSZxVCImLYOym4tj6nTqpVSGH9C394oHG+tJozaFVZyLQPrWfe5LQaGVjiJ5
5+Ayi7DSP6dmpqvorKs0CDhqgyTc2Ormf/c368bduWjdLl1DjE5J7XpFuUzDulmiurExxoObKJav
jVn5uszNmQ4Ty/CT0hIUa/J6J2G71XRB3ZQ8dHmGgHRuDAxkU89lOWOgWpWxeJvS+VwDMfTDm7YH
Z5Y5j5OTqPkp6dryoM9N+056A/L2iEb/qCa1OXrGrPY79/nGDuNK4mchBbA8J6v1qIzRwGWFDBma
y3BUrFp/iAwj9AuvnR7syFLP99f/loa1rAJsvKXWQGvCOkA0GleocQIYoCmA8YFUSgKkVM9j96L0
3fyiTYU0T13iRY+gsKV2GJS0T4JGNrMS4Bq3VzfeuCj5PZxq1GqXEGH58z+KkFodu5Gu8nvE2Ek/
qwoLZ1n9K9jEP4TGi1QApfDFvBZuwfVIBhxuwJUEhACtCnGeazJJf3KMFiKnlYvnxDOyPbL71jHj
8SS1gMuCgMXq2jKwTc1pcJQkMfRU41soj0aajoeyKucXuZgadoalH+5/460zRiM13ayk7SixrbJC
I7Oytgt1SV13Sr9kYW/Ti9/Uj2iV0faiRICseWH7fTbttWpsfcxF5BAMGomQGyqu24q6y1pLovFi
hr45SDUwwHrOequInY28NRR3u4cLy9K+sH71lNnJhFVrkvYkg+JnUsevx8n7aXpD9HJ/ObeOKNEy
Cj28eYDby5//sUP1cM6GBmN2pAZscbEkwo2YX39RbImLVEtqcH+4zYkt1EQeWKhW6+r/1OJ7Jkgz
gqmXaaBaRbnA6s1B1/jf/mEoqi7LaGgmrtXrcsfu2AOC8Fxjj4zIjh5JiH+WnV09/MNIS4sQJSU2
iL6ckz/W0AO9z7ArAKjoGkpKuie/qnKRpaRX5/39obagGfg1NnxweP5Lf+pqrNiSSUa3ZkBDS8GN
AiYYl613VBoNU5N06Cj1hdGR3YM7kp7Lc9Q45k6KsLVnlo4sxNqoIUPUu/4NIzF8bCo85Fonv9VG
m37TK6fxR2pQhzoZk78HGLgmVM4cq4u92epqG9Q0tNWCDylCWv7MJPKONt4xPqy4v9bi4f1YOGhY
AlLzIQK8nllMoqG5bQrJH7P1IzjYz8qN6pcKesfOGm5dY0v9EyfRxfNwTSYFT2wGwyD4shGfDmJP
5l/DoSmfgD1yFCFK/VVI25JPIBHtbKGNfISMlaiWsg9baV1+tccUZeEWvEb0ufa5KOMKEgetMPc3
6vJRVlkPoyxdPiQjyG2sgsu2h9pkV0A1NBQoF8r98dfYKCrEIYfxaAwSVQBEny70cH+iX8TYsyfc
umcW3vf/G34tEt9UQ2znHpPMjcqm2D1abxFwaALDBFq+P9PN02BTaCFuR6zqt4jPH6c/77RGqyNO
f5yPziHXhlH4eCIaQRRRB9DGUdlZ2s0BmRqx9GIhvE5dlSTuZlYd/3ElSiCjTerBFKoVCKK8YKqr
PeGEza26jAZ3cLm0V898YtVLRxbjlbnInj2Rh+epX5o+3Twb02MoTeUlIfR8mTW33Hkvfr90631E
MAc5E4Ae2tPyof9YXXLCtO8th8km/UBa4klzwh5ZhG8NI9W/GdOszf5QG72GdN2cfoL5oOoPTRLD
e1LdMHo7KQMyuLmTpcesFyHaEngE2QgTaaEIHOFiqxymniz9cRzVwZe1oyvHyZTq5/vbZGtH2oCR
C1sRCfF1I8+QWe6MGQcwqVaaRz2a2Sa9YuIz4kW1utf9vRWa/Tna6s6cykQrEp07s0GD6zRmqUpp
Oc7jR7fuPqlqg1qzUiTP96e4tTEBBZChwGMRm6nVOzjAfJODBwaht/UckJvlFxWZ1MDNpvLk4bD1
9v54W3cMX5MuGd54HsXV3ojmPMknhdptnAjllYFUpOqb9jSpdHZOfRXUSOINh07rxKeE5f8xTib9
rfd/w9ZtunQFcC9DmKfj/np/pmxFxU4b4LJMqK/mqrHe23a+18v6O1FYHwOSu4W+S2MW/e/Xw+h8
xSSUwKhlKeb0HGN7+jNqBrTwFXY96r92+CEvsExCgjnLD7GWiV9O6NYx5aKmU8ANIwopwzjmr5XC
CNsDMrr95A+KMXe+2+Tzf1VXtXngGnnl+AnRCxJjtsUe1RUtr55jqWuE11ldZIfBbWszuL+MG6cD
Yf2lfAughFz6cgf9ccydukqbfOmSHLvcftO7IceiUtNT26o7D+/WSGiz0DNG7ZbOp+WD/jFSPddY
71RgLWltmT7iFtaFUCv09QRO9P1J3YoVLFxP7D/5ZiBlN43ViIoS1rjgAV6YJEXgVBWdvHOUVf/F
ia68o8aaOH6UoML6QNtQZ71vq9JmD1vRkPuxZZNBzVOivXa5Bhs/UasufiJXHd7JiaU8VRGG0Dsf
YuPiWEIDKM5L4Y0uhevlmeEETzIB/jWhDpziyaqOrqIXgT3r8udUiir2q7y0LX9nqZZ4YLXBUUkA
41tK+QsJ5HrcysnsOhaA942Rmc9ulDYI5OdIxZWAJbQMow1Nl//Qp4Gb0h7fT4rn241bHjniexYh
G1uE7FIHwAGOW1yir38L7PZ2dmavDpCIML7HoqcDo3ZhvMp+Svde140Fp1Mcsh6vOU2Ma3qRqwBE
aG7P6xrWxZObtkbQyz46kfmheZnp+X94mnc7X3ljhgwK8s19Qii4Lq1i9ITOSzNLOnRrVMq7Tn8w
O1UNPMSfj/e/7OZQJGG/H3Ag/eXR+PO8IfWmS7eRwCt9fnSryjj02ahD4QUWuT/U1lIupxpSMjyU
G2Lr7LqjlWemBKJFHAL6SxZI+pbOdgU9uEJ48JVjir1+6K35LUtI2kAaTWfj9fzmwbUjHX8yRCFr
LTCTpD2ZrQMbIJbtTqS5ORQhH/+CCsBzcz1UNqix1ceFDESui3PkFca59arhUHTFHrVvK8+kzEp3
Cs0wtCGsieZxrJbU/kEgipiTltIyHFAVEsdRn7CyyRCZtLoSW+O4om/Ak5GvDqncCXR/61uuLgXA
D6h3v5XL4IpeT9h0KrXqUWT9Lbten0o+6wfwiujj3FQOOv+pyz1ZpUoWXVzZ0+M4qlVV+XnbZi43
lhO9crSRCiAAoP0wFI3lHRqEvz7e33YbYY/rQMmHCMzGA3u9/pW9qEskQvQmcBFUpsoj5qPRGR9l
o2WPoWdFO7D9xi6gRw5LE/A++sjWtNJSnaCt2MBQkHQyjLzDkm7LMHqqqlndecA2AqylJw5NkKUj
HGP565kR6/UhnEdJ28sY2kdjcrpDYTtKfhwL/Nd9LQyHs2ZMyjnBDjn3bcVSTn+9uLTL8Y6i3Ebj
8HoLVHiVOvG4YCv9hB8xFvcHocfT0fK65lVZ1NGn++Ntri6EuaX1RqVMsbquKrVGOnEmLze8zoZT
Rnze1Er72IMK/HUkQl7jGdxY6DZwc6zC5XKcNL21DUyMosy7VO3i86UJ9ZTX7Z6/8e2slqEYZJEZ
BLJZbVGJGzzOzXYTdGoxniz6g321D+FXh7s9YLenAegdPghVSN5QuGrXe6YbJ7riXYVUu+uGg2r2
4oGiuDjOtk7/pjLv9eZvZIgs4KIlSri0FH2Wuf/xwKDB6pRUzJgb4L4RFL1rladeaUzL7zkdb+gs
zBRfk4qV+JXVmq/K1PQwDzDdSKIxP5A0GAMWGn7oFHl6RC/KeEzysP+ZuLl+CsO4TQ/NOGpPrB1O
hhWyzG8jdDzE8f7O27hygSl5tmBTU+on176eSFgqk62mrFxqmsMvAH200lG7eyhyes18R2nbYzoq
3rnGzPfBc0P1s1VZzZ6/59b3W2xFlh5ntsq6fzxG2SmtRcr1otj6UYkc5aTKzjr3oa4HQ7jruLBR
s0FsAnwPVqNL+LNGoL1GGIay3Gd09livi3EAWTDaRLlUmfDdLDkJ2xyeLFuWKOl4/all32rWrgjS
bfDAz0B+T4dkztzXXRPmhIVq1/K4GpE54C7jdOcxEz2a1ZKYHa+hS2omezj/xmITZ0LFBgOkjrIW
h6lIicZMWk3gNS69Pk45PYVGLJ8HL007Wr57RIbv77JbMAfJRgiWtM5yZG7ClcFRizJcnNPqTIEb
UKtTkA16c7T1uDxhc1Id7XhQD06v1x/uj7xEzdePOSMvyimUZiHqrt8tEMGxGiowuEmMZlAVZfLa
nfeVGDaHoZOKf5NQIA1zfYrqTqZzOHpNoJo1uhKhPZUPrpwmvw31VPot8mjiqCBweIwmkNckVpIP
Qx5rBzQ+xLvW7bPy1IRCnGZhuA/3l2Drc9OHu6DmEE6p71z/NkWiVqnHnK05KfUPhknTSzPgg+BE
sF4OWgjet/OCb+3qReeJlhB0l/BWvB6xBjkHG2NERW2LYy5MMxCt67xpvRQVOoXn2wIT2xl0a5p/
DrpK5q26nHNbFZTfu9SmPJHUB08xMOeyQ/1NTwVoJyK63dOc26UnEnYUqes6pVfVIRmitP9trzw9
QDZr/DpslCMuRbPfOeNwBMA0z/g/7/mA34xMPYKmG/AfcFGi8tVM0T+YbAr+dMAosSMvptlEyGAs
HhhI/GVqejbU1I0PuZVHDx62pDsB8rKXr44UuSmhEYkcwqgQw1YgeziLJJsiuoQ7+qvzs94Z8slq
Qu1VYWvhnkrczcFaBqMFZlH6AJFdi9FPMm0rvSzJgqNZf5N3o37y6sL5cP+IbKwomSKoCIgvBfx1
sSdW6WAitIN6M/TiXVxRLYB/WYFrO7OvzXQtDqCZB1lOe43Jv7fJejW5EUHxSFMtxOmuz8oiLFmW
CjDZ1Ljat04vxS/iW3vy59J15iNfGpHUsTHts9lFGiL25ZA+IoUUeX40Vt5zmDTWdKwy3DPhhYfN
y/2VuTnKrD/YCDUbuEmgJKsYznFzbVRapK6apPWMoK5C7eQMfXyIeoK4RlYWqIiGe8L9YTc+O5rJ
VDbpKiAjXIdXzkKD9hbeuZ2H6eeicIUGbGiSxt8f5+bSoJpI7EMZGhAVFtvy53+EcYSjdcOeYJxR
Tc6ZKdzU19wxNoKhntyPmW3l1s6QG3ttKQ9j3MK7RLVvdXxSJAjpWWHIORILlb9pT25cmn7uSI9C
Zh0dm8YGQW3yPar57aIi40vyBlaxROPrinE9Qo/iHUL7NnG611qoTO/ruN2rgN8uKYEkUT/cG4KL
m8i4E8nExMnhJTXTIJG9ecEq79s8t/1FjKC997/g7QaFScY+geCF9DWs/esviFuo1xkmdfyYTuYs
wGZHnlK9jS6JYYUvoTXoj42SVDuX/+0dyKhgIr99Admiqzc1r3oSVAuu1yxT/RSVOfyT3IiDOB2r
naOwORR30sJnIh1e0x5bs7eS2IVj06H8/V2UY/hzTDLtTQII/Pkf1hI8YaG5wMxbk0YVTQwsNfVL
xcYW4WIXVaQdcj2KBDrq4J4PQySnDl8PzJh3PuPmLIlGl5IKivTrct+kGHUDCsxBVOvwXNlm+srN
c+dsgNHuDHV7AMkSIQNy3pkk0f/1jonHylIUHXyH7n73XJl0AJ69Zu7PhlG7v6AXla4/TZbz2iyE
vcPVu023ID7SsrbsVJVKwJoxpRvDLEJXQueZdb3yMSrXCspHXY3qf1TNn3td64tTo5n1i0giG/2b
zpv0QKmd3vrbRo3lp6DyAfq9aM3efO1QpMO4cJrSXOZ45UxhGGhZ4Ro7671x7SyqInQDLjnHjUl7
pMEzhbXdBpaZN68iXalPkx7vyUFvXTt/jrL8ij9ucpD8pK9QzwmcsUvp2sXw1pUhZPGyrdoTut/9
r/uH5bYRf+HFQ2XAqZyWGs00rkcsAQKVAqFN1C9TQ/qgfbXth5nuPBetO3/tuYYfwW80dHTdwXjQ
7al9yjwjfsnDIn90hEFT3f2ftLkGSB7QOkymw6W4+kWoOcTpQu8o0dH6ZCtl9jiljva1dnPn4OIg
vYd9b51aAqEFuYLvhAjJ9YBW1+ZNO4OThakSXwZK2oewmtLjoq60k8VsDrWgj9BWuKBuSkStMw+2
C2WspkXsNDtF9gAHoT0k2mBd7i/j1gVB1ZM2RGAywOjlz//YSnaudEkbuRLcysmcg+Um3a9WhF2L
1LS5aMjinqw2sXqiFyM53x97Y5q/Ozs5muRsUHqvx56XBosCoY+gR8ISkVqbINQd7BdJX83p/lAI
7m4cTWAsogEiULK1Nc5pSpwy6gZKvYORU/NKGVMX4+Sa4i1sIKN8aYTCNLmG9PncaF33gT74ETjb
bZTWN4WTxicNpu17JbWVb9M0hu/LJgxtH4GCXDtMalgPB+nWmufjrjlN50mzov4QZ06snqvOqn7W
jWFWp6bp2h92UYyj38wNl55E8vLdpNKtFsR2Zf506zH9qbVjUl5wCDIzv5bV+Bazma70AdaWSD0x
sh8E9tqnwiV+olhQuV8G6fTyPM1l8mXx1S0hI5vSppM1TF9i0yBqbXTcqnCdlyLxHSTgXsuk96oL
CCzdhgSckD8SdW5+9n1jZ88ZKPRpskOSdWJW/L5wAQvDw5jFjX3GpxMJFQPn2pPwZje+hF7okeq7
hdMf0LosRDCVk8yOFFSK+aCUWjyeUAnJLl6VDaBsleIafp5PdfSOBtTyC2za6FvRFN0XvDmt8qiX
eSXpAEWE72D2s/Uaa1rsNOn+7Z+BijTloIRdNwaKp4/aqzDJK9Pnkkh+FFYrlNeuI7QXGGY1llyx
E77XmkrzDh1qSyhUigxuulQLJ3npsYZJjm4Pv8/PrGL6TJeAiH1db7uJ/0udfMKHujdIi5BrtRAf
ATjrhXxdzAqWH7NW8Js6SwvHpfkq/uUVToShGq38UWCO6SjfVC39gQiBIaR1itDPAnpUYv1ZwREm
fkTorXiOHSdkpsJLHyNLya1T7rL9A14o80vZJ+LbQE/sFxiJHq7myP2rgdUn0zlvGt04xppVF5ds
TBCTC82IpDgrEsoGBSaFr5EmmIZjVDo1apGxBp8vEg2eq6LupvzcVgYeXkUUfu7zWbPgHKCQc2gG
LTFPTld6GX07RZW+RqVAg/2Q9+Kx1lSobMxCO0WtJcxHxRxBvN2IHjBfUkuufLdHi+Vi9Y6qHNpO
6visAg09KsQBv1BLwvuqEoBHLGjrDQ90nSRY5USq881EgM862SHdQX6Gl5Lr6xp62S/dWKTTOfay
0X0oJktL0NAyS+tshCF/maKM0+NgxpZy0cOkfOfqdfkGj+Sq9TO1kU9JKIyXYYhVRNe7fPjPtqn5
B/oAM/iMR1eWQtFrbetRc8PQgJ9EgolVfdN1p1m6s4Z1jyXhtcUu08ycfuQeFqNVH1szQgLHUiIF
xUg1astTNjVYkvddHf7obGdKL2Ydtj/KUC8+jxbWDYdBGeBVtVgPl6cpmrT/icROniZ1jLmFbFH3
vjk6Da31TmQ6flE33nsZKezUcqpB1Vje9DKyDenChHb7LowqJK5HEoLHEQVh54x5MClkUerF/2RC
pcOf7L5FigDv2dRXulo+OE5mWH5D2F2cMoApkBuR5d1lyJzw4EHcN4+pcEP9AX5CmS7nof8BYGx0
/gBy9+JhteEe+iYfHiLLHT42vVKq/mSm4Vd7ZJdQtxJG89BHo/hFnj19tczarg99bgw8kpM1IvHP
R1YPlevReJ65nffS2v1QQNUSafSgiHkYgzZX0DHSi4rc0HAHVTsYVqfOPpwMU70Qe7jNsW3SsPbL
kuboYJiQ4j42WqFgzTmrM0bCYRW5B6mWheo3hUjqE/rYXfIsRIf2u4y76f9wdF3bceNK8It4DnN4
ZZigaAVLtl94rLUNEgQIgCCRvv7W3NddWZphaHRXVVeZ3i8rN5d5pG68b1Zht7s5xuJ/O1UISuzI
7oy5ijpiiIvaNbA972BecYm8k6qtpjhyv6aZOPaO+Tb/k9R2QuiInDbxCBVDClB9CWILLxofxw51
5gGNwYfe8YdEZZU7I9Cc1Pe4+DCsLz1E6FHXKEb3Z1+7bL4fQ2TGQdUVFX/KzJT8B5nYinLovYoI
NG1lDfuHc1lsTfVVzkTXXyTxezoDgDWbh58nnHKrz3QpYK7Z2iIc0ZvKC9r89WgVZV8vft2iczyN
Lonawo8gQVuXpBr7V5GsF+nbFconH3ciXsrlDEt9Pf2GZXLM2j0LdfgTJcaoAkEnpVSXkRQpqe7H
ukG56pK52eP33R2J+4BYcYR1WCIS+wTnxHn/sxzplH5GOdXsPsKBknVwYyTjvy1DuPxxwio4VDxn
DEeevkBGm9pH5yafK6wZNXsdtZonkaD9BuxR/J2bkK4r/NF3cbzB+XwW94uzqgLJVwdEeW98Jz/g
3VbEEo9PfJAnapXMkfZHnHggwO4hsjl4obP3OoX3LSD5/DDYnbGZpK8RK/VCBpEuGcVRpfaxlrBo
SKfoDdctznpIklL9XIPJJFEbNPwtfTuGnOS+w3BZCPPJMqxEDTReay87B2jaza0ntR0ve7ns09PO
GyP/8jncfCJthkf/KVfWF6cE7wbEODEccOF4EwOqoX9Bnmiy9SZDOvd1wvxM+nQs+ZNJ3b5fNuTt
CdD1uZH3tYiII23D4deTdaWSYnyGIaCE0WBSBZ/X7SptAysfOuUHxEa5YPtjHrxsHidWVaT1/NAj
xD+Zh2FUi/jSpnznesZNgT4tssvS7q455NktDXWXBXYF6UXUhc6vi3AF1sZj0dCTLCGRa3N262NF
lLG1C/w4YoLggYZMfwD4GfIkoXNM21Bw2NARZXzexscB1ygdTWAa08z7Z31z5OjDyNCTSpYJhEWl
ViLVAh61/HQ4keWdsiPKMlJN97kBI7pwMOXLnMTYvV6R97Ei6el2QIZx6pFFFpO2SA72DDk4DJvD
kdCPaYcMvBNmL6JzBlXjc7OWJGtTEcEZ3Jh0/4xDspuWYUsQ2R0xsVewdbCWXrfKgb2akUTTz0uZ
PXvm9A9Q+jZ0Rx4lW4sxaHR3q2xK32O75YDWY1bpPMD5AtZGZbUzaNDGFD8fW0a+eAG3lU42hqwX
XwT2gOxRTvvMSXG/R0k8PY5JvfohmHF6Nqh7uHCQ1H4vbvK6qQ3pUtY4q8AEdvuqGHiJCv+24/RA
X1DRCkozMwFM7egGQ75OEsRStGusdfxLLpqDmNubTbboEmvVNmMlsxOi9UxzrmGDUbRWr7Luq12g
Mm9SwZNaYUcBQQTx4fd3yXerzvPMg/1C15jmLbg+Rv9OkaVQjSA6wZ5HjUUx90TslC2nQIINUYs9
A6t+1Cvb4+oUkKSdwuttLLZB6dKyQSWkib4Ss8U/5YbN/hQm+MpfY7vZui2hysZ7NdO5GmKE1ket
x24GBwNUp/v9qgt6icdiXu8MgtzqNkn4eLwksY1jtN6Flz2JxzUMJYa57d7vzruzcyrd0dNWB8ej
Tve8R3AeEnUT3gCVLbkLe1smxoJuh+b4irynKfSNWItkMPOGlqzFJL2RJxTjZHlKbTktL/MO9OPZ
C1gFDTQTm+j2qHZvMOwb2QVqveo6KzbJTo6zDOd8BsT20OA+nnMWCjwbORreAXaibnkRpc+yYZKq
vtM0Cn8rCamjU7eWdGXz+rQUfPtkiOrSbaVitCjKgXCAWNfysq2zGYLUKmTsC2/N/lVgISNuUxVk
+SADPLcGEfPyX1kfBMtmpVX8LltE9c+YXE+wkfPkQWyweOtJuWRActHb8i4pBJt7pxr+ZlEmXnOt
dqw+AkbDOc3ndXxCfkG2tfpY4PcCF+B06lfWpK8wuIaVODpj8S1wnG5XPaU4aeVKw3iHc3iDk+G0
ooHdN3JzH6s8PkRdTMo9Nggce1zkzU9q2yKztCipSnRTpFaEYcxc/6olX15Qy+sAunvlH25Z2HzG
mzC9jbLALz1KLGt2DqpedGYm8ttg6QyLMEOQOziUu8ef1/BMvkRpYqsWJLNFrszSrGu/6QiTGLzZ
mk6rgmFJ2o3xyzRTaCCOKUGG3V5rcU+cifknsDn9exyVgPLQJHK7wztZnaMD8qOf5cTIBOabU9oi
S2T8MIYa1UJoF3TfELbFLRq8+ddeqv0UqWaVbWqgfn8PZc3Dg84ltvKAAe/7HXOH/DJZE/CBsU4I
4Ws21RY+P6gCnIrmOKlqM+yunKtwXTbcrVcx1tNDYlAZB7+lIbnDqzmuVwAdgre5QsbIgz2C0uc6
B3dwWtSK6IeoAfyDxmE32bBXCL3/oVO7rD8SG5drCyu2lX5YHpVNFwWR03ahq4JvyZo1I3ROav9N
IgalB4YeOucdt4esOtegvwN6naLBhc1EGk6GMlvfTRsWHjsO3+7tB0w1fd2Sah5/pKitcONgxHzP
6T79jJdgP+uQqw/lq/XJcxl+g96i7FqjdLh2NniS+5QXhp9HMa3fK+zIAf+ccfFWuP7sv6Ojymyb
bZB521LVH2oqG3Mhu26+6nEP+lyQ0eSvzUbzYlA+zf8bo8SVfUPXor6ijKOkFjM61S0sLHkoKiEe
phJNVYuDoobSVcn41XDM6heY4CTZ02S3XV8s8tBRZKpRrI9Mh2O52FzS5DsPh9y+LQn63QdpZnem
3FHZl7OJ7nAn3X95UEae80jY9RtHY5o95Ed+/Jsgz9z6jWFZuM3rmy3ZUgstukNQZOLtBSQwj9PM
sI6ewC4xeR7TOlrgNVfUf+LYNe8MOXP7FTjGnLaWsjV+PBAkdbXzUo99EeW1ORudjWjF9oKdebZa
cplFPH+LDLfuvlzT3V50nYynCWjM/rBaWlxLbGQUHbFpiO85rg7yx6siWs+rS9YryNeSXsmaZe8Z
UQzNBfbdbpxQnX0mcUDA2i4A2rbRDhAR1C/sMoZUZ+mCvw4xaot9bQwVAgmnPw47KoqgGjyjVMZj
Oqg0ka/QjmZrhzMzuleb2mhvq2zL8HTjD7cw+tj+YrN1RNc27nPeNxOb4Up07PnPwrmFX9NNwrFo
LLfsDusetOqwU+Kyb04f9WlLq3o8F4GnrN22QPfBIHTRtobjYepRQVHc0P+5/5J8mtdeKBPFbU3q
+a+gmyfDUZbubrawdHMtS0gG3BgZru6BiVFsbX4gAwWj+1zgQBF0FafYQ1xxxpC3w3myjsJkRZus
SCBCHE8tntICoRCXSIFHaGMYvqOYYEdru4Uts/s00OLeU17FbQycOnmhQqtwAt6VFicDkv0zc03q
O0Vh23mKARKQu5Sue+ihv4VFyZjO9O86whS/3ZWIkjNe6zQ5G/Qo/OJyOMFecxL8fE+9uyXY1HTM
W7bDMhkzYDTVXY17pC4qm6rz4TMsU6LqJFivgItScSLjMakOSv4kPMJc0+zD2oj0+Ngj9IlDwMcZ
0LNis51ATSE6I7NlAvSGQQfvaEMK+JrFgE00/rRq56iq3kgyrhUWmQifWiIOgCz1RNTWRss6Rl0K
I/znOUKofbtgYXF7zidfXZaY0a0HZJV8QxFnP0rfTHmbunz9mqKc39VHCiFuxOd4uUqLPhG2jYUt
e7qE/JXu+/ILn/aWJ7EgsP5MAU/8hDlI9s7x9pkzS5ViAxxzis+18bNqs8xuj3uOw+mf3eP8O2yu
Ez1AjU+fDmLqgImkBOwD9Mz/wrJPjgRR49KpszSN54dow8VqJyPsVYoM4q1xSpOXgy5xdJk27DY+
FGACjh42z+X9ig2UpRfr3MgTlG3Za82jrYH2OKVbW5bRuGHo+/+9DbaJ/gCgk/It1InUz1WOpMtB
HTmxQ57rmvXHlui3AkXibzDoVDtYi/HimjFtvscbfM4HCfV7M9Q4bhJU/9o8OCwq4snHe3JeXMOi
72Jdjq+QVlb0O5sydUpyy7AxyfLwvCup2dVg7XFvcX5mHzwpAulrfkzjJfP5+BJS4fA6YcPq4m0U
q16YCfZKcAnFps6kJ2wWZLsjrj3CrjLcVoLbdoyheoaqGbAhHp89bZmCpKX3EFperIGNTZtKSOah
vMX6Vp8vWFxBN3as8HVYhP9tIL2VHR2ZXdq5EjMQQ75Pr7CmHxc4c6GBvsCBGDjOUujlZZcmy08A
arf3rVggMoMscd867DKB3Zynrf6D2cZdqwjzYwssQZ75nAJ7aHYmjq+9SZU+CR1n8n4tyBb9DsgQ
/Nds846lZzblD+PG5J8amPAyUG/z78cxzteQjoQNaBmwclfYCbmzNdDDf9kC3GyYjg3m15vSFr4V
6wguvsXdX47XTaQunHYsMZk+oFJcczTTbMC+Yf7ejMKBrZsi/dFkq3t1JY4e5oETdYpsybvwk8nv
uJPsxXk7xq8lmoLjFMUWzKbHvsB2Bt2pnxk2FFiL0ro+RwHD45Crbb3WMyQqnQvoIR8Lx8PZwgoQ
c0JIGB/Sie6fKVTQ+sosY0+S6XFtK1Ls5pxEml1qJ9L5jt8EJBhyCi4AdjGB1glnBHalR8v/eODo
HmjzxtPO7BnaeTvetkd5Gfax92ntPmuEt7J2qavsW1TOE+ZBV8ePCrGU+wBnQ/cbvSmjXbxjdOsr
9Pisg9mR+yGhNvoGf0PKz2Sp8u9bnQOsM2VJA9IffAMEWNT092Hm261OQzHcVqp/3hiPqZNhpTk2
B4/wsuYcIxzcLWC9G+JxMq0ORH1LImyBojeqDrwIklen2uajfTKlagiEFGEfAj1K/XTUETomUqvl
EW2NR4jyPKemd1Vpk7YBav4uCMLNPha1cFymwGL9FmMA+0k8RpdOZkhjfpJ+Ph5yWMUUeBsUPhtK
nsyzdkFixj8mwLCdvd/kE7bGygAiAMEaz9lc4oEDzixbmtJbM02sEmeyaj2glYPwLs04gnBTOHe/
7dCWrfcFmceLxonyJsKaPoj0FmeW1oeAVpg3Y3iJsOiPtRwkPLUOeCYsieJIpo/kiIovgIOFvGKO
Lx6DEiW52KCwcokNsOxXYdTyNaJiAcDGntuDT9gsWjRc+oNlM7TJOQbQx9KKCK8+ojlMt3uVZ13O
61n32GGNKbYrON5PvKpwMagifBcAr6568DWp8iGB2fgzXZGj/JwUBfAJ3xxMQaWg67gF4pRHbTrV
4V1uBToL5T3kz2OUgYrRkR1hbp+HpCOJlKQF6oGXB5MWMFD0nLD/rTIEsqB9AIdxLaiXMTDUkNIL
8GnzhjM6SvrFQ7g6lFMw80OZ3BZ0Hfo29QSE0tMHIxqMP3AgTuWVJ2TK+oKm/nmkgf+iqsK6jCkQ
q5rViEZ8yjXFZYNr3Rx1i9xZeHQ845+mQAf2wXi5/2ZmLopXlmUaIYN7cSQPNRJi77zLZzNYZMXg
jRqzOQeWupZ/2NKQpAVfJqbHScb2cdcaFIremuNHSuaKAoGEzR5i4UPVblyre1kCru05n9yTGKk5
3jazz/VQwMgO8oCMSJA2CKS5I26Z2PfGN+lxu60l/PqtFT+zSvHpajAJR0MGB/935ZzBE4uAn+Yr
2wDGEQeA5sNaVn9iIRUfeuYEOdswGnRjfwh3iL502SgvCvvk7p7Vy/ri8YD6u0zK8XuN3Lv8fRW8
Ut0E9tn9LCXd7uBHCPlLiDMedXxLHfA5szXImkTN39Ev4augojBY8WN7JGouI2Di6LLqKIse2Qz9
weMNSvxd0qx08Iwo0ZYYqdPQ+zXebG9NYfwQRTT7lR27hp4+albdjs6o+aQsiLQ+5Nn2AUiniS77
4revZAWT8SQzvv0p95g+78xk2N6DyDXt9tRjuXNJnJVdNTfqBRw8trUqMjVXD0+x9H0pZvBISQaz
rR5WF1Xz6UCgLRcgys481HOp3xgHYfal8+OgnUx2gUJfct8zTAEe8x8G8NYEVxb3aYP36UIMIsAf
5iALCdgRlopXD4du9q6nCa4daGLUBG4nAE7VGPCabplMNuMqVh5gdrk82cLm60tjd/EPaeK5xFJU
nKCachJtlx0UobwgvRRfCOe+xqWZklBcoD2pfCeQGXnx0ZiLvoHv1Y09Gsd7sD0F5oF5bR5hroOE
eT43FL4IjVL/shwTR5+tGimwZTjKcNtHES/YxnHPirLNdRJWiCNOUInUixLsFNBvFNWjJ7VILzfd
F/z/ZXXM38C2wskMfPn4X4yJHa4dvIpA7O7lFrq6TLanGdGdWzslc/gN5hfsIIJEi7GFMyk6FehJ
0bPerCnvRWlEdtFyoZ9l3aBycBrIf5qLkQ+YufHDFhJf2OFiTSq08gB6fqK8Hv+Ekm9/81mh2bZL
MqNPX4uXHD6Q6knNI6B1LbNoQDsZTSc1q3V/KYyVlwT9XQD6yArRThMmphOw90Ke8V2qFNAX92+Z
gWb6VWH+VmfjbPTRsN0nrTeqSc6w9VbyusAjXrdLPLlvNVgXOuxpENBcz6O3nQoBIwvQpD1GzlmC
Ohi0TvyPzDsFHrFZHYbTmmEtwCFq3HWhcvHrMbnq96GmhHbwzMLzsWIdhPUOEmvQ38EmC6zK0+ZH
vIUpAZOh2X9rMsIZWkQC650Tj8uzqTWde/xK+kZUpJK3ZkXQSGtTzfSp2VSm4StUeSA8RwYaYVld
UZ5Al+UUMH+MFQkLjVZoCzHK9Q70E/wSkSbmtlMt5zzuFyKIfxxhyPkcMg8ZDopT/G/VFXtgkH0f
ZxZT+NcvpSsHipJygyK5YpCr4DWfGqxddXKzKYVrWQYISx57/bAUtYyumUwEHRAMtMpHjJ7kgC4K
+YZ9xsulB5vn5F2z1GCeU4ymoKnr1IjB4BAAgEwiAHNwnPu9wbwBhG+97nKY1lRhUjlSydvVSPcT
Pg8a557L2DmKDhJQXnk+X5qZUH2Xj2uG65DcHlgmHelLgtbrWkB2O3dZBedoPLcjzIuAo8CJAG5j
aw7XtbQUcMqYGtcuYmrSOwRKQTeB7Xe89NGKHaCBqUM+qWUGHwlZyVS3GEzkT/TP1LcY1FnZJhVa
sn71QryuM7Jv76mtMAVFukCeA9y4sxPWcfjWh7Wy9KEolORDQ8YaAErhyH3TRIt/iAyZH4S2AZLd
PQWFl7sJW/yaqENccEzF30XK479F6hFRMd30qUByBEcyOEsWPG/R6JauwkAjB00yfRrNsq4/3crQ
xJuliJ/0TjiU8G7Fym2ebgnw1cjrra2xu+3bCnEyV/iHgFnIbcFyOHTl09sy5yw5wVYLXBbam+Me
LLadzjqB0U8bEoKfJhoSnKuDejfqSp/vsg3byjYwnN68EpBRumOcHPgPowENnwWYJHpe0fmEntmW
wPCRdtdizrLXxi9F1YFmW9TNsyO8mgXy/p5gN6i+sAm7GNfZkeJDgZ+8s2H3ohOg6QlapsOyk5dr
FLUMw8Qt1CKR3zlwlY81+ABzNXtTJ5i6ZHs/zhqmRBEoe3UXgaB+U2ib8u+YBrX8lmdOVX+Bu09Q
CFQzyBsOQMj1zE4JMB4IEdH1Eiu+lmPTEru2Gttr2GwZryOn8JTTfsnna5Y47XuoOFGrwZqP/l8Z
BfygwRD0BpEGQ7+e6ZC10P3EGI1U05zmeioq1FPu0wtjcnmjRM2/yAEeGQ4uAk7TOmlMwHbnSv+C
00hAMARwcTPKuav1CRFde9oDK4AGAv34joCbKpRw/Gz25n71G6LxKoSAQBzFC8iJjJDyC5MCWoFQ
V+w/Ad7MtG4GCjUkPDHh3i9LNnjkvRusvKSqLyB6l1fMGoceGMFmQY80wvIuzW/CAzOhlndQXnic
cMXkwJTLYo07hnTT7Vl4GEQAG0PSXCskSpti0BxczCFQr+utXL9ByKPylzjFffpVysDC5UAtr1sd
m6l8o7VMK+ycUVDYDm4t0xN4D9Q6MMsA4VKdpw3WfeG51hLAXHhbS7YCZoHnDpA3ln2AOcLRz3dK
to/Soux/snxmGEFvZz7O98x3R7Prd0j9x2VwFpZnPS6z/FT2qI7HGXG+9AqUBaw///9XCXHNctxg
9DovZM4gNnAy0E8v/aTahTts3zWSULjxzjPNsIgd5NU5tDw3ofVSd6kaExy1MGH5kQPKwJMFXQjv
HGI/1lPCcxxVFf7nb2WLwgJVr+P3Urj5T+whOW2hN4m/hK7K6X7cFJLmQN6V+ynxUr7bzfO/tWRb
GGDxRO2DPPjRIN2sVnAQzSYY9oYDnsF3SaLJPx7peupgvSb2FmuN8StmIKjPd+DdBNceQ5ZJa4iw
aJHsOL81Snq3jqO0A9zhyH8HVFHvO3T0Fl+AJmVf5wow5JbnUdpvzUrsL1lp8Ybo+gb6pKAJOyGv
OoWuYJrLnguY1MNJRClYFcXJBv1AUM2O+Lw8TPODZlXqWrrAeKvPiAZ4rwBNPgQIASAq8q74B8kt
DID3WarvSHPbYFCy1f6NlzJJWpw9GZjrBUaLD0GiJPZV2EtklQIeHh/VpgHxa+WiapDwurS/DrPG
eWfodsSPoN8TNeSrDPOQRiN7rvWaOiBVDKfYqI9gXkoblWW/bd6qO+oitAzbsuWPJRLI/ADfq33q
g6NNPKC8ybiFnxCyaBTomkHUcgv9PkHddsNn/cNa66Q8GW+SHEtRSvphjWhZgufz7CMyUAYCIjhw
zRcL8d/LOFcNCvYhS1iBUfc2Zjm0XlkDxaoBToNNk1GV9tQ0W/WMNkT8BOGVbU+1Xuhlj1NnL0Lh
V8Mggy1PSS4MDM2UlM/RulT/ysDQJYBwrdcTePj8eUPr+xNkgSha7MdAYAOLcFiIKumqui0mCCCu
Yw6EKSIwu/67ZFPwLYU6BOyolW7p0WVC+qIDKBDJdT4PSq0mhpfsMf8qYkJrEB4xRqYWuhv0oLGE
7ntA1C3O63H0OzpRBrJmWLEpBfEX6PxXhWWjotttpv+MHmXsnu6QZ/RjwhLTy9skiVGWHmisRzI/
H9rx7X1eIPV7iJDD937Tk4a2zn24lECV9U+Ms/oLVC3PnnY2Ot5DNTMWQ4TO9SEI8KhdYqPwMGvn
8hZ6iKZoJ+D7xwOMoba3qSiQJYYnGSXI7wXKH0J55ZMIJcJKob/wrDXW818lP4rlDudZ8WXHY37y
MNF5b7Qq4UPuC0jdIZdYvsO/yoxdHgNxhZIprr8B48/3x6nEwdPKbWrK9jhK8yfAZy++ufSQcGHp
tDz6mM5QSYHLB7CxacghasXqOzTp2dRPCRiQ3peEv1uDbOwTfCK2+JlOBpUHs+T2Z/WOPvNthDkh
WOUJg9jIllOyI5wFBCKQ2E+/wmAfxlTIdYYYfvRPwga7/VeI4J4RQ2TqM5r7MRn2cTcN5ItR8yvI
BQHMCUIAgCpBVZT8V2WQCQ6LycT5lpiB/TSeTWj9bNNMHUqR1fc0I24HewDPu86Uc/Yso+L4jWPX
esTHZMIN6Z6IT0LDAv2RbgCprE3syJ1cDg3GU/HmKZFHmXd+rEEtG5ay9EKaff2O2ZuDknYzeUYR
UFU/Qd77JX1Ff2aGAIy/gWOfOVfTOx1FVnUEmBG+M/x7bl5gS30aa6RNDFWIyXcWTyK5lDskR1AP
sZFAJCdQUInT6hXUR9OOFtHBEJHqDOCThqAV7UM9/WDHzPSw1I18H+cRRQGKgeIbdLEQciX4fi9c
I2MapYJQ3h6byvXjwSPyEwArYnfjeRbwGG0kymxJFn2X5cH5zokZDo9wz3N/gephhVPDdZV1BwXB
PSDHDbayiSqb7TaLVPHrcjCRQq7mkgmW6hF/Cs2S/TiwXJHemTqxdxjaUpxpOFXMOc1DFl4WgF+/
ae1d1MmjwlSBMZOUp/kw1UeAlzR9cnNICSZYtv4sfFQdgytxSVBj54CpZNYiHipf7QB+JkaPCz0a
gWVakpErsGi6ntakpPdlBtExOHGGI5V5D5Q/BJb+jlzeRGfCGMHXaVT6SAEyR3hK7Sb7MNUZ/o5P
0x9eZ6w8Q9JvLymGgNu4v6lvtY3SadBFgSezhgjr575wwKKWZCtU42x6nbeKkE4dR/EfLysojjii
+b4nfE3e5iUyEVRyJQx+bINw2U5VaD1OEd+Ln5XZ2X/znJgPGGWUZVcKXF70aVEAgkUb0x5FFf4Z
SE2Oc1qqCFPbemQPDJrBHzNUfOpkQeNUUHfcaGeQcgd2GRGhLaHtRtc2r7n0HcRZBG3xKtn9PlZ2
7Tad0u/Ihkp8Z+EoE50Dv1H+iAEyLxzaKHAnY8U+oODJBdQICS5UOpcFKGPMEd/mYie2heuN/W1i
imoDF6f6YYyhsDxZb2vbAqslP8fliCGgjYoEjlMZ476NKJh3NI+wlpJklnQARsp/cAgZIc3aE4bo
oVzAdUbfvHUuAEg1qnyiU6CGlLwgO7aArnyOAFToba0hacnLFe7XR5ZepiOJ14tKCvdcgtKg3Q6x
T9XCP8XRFmYz23ZxKw77lhQepAscCnjzrVrG6BVyKYgyiN7pd2PA0a2twdR6B8+EZYW+ys7QO2O1
GyMTWkUQR5HMzzC5zn2/b1Wj8AsJ5HTQP4jQCuiH93baRnkC+L+BMGz8lGOWMMT8auBD9R/Nx+ov
9EDVfbYVAJITi74eOp25bPq6OaZ9IJlL03OFa/BeNXOaDxDBHdcDjjn7E0K3lv+siqb4CWKMwtxp
4djxPCWyfgHfKdZOmi39Ri18yO6MSPivFXpvSK7yGNlxPLLHEwIMS9suRzY/QGSyK0TA8+gDDOEE
yTE06l0qS5wUqeXsRcio+rJi3pv/IDbM9hOF4DwHn2npI7TyAB/lkTd/hKkBK2VQlg0bdkkRCpIu
Yu5qs+fRBYGMNEC/6sN6V8Cj1525TjjvN6gL8weQIeO3owb/f3LbKgHDZ2SMT05TkPuRUgsCDbIZ
cBCm1rcY+ld2wmBRnjY/xe50SynBckiQtYFi7QCxuIB0WwdXQwryatThfhItzPNR1kSejvFQIAjK
TY3YI4zBpi9FngMJMFG2wUQwLe6JhfSvjXUjEAPAUH0+7Jov2xcM33HOea5o1AfI2pbHrParei34
bF0bSzQL0OybJWmPxR19qTDktkjFmZO23MFowxccuosT9mqr/3F0Xtux4lgYfiLWIodbKlc5Z/uG
ddy2AQESCBGffr6a256etl0F0t5/hIlpg/ouj6/tnoji7D09Ki4WiMEsl1yOHPVkQyAN06rJf0qM
0SFDN/DMhefC28lJchZCwLYuuuOOK5xY+Hohjzvovic3xm6UqUn7mxDrOqBPPA4Ft0ZXda+OcYF1
WFRhF6erzQAVeWeaA+11qjpmdF4/5TTwVjfaLwfJTC2mCxqX9m0hXv2y1LnnAFiVHGt2hyESSmqZ
Zmfre1Ps7Kw2ifzbeJhseTDOMMkjafH2spWGSRikCSA4dehG4sLGOnfsAmTcOIu9CmGWcqpvliIf
X5F2pn7nlGhfUOEX9KyitCwuQW3BCRVRIXgSYm++bSRZbjuEaHJnl6FSrLtxy69Sz/rTx72479qx
UafEbWGVeSLgwye+jf6xb3OEmLr229uk5bZIc2spwhThqM7u49EpEQxli588FAkFOLtqoLHgNhrZ
hTbUeiTeydR5Ixk3wnrcFnPINlohXrqBblbqwAY7PAaDjz4t93Fap04Wu/rEsdUbVjWlfuMIYAu9
vTEc5GsSy02AminbB7QcoTupbeWcBtAJ+iBiTpKRPrAXXdbVTxTBk+3oTePljbp++LCA2T1OQxa+
FBVmvuwVUjPK6VrRo9VyxvrVLYup2DeVZztkLXK57qyiDSCmu3HippE5/fChaOO3FeUEA3kSFqAf
YkbaP6EbYJ9QCHNL5LlAZtkA/1/EdrVdxqwJNlOwjPfkPbTzDlt6qTfrOiwQBKOR9a2EPML3mLhC
bauVWth05XOfea+rZd5CvqLFMFZoHUZOtXHfU6FT7IvVv2oM5im78+exBZ222iJLO3sa30Ug9eOk
tGFtpOi03LRI7wMoSzwyadBU5bzxqqFZTxNPM2Bus2QfAT/ywfMi89z0FEjtJB8EjGE0IjTWdaTb
swdScguSNZAr6l+zFlyujns9rZXYx0UbEfC/lDPuG9SPepPPti22Vx8/tCmn5jcRr5m3C1szVaQ6
u4J1fJhp0okVpbNp6SvEs4nPoYDIsMtYsUdEUR0anIHgmUY8W2MZ6dOQBfaNdIcYaM3BxdijewQ7
CJQXXuwI/xXehkk80drew7BFsr/M1RjxUoNSfVeZrcI9ADT/W1ZxqW4AJ8yzYe7IUs8k5T2AQhDv
yjnwqvsoaIfnSXr2/C68IndPhhbK5FuO4Xyqe09bkPVZYf8sMGX6TmrCsbao3/12Y5yqNofMnauD
i1hf/DqUVoV/dmvPKkUYQEiqcHuH3vC4sx8oSwCoa9c+eF611zRvIWuyBo4t9fVRX6+PTLs0QO+W
jg/8lt5yxAkxnGuvycNj6NUuIttobXYOiNi8w6Lb1HBPZDSechxOM3+Phm3PAO0+8lxytlgo6/9k
7ts/5A4iPnKtIrzPsC8BtS/XCGUB1JQchglYezOUlmWgaesBGbkt/HfQM0fv2qhVMzTsGPwkpsVO
gmwS9bSDIPrTtK39lWmdhLe6HtfhfeKi++AaWZOtHxJdR3lXkbeQOk34jTMGmFZPgS7vRjbWfCec
rl42VH5bMV9LNR39FroIRVRRhVvZdeAesm/tZ13AcR74ZVBCsrC07zWS4H4Lmuv2O5eeJrFjEah/
e5yK4s8KM/lTSRQcB9FHntkqCoOfghK2TeiV/d8DNgkMVHOxvNk81hQGl1Q4b5JkXe8FMt/lzNvd
tW/lHCHiSqdRjV/AJJ05+BDkMwuqbygkDKPFvNZD7oon0wbBwFQaoq3316T5lzW+c+PpCYioihhc
t00cA+zlE2iys9jOckGCWK8bsdbDk4kkRg/uzuks/VEO6WI1SCRhDHlXNUmPIvWGmrNHDyZ8KMJ6
Rspu5fFt7ykTXx8YA9Njh6uoNrmnk+KjEUsuUkZIGp5hbxzCpUq+DVKh8kuJpFCfzBh1aNn7kIUg
iyVzKDVamjG5bZZpa/k4VNJ4cPTCxOIxW/BLuA8z7JI5jKU9v/By6fEohBH2IefiO8KUIaQynXFv
iTp1lu8R+iDb8SEjFPXJrEbrNAztTVIRbLJ1Ivah04zL0EfxQ8FtOqvZRS0mnHX9Z3yqCO9dyq+y
wwhL59+0cxPva4FHfO8Sl/ozYVW/BWpCjD2DAO0CcWV6+HhtSONo+v9RLMYCrFkNf8aO19dKI2VN
HT2Uzz7JV0Sl1b2+txZ/UQcZ1sB/0poaEnmDHIzOW3nRifZHL7Cli17Nm4rcPvkto74Dg3S67A+Q
pcJc4nZjte96HCObquQhY8Kp8o+itiHRmFmnZNPIFbxFRODOm1whWDlPCzjR0PSgtLMjbGiGFlye
vVA09VHAZXkP2prWe0wW0ksnEy6Xmh2dK9k2Bbd2bxcmXTFYM635DT7KEjQxvJtHTB4Y7TgQ4s61
nxBGzPXW4XaObsdWy+600GOJtcznkdyxX833zKSiSkUJbsxijRER7JesYzRciTds0d/a/jYwQMbb
yuTjSywYmc9OVbAoeZOVXVruy5PthcN722dwcl6I0GbPio0AzcScFPvMcu33STOipY3ohucAQ94D
LnjwEzlm9adlxuzFBkIGh6PvT226Tuc/YHtsU5WxBkRkzAT/2R7oKtAdkzyUa708dOsy8tBXmGMO
sS3tcFtxNz0CuwTA2wPO3UMcZ8Hr4glpvSbCyxiHmyh+V6pdPxRzIyqLtWTqGoOZyA5bErJsjTbS
Qu00/V3Ng1rvohz3I3vZFJY3OREQcEb8ToAS1JaeQUkCe+8PsT281kET5Se7Nvn1+2kKLCPF7DHA
MtlBigQedc5dVD4DRmblUdpV8Yk9xp7B4aSGPwywLO05I6S8l40d3NGqU6IfJbTwpamk9cFXI5cN
MrnmlRgcsqGVl0e/I43Jf0rbjPeD13rB1qyxrn8GaURwPUHdSUEat/ardqnnO6NtXuUz/HuQc/KY
GOxGEFT1o3kzYeqysGP8FYXDoFbZ7oZgshFB1mIJAcdTVZcsGr35Cemtdx40uY1EyKEsOErZWt3R
7QHimV7jwd+DIpQoxicUQ1CpIoGR1v63sb2ae4bcLMLdisk8EICEwVPgSH/pS9v+z+vz5dznTgWo
WcOdIxFc5wdcv+0jcrVcAWuQLvPoF373WirXehuaWnubgbnj3ultKzu2vWXdovHMzKsr8d1tCSsd
j0m/AGJbzSiemBK9jq8vH90Ub7d9iTsVIctNeIJSF/SJtIBgto9RM0Tq4JX50h38pRvnXS4G5KFx
awLxkNBWWn56KtHJPcDAPN5qzXC5befwkFhEeZjB/fJX4T5D69g9M3e/BIcis93y2GNsUFeyy/0z
ZZmBobbCPAKPVcURUWN5Xy3rWDwAPsRFWq7h9EvqP8dTgVF9tlIC+8ph75dOpMDpZLlu+izihpYS
d9im9Us/OiwzQNORAJ+o3dWL5x8aQ1n6vsgp1/h0CZEsiMsSGs5ZoB0D3wIK2A5LjMEbhQMr4naZ
VFGd6nbofjm685fVM9a4c2oBVdV6PT4ZQVHzn8UUfkE2v0wXFbH1bvxyIu5tcFZvN7ltUG27Jhbx
fnWqEjfFDGJfV3yutKdwAwfB0ozQvI2D0dXJHO+ESb18R0MSV5gsY7hCBqCse7EWS37j2YD+oepo
pl16GVoPo4jG51kqpS513jnEMxmqDg9Tj037jcTuyUCFgWHD3asyZIgPfAblmjp5t/GpU0FwZ/7L
Qc9nVnZZoS/Hrww8Tr1MWuAxQJLbOS6/ip7jcm9lYxugvB6THKzMxqfFODp8QCzWXx6XgMMDxkKN
CFnk+6AjGveqEIheoCGKuxlTTpHKuvPVIQ5axLdjuHpQ33Hr3zhM5n+ujBZnv8bwC2lHSsx/Pet9
cYKcq37dMkCVmI/j+M0h0s5o7BlD99jk1L/SKaMYnwuHTorHzdXpsmKI3dbshTh5AplBLPtJ9IVN
tiETpGxiByapUd9RhF1ag7dGG8HAd8lyE1OWpn39H6MAGjI1+UFCwIVU8uShlHiS1NXzUtbzHIBT
VupvHOz40x+wPBCLBKnr5jPvfWL53Ixt37fxQS82ktY8lPM3tLbojojnwjus5+VyvxqkJ0eWeQhG
gufXARelsX/wnQGO4VPIz42NlwQhpFPXm7nwZmeHgRVTZmTC+OKAvtX7ek2wGhI+gMbPd2L3t12d
6H3Q7XAHTwtELmM5vhre44a3PGwumGEQu8kBl5RoPDgLe6nK+6n3fHu/9LnPUZJrlPYF4u6zFXDj
bOkR0/ekhLffcen4f0vbVZd1wQ8AXeYrGD1Mj39UvnkvHnspbGns99a+jIz9tFYjKKPrybXZjgMZ
4OgVc8Q3/ILstkgm1gfeav0fikcqAHoJE3WsnDY8MgCQoSCVhRvJ6iU6RHIjxbboPDf4TFijhq3I
A+lufJkUy9EzqzueprqSZxnYZUE1l4z8I9y3otab0EGSI5S99h+BtbjOCTk5vDvBBg3iJQRzPVIQ
Hvx0iuR8w5ZXJmeHFam/HZEgP6rZb0JCCJqS+zxmtt3FNuF8qRDjcutNVwjGEVMSbafe9/mP0MNU
fZUrPpYDwDiPeVw5ln4ikMhXGz8TyaWwrCvgloXiPqBp8ddGRGLzfy+ji13E+RebQLKm0ZTV4YmM
Nllf2ho0+8kpO6s8yVWX6zZD0Y/AVUoHiAibSyREWz3oahJOCkyjvpokgXbypYRFnBy6CXcmd8Zi
W+E2v8MEil2RtdLHrB1O8w0eS7j3iMHDTVu3GZCkDhERlX3V+PPWdeYq4NKkxnTT9sN442Z9+ePG
xlefUTE7/2Z4ISm2dtNlcof3qLiLgbfqw6SWBFUfJQjJxnBQ3yPG8Nz/eJ+a7NIUyr3jnCw4nFUw
mRvFgYChsebvc25qoDXvXIV5KU4BnOD9VJjxX4Qa6cdml3wypCz6u3kV/Ufcl/m4K3wjpyeJ4Htb
YLvFtd/RxyjjIUrO1GjmR1s1E6xnrotd6WYq30YoqvO9l/lxcwJzlV1aZwmnL7+/nhm3pup1SHrb
3NdVKS4Rz84Cb9WBNWQj1ReHARCYtKi6qjcOino8eYTCvznTVfiIEj15lTE+3jScou4rHwv/ykGL
0qQqpCBvk8Ail6kfVPk/JaFkUE+AfdKpAV2x5VKZn5UIeb9KgR0ztTjX9CkT2fgRMK8+5E6tmB58
d/oJHD29zIICDobMwdsnWLS+hC77Zot4zDrasq/+xdqwkFeeNClslkuOOtJlb1tAYo/7zC8LtaXW
2f5A8aT+kV7cX3giOm7EQkRPTVva2cWl/OBCosnsnfJ47CBXIG2bMwlBwxO5yO26xbiHIaUlSiS7
sD0huYkaCP90gXjoU+2Gg8cepIJPSLmkODo89lyBVdS8ASP1402OPK/eh1SQjsQ92vKPwT3wKCtI
XJtbyiV5HrdD7B81GxA2ur5TWELcOXc3QlzVaqoUTnND9tw47avEeDC4slaPDSwk0JAjYmT9cxas
t1IwQjPPDKF3kp2bKKYWt8r2SwBQsZsix90XINfsxXAQiOOypttU2H3p86zMgstzca3TNDGg7CYD
PZXa4CMoCiitIGhinBTbFiFJ+mLGqyDcdbltyJTuI+RUGTYw9JninrpZuCxPzJoUmmmkOq2hu3NP
QvfKXVsT+ZISOKe/pqmvX7JeLs25XuRy31fZcMccDFnp+e6CbLL3u5sM3SgWayvrGcI9a7h3cfq7
+KqC8dJLlaxvuP/Xu8g2bcHq76KcZpjVAG5rjJGcV+JpjshA2lvhSiown0ocke7CKXQWMbf9ITBN
Pe0tqEYuW4R0YkeOQXNPGzAvLVef/8Su7Mtj1hJoQv5WJz90nUWX1eG4Txlsm7fOE83tSACz2uZ1
ZvZsYTFGNkCeE4MuCqZKKdL0qTKL9wFjeMiCq0Jo6yjq1p9W+agm2jXotqbMsjuyTEx+A1QYFNRq
NnbCn9WNb1aVB+cWkzefKhTaYa4Xf9z1iAiHVAGXAsyXkdv8uBMlA5dBYHgbU6v0Z/Vek67yX9N5
qMcs48wunnZi76fRD+ZUKk9Fe0Y6hh9BiECVkkzYQZdVC7pECHon3zVjZl+UE16tQhj9BIJ6y0OG
cFU9bqoZ2TkeONcHpTXkDKa6nZdgG11hGIAZP8M/h099TTuUSObOWtCK3LdVFH63pvXQ6DMg6N3q
z4n9zg3XxueZEr4V6pzDNy1mpbGHzaGFHiIQ6zms4GNkak2jsfZtx0S4NXbHCS7RdG5svP35JkG+
iH2Yu3Ezl/F4B16e8GJ1zHV7XeFT3STSmb0LcipqxwEHOiSHpdA/WTiY/BXlaNET/mKQnRjVESwU
w25h7q8GjfMWA2HxQH9m+4SMaMQPyy4Yb8jqSP7zpyGuTpEqxp9mXorbIR5D8nzaJrinpi1w/1VE
IKGOLlCqpC3sxrC9Du0sBUWF8VCPSziRGDBdXWRLHj6GNqUAXOpWCxDqDn3/2FS45/lhEttYHM5l
v4vLzn/KrlZYJm7bb3bssD7u5B5pBg6mQtmPiCuQxo12ru6uvqPT3CD1AFppQDgaXWBv6pKy61m9
ZVQeGJvwNXjh8hy2BKN+LTkOsHFM4uZhUX4hT0VWaPk7WaD+KRYKyH0FT90f0edGt+jZDcxY5+Jt
SIDVgIGyhDe/QTr4CPvPYKPdgcifkCyedx3hHkm9JVhewML9Rz3o+buEBf2cLcuRb17SjaeRxl/M
WKzBIDStbBgFovrPyfPl14bIyVKzDv1zxW91hUaggLdVgUWRhay0P3oVZa6X0tUS834K/uQR3qxt
EthSowKU+wxLcLikH9Oj2U7QEsAZOyenRahAuWv22Ifsc76GTqkOHBy6OHOeXMviUDKHOxcxIVen
7a3fCIvGdUs/cxyfqwoccuP7er50DZfYrnKrvCOcylXec1h3hT7HMhv+KegPDFGkqrxdba0leQrl
fMexyNAVldzQe100YM+6Z2UncgOxxQ7JVdF8FVbLwTvYQicn0U/OY7EQvHh0eHnyNF+q8c4akmXY
JOQvsGkEPeN/3+lh3LDc4x+FGJjwbzokECP4V/LXKcgcTJukCszOk5RWkeydYw7jL8nAwNwwvzEo
vz4jWA2YgbIgiNw3UZFscwJTyo2oxPygKBB4t5pl7V+Mx2PCo8prjzS0bYZXtngxvEch+nR8sKt5
tcjqeQfvuRr4u0I9ZJQWJSe40uGGeI6ONh06y9o0kSZ4pjWPIIKpFCtXAxs+okjcB/EmEXZ8nzhG
4wKfkfyOkAel6m/8yIuRazi5efCyKNR7h6CKd+opw3983F5w9LPVZmvvMa/ubV3N4RGdrThTapep
jdcHDsgZCAHBUAbJ72alhR4WnN03vk3qmZ14VDH/2SUMl/jSqWW6UXne9eepzCJotJismA1IUgw+
AvyAD5Z/Ak4EUa/2mAGwCo2UUJUbfCADVq7KXqctYyz5HcXi8sotY57526ovUOkOOkcHAJ7K3No2
ekUwQF6as5sxBR2QXHThzsLPx2QA1GdvcVm6TbpKH0e5p1z7sesz7Nick2qHAbawNsOAUGFT9uvq
YiaKhT5OU8ghI2qVi/8aFixD8A4VtOm4TO1nsayJOiLw88PUNl3+UoZj/jrihIfADBITUCwg9T/w
Kj6vuKj6z762bSginCVRiplI38DNQw0YvRDE5XpzER8wGHb/VQNZ1SR6xEuWDqXE/JFhF132gxqn
x9Xnw4T5zdn0CoDL9zD0aATHQebkvMsyfstCvoszHcbuVHPC2YgkLSLoahRKVnCO8Qm357KOCCOQ
zPX9gf1dPC89B/0mR81mSLcHVN5FmPqnfS2JX0njkkS4rVck2fPQ2MK5d1QTntAFDCVFg26+J4S5
qo8LfarlBfkdV1uPptU+J4TbqhQOzeDUSAgRRJ4UHuAltb5xSFlzNrEe1Us/+cmLg53a32venqv9
XVmHoS27/MAzej3vB0tzXg9ttYffHdARzW703ocNgsN+tpAyjT4vZjK4/mHqBpQbdek28WFU/RBu
J8yl+ytxi+MFI+oVq/QBRbE62u1+NlP8ZGmF/KP0pam3Car9z4UMr2hboxp+QpMO75ThPUaUTomj
TofWDRqiUQrUzLPWuHssOJMEuSkGLQaxkpVtDtASYjSaCWe7ygqLzulEashk+xm5XV9ntZI6gBTJ
7e4nftads+Kk2BGjYeX83Lo/LpinrAtgrUfTMH70CZFuFZwyrKrDtpYF0CnHx5Sk+Nj+fxB3cfnQ
CBcItIOnSh1Yx+wyLYO090Ptko5AUo7n//aRH9/FndETxDw5OqjnRN86KT7myN6UWTI88uWNNbSG
VN9JUgYfLdKe6Bx5mbCPTmIvCQO068obbx7WkFcucL8wekVv3PWVsxvQfrL3lk7y7WjLeSYmgD24
VxOIR4PGV2Nh/Em6fnU3DcEyw3nNiD4/AGcnv23YtsXJ8eyc7HPgeGszeUO77jrqiOYb4ie8csto
xUTcqFG/rzrzi1RbscLKbBUOUpY4YHqvUGOMJydsDO9QUjfz3lPYCbZtDs6/CwPyPQjdo48XHUBm
Rc9kNmDDCHN0uPsVkBF4L5j9kwMY3ELJ+ESwBQQqngdK5IINyWMkHsxzP1PxZ/sx5wjSxUfRzcKH
mR5AvAsEwxcvxuJOKKxLVJyAOyK9z7Xmf2StZK9eaMnyiK/M/YY2Ip2TQW0ii3Nw3d0CCudswrjv
FYxXgI24GiuS5wocM1zo9kj9VDBes6iREDP6RSi/ZUoQsPzzMXqpcxQwpW1Ew/2/Iwg6ukb5FTg2
ea8S1n+SSIZXxi6+JUV947r1l8gRn3YX9jPytZZolLxYmwcvoSDyMDMP84SDEDRPBHUqUMvVB1Wg
hGD9sGrU50eEsj2hkk0EtEgjiUSRLd0ww3Uc2Xzpk8NHfV9rSIoT00ntntir5uqMfIeS0hwYjvzR
oC5iHL4xEQrYsyEC16bjOuewWNdLVA8S10iz1vEdJloj74Ciw8+og5x7sciDiXcLCB4/0ELgRcTF
2mKS8mqxHkK8qqBmQ5l33wkCyHODjWu5QfBmrwdvwkF8GGOtx3uY1ex+UGH1bUvTl0/IwVEw8gwu
gJV4jtknOo9qE3sYg+jLA/wXZ7xzpdj2Tc5YUfEFKqyeLqKwrlfGOhduZr9VC2Wex2qYxYutDGEH
o1IThoIqxzEUx2V94YMZH5JeqXLHHaSab9Ez+Ox6q1y7wxCUyy3KciLIF0eHH0WF0JDO8YHXNtd9
gRg2yud7edVZgkXFTzZBVRh/XU/sO3D/CfIFKuFJ5iEyDBwF1XBTJd4c7W2rkYfVZhfCrWt3hFPw
bVwcpx27DcloSbgbhT/G+5FAVZT7AYH9GDDEIE+TF+tPIkBbyAqPu+goZ9LYd1PPinMUxEPsFpEY
dZ8ERn4E5Vq9x4QHsg052fKyrEKoG3dGWLdjtondXe6iZN7m85pnWxMv6DELopl4N3JUW2DMDpwR
KyFM/xy7CAobmW8KgoTWy0yU0HBQSV75Gz6/asTlm888rErLp9oSk/WK0Jge3kTQ3HYT0ZCZ7dAh
MzxjPWJdcqZJ1ke2uUrf9lbXP9iz14670UxjiV5BFMHOIQPzo0KjVe6jPjHDAZqlOJNgx+o1ty56
D+iShotwtcS4G5KuvfE81fokykRrfeiz2eUtDtDzsoFYzfDPJDM6rDYgDRAzehIfVoSNRcpm4bJZ
rk7jEQNZGfU+cych/HAs06RYhSQ8Guj8jN/KFw0BGNHQpohbvfmBodBtN6RDAunGlQrOrkDqfRq1
mspTy3cBYIAItr1BEzpNuxU9020Vj3lwP5kqqW6nuZyhpat+PiAkLX8my4psirwEX5rjru4JHI3Y
JzeU1xec1qs/WYzdfAcLHOl9Xzd9cp4tPIHQCBN2cEg2k+8cgj+JxOp9+81SwQAmsoaG6z9agH1I
0BEYSMMyxrcQNFe3mkVdUWykTXLgCi8JBufmzn3fJvlEYlkYBbuWtG+OBMPotXda0COyi4joWz1r
+kG3EfxVSuPEjhuBAdlTarnFAVf8MIW0zdUAb7bJNKMEvJ7lW/afGX62mPMnpQVILzIOsEFb256A
bpP6l+Sy8lusEiopY+g7RKABxQ2+MaocFDq0gWIOUw/P5aTY8EzhZY9V56gffDrk13R45Odd5fQU
wRbNCrzhxA59DBG4Z0KqA61/u5hDg4sIo8Nb0XQqPme5Gt5Wua7PxGmQxMBI/ottSnH4RLQdE8fQ
J0evR8dFbM+6vNhVF1xlDQvawJCn67H3CnGkZit/YHeCigoNFvpzHfQsS9f8MbUhKIxABV87lkhj
MzrRqTWV/hm6CbOkqzHYE0rb4WKKwSGWo40voX1ra5Jo99fSsH9BNZvhLHl3D/iWM3OZjaz+wBZ7
G5kZXWgBgg1DEClulL9kxDcFpofml/c3Z/oe48brdsTTqSTVXtYcEpHkVEc1QCLnWYjagf5bXRDc
AM8C+pm2uiO1LK/viKvhKFZjRQBD6AH+bruavfG6yY7ZObahGHe2u0ZqZ+uE4NpA4qhLfYJlUWri
czd3ijfty9eJ+ekild0QAWSjb54MypC+7ahfUYb1hgE/rNbdGhfOI2HQiKB0UreP6CQgu3u+5mNP
KBhUPovil40Svtoi6CXdmQxZMtjXrHWqnVV54R9flnY2kiDu4uSXswtu0xKIuMmCugouXHVDfiCZ
yC8O+Cn5Cvg3x2MsZM3NFHhRf5Mhju4h6Bd6xVmB4/eCGUUfc5ssa0dK6zews2o9rnIo3f0shlVd
fTXNI9pXUFk+o+ZXah9kMqjM+tc0BO7dEuSivX0x2uY/0uyLX5aa+a5E5PjoTwoDoKyd9q2KHe+V
Qy+5K4fGfCQ4JoddbiUxZvnGx7c1ue85g+RbsK7TRIV6ToZtHa+CnnPCsE8V+ia0caXtc53bi+m3
FXsG/vY4Rv9v2oFs5szPgvsawb3FESqG/1ia4THrqXT+lag1v8bBiz7tdqQ2whHEHrFx58Fz7Q5I
pBSNvlxTVThdSMoKvU0NOqHsT8ixJjsplcfTrgEA8zcCG7Peg3dZz2tWrl+urbXeUlcdfAKY85hT
T8SmRAStflhINCDMgOgWSHCESfd+DiSeMsS4jErSKe+sDmVmmphcTbvECmswNFihba/LeIBah4tA
uOpOv/4i6geqfjP0zlxhZFZlfo+ELqN/eRNE0yxuSOW0X83IXGCNdUat7DgDYtoxjNsURNLaZImX
hHfxmjjkb/aB/RnieHhEx1MUmwphKnWkkgZ7UrGy4Qg3gqFfdlb8Tq9q5GwtZsA9sCapREM9EjtC
3dNc7CU3HgoCVHkbfFJa7HCHgWgGDaFsTwjvbVxz5IrgQ2sHOOz5SkpI6F5MFzVOo2l1HXMoEBhc
swH6mp2rhA1O+wCWkEQK05gzQqjplfIJ33wZbyHaEaGO5R5qZ6ZpKQOK9NCJt2HzNoSEaKFu5mc/
6rC/hug2/EZLp81PXhKlA4U3Oe2ZWUrdiMk4RG3MU/u7hJZ94wLUAOpDld96ldsO+3hJ0FhXvLDe
DYDhKraB1yacuh439p2zIJ7YrU1pNfu2HuJ3dgOq2mxN8GIKxcRdWi4rYX6d0IbYGCbAad/EK2N3
5sVKX1nmvNwGE96GrS/cK+FrBdnrEi71n5FM6X+Bw7y3J5PUGS5NR9RNStwfQfljB5+Y+mJV4U5S
JTnBNoCfpEXpB69T0SqYh9gF5RddiZkcZqj9WcK1mclprPppW2J7HVNyybqAVno3/G1Q+1300tt/
V4lRnjojOwGnDxBEOpAzeHUfId4nHHZJnp0mH6uHyYqH4lL2bYilDzs/r6PG/topJTBI6dwcGkpg
iRb1k5r901rX7xJchxg8pZ29ykPjg+vEPkpBQ6TybdaRqJPS5d7XxykKgLVwptk6zYwVPJcEB/+Y
kHRkwlyS6b5KdJZvAq/nhM1K3t99UCBa2Nc6WIJ08Vp1R+4uTL5FUgtJsrP9HvZe/23IIkdb4zKG
HuJwtH8FrUb1HbetusPWVDAWZbYz7Cyd2Uima6yK/AG5AAQlr/scT0a8EIQCM0V4nn5t/c6Q0r+I
8T+yujqVjpQ2/o+zM9uVG9fS9KsU6jqFlkRJlApdfRGhmPZgb09pp2+EtNPWPM96+v7kAhoOhTqE
nQd5dQxsBkVycXGtf/hRGbnquQhQ0NJA+8x+aRIrIDsg2qJqVxrRT4cjiA6w3kX0n4zeeupJgGEr
Ba38niJm26E8hYrOLuEpKHfoMREEskTte7j3Fcw6hwbsw1SSbvD0GtR4h0qP9Y9VA/auo6ry9nri
cXvkopLP4NChuoBJcj6DLg/OehWiy1OlPaTkyESaGwM6DXAI0uUN0J3BlnPDLQB3oYkyzt6qaaF/
z0EHFBcH6cgUtfJa/Qd7D0XsRz8TkEczq4lOKrj1N4Y9pM3J0b2p2ycVXc7DiKGOegJ/N76x7KGF
wDL42uCmsVn8nfh++JcHpPGTYTkDkm9DxWH6B4dDNT2hAtXWOytVfRXYTdu+CzGN8M5RFcfhBdQD
OTVwu+ZiG7mGnBRA8s9DFtqfbfT1yV+6bgAAk3boTWtT93eYCrL1qanB8SUGT06gkebHyTYkFU0E
uiAkmvit0I1p4uAtdXHzk+IksIKV2Ehmh08K3S1aBhaoibSyQBZTcprTANye8w9mMxEUiwLOHX3P
uquPVpeZf7V+YUE01yfx0ZqAFmKb4KuHiI41mA1UNnS60AavU85QYKI8CuXCBZgsoV8WMAUpbTil
QqdVBcNmdIjf7vyU0OoG1MAOPUpNLdGGnv2+k8C/34AIaVAuox2ExrUKHUIP94zllAe17ePko4/m
iIfgNd63e1CUTndAeRcGgmfFA405zx7TMxdy6LuUQ4zkLAS4ukOhd+KbSXs9e0LPn+Q6rZRZ1qrJ
kVyPDPwg2GeK+KJVvvXR41lrH0SqTQk4JThurpAAOlygO2So0BjzpwG7lD9TQBHf2rxSMvp/tvEp
rccOqQwI2FQm/EL7ggB98t7uqpECP1CvZwc9ClQAs8c4GR9K1cJFx6EI/zMjrI7A3vLARlGxK6i5
o4ONr4a0h09p1w5fygnEu2JHMTjkeuoeq3CgxiwMNUQQF5D3pwQwnv44YEQAOYz0atYWgGt1wpWp
etE6nb3Rg6v7OBYix7Mw5wMBHILDjFJjD6gKgXF4GBZwTuUIyghxqQYnxA9o0Pn6V9OqqZn3uH+9
CQjg3w3N18ejFaFQ/axAMaFWPDp2RGRF5p06YCrsFyMJ4CC0sDjKw6QHcCujYBSj64PDvHCZtAmq
pDnw6VoxzPdtarZcYgn3UgGRtN2FeqnEpJJW9WB1oeO4URZI8hNkYsRBDk33dZKj+FMLxkx3a1qz
cq92pc2O9rGzQy43HKkeZzBrBNij9HE0VaFSX3G85q+gh8P9RKoyPkBi1ptjJajp+0QDePb08BEF
h9ObvwAA5XVK/zb41GEdCuy79UXk0g6yKcx7lDtcXlPxFwXRj3KPbuUoj3iHxV+yoLYGFGiU4eGP
kjcJDyG6TDIxuWDUHLWOripRMv+jDJy+L7MEJxpbpOpThY/IN6EFEQXgVKV30nkQFNDnLsV3v4F5
ChcNDBtiBb3/vjDp6ODqElHpy1KEGqjAqA1olxZxwK+Uxlv7payCrH2mn62TvueV733U2kGdXD2c
jAuEozCFblMG2e4PpxdizEjrXAA20SN9BQfxcLZ6fPxDKyhWFNQG3UB61j807JpPmYjCOXcCi6VC
T/78xzTBaFQ7AQXYqnWPjFYFsagAcaUMUqTW8Q8YlI2jSi855JYeiL3KvfmgxpjwnCOAzOOGLdSK
n5E+O6vxV6SKWsXsOfSbn1EN1jFWi5KHB/rBJKtGUdru0DeDOA+tnzxNAO2+jl48XhqjiTbcQtcs
hgwa4OTxhqE62sLusCedkYQ5BofiAX4JXVoqec7GKGu2SejlGSAbgZk49sIF0I/GCssgHk6KTocV
KcafSttUb3hiDA//+R//6//87+/Df/k/8pf/ceb8j6xNX/KQIt5//+fsoXXl10mcAHpuqIJnj8kH
vf6YfRT4OcJaOMxWSvjYT61+4h7t94aCOYSZir8rq0flHJeNx9psv98ffJ7GYvB5DTVp4Pxq0Zq+
HrwMOj+GjI+BRFZFl0INcatEr+NY+w00QaMLEOKJk8P9QW++LV0/On8Mp4Kq053FCk5j0TeBCfRt
qtviT1Wgjp0VpfIWTfzwtbaKTMwxDWELRH7wL1ssI82yocHkAJZZUdTHTDqZC1+1cQcPV6XXzsrQ
KKdopjSQJ7TUhcmX4eldgRA+ipPS+lA5UfI8iPKnkXbpm9cPxDPSwJRe4zOqC1O2RLNM0E1IBiCW
i5MrxYC3OlH1SA8ciub9sW4M4JiMYeMD6WC0Z8PXvd4f0GxxXUkdYy+RHEVQetR3scjpVQAV3uGK
0bn3x7s53PN4zrxcxBUdwtz1eFHR+KidMV4FJP+E8KNyMNopfXd/lJVZYe2pO/QnVKoaxmKp0tKf
uM1tck3syPZeHjlHWKPI4zYqCiiitz7cH+92w6OvLSH4OrqkGbQ84poCGTZVAeIlalvvddOimVui
UWT09vTn/aFWpgbFUjfZ75JvaCwWrJurAmmI58SUJdanqGjpNcjC+NmgUngCtBq8Nk5KAyN0AH1U
Bjhg+jz1364CBVMALkigdAqKvOfJz0nGwVHtub23DBlXviLbAgs7dJoMKDKLVUPooJnZC6jOIAZ6
xtWFE0BhZg+Brd1wmFwfCjna+T+HnX89K92DngKRaD7LRrlT9FC9eKAIKyUyNgLU2noRM4iF4G2J
/ov1KnSQhkPAVCpwDNB0eVv3/hCdArNHdm0qo+P9/bE6MxqmhmWZDp9yEXsx/OiTzmErZnggn4Ze
+K6BZ9ipqaOf/2Ik3RHojdiq5MK+/oYw/THQkbDD44qO/NT63qHK8auPBr/6N5MScCpVPqFlisVQ
Pim9oYUDUarXEctDLuBienAvUH+QG66Rt7c17s5oe9JSA6WIre31rMCTA7rx0BVGECcD0dwjnXP0
ycfpxeMX+rOvKjB7ja7QAJkAJz+MjuCt+y8+ra3ajqHZtrCXfu057/asGhB70D2lxAgJyjl1yuqs
2n20EZB//a3rDAESs4qThaXS+NW1RXqi+mmT0wsT+2zKgi9KRfNm1wz4GxVAzd6qQRK/hFVlPNIX
q58ww1PfcuVOB7rs9gUojvwxxkX3A2x2ZvO0B5tFYz8+R6FGXVeBA7NxYc0n897PXayPooBVjS1b
7GNaFX4W0Hz1BvwPcLs4oNmu7tOxCREcRi3k/pr8yjvvjaxf7wzkUeC59Ixco+AI1gF5udR+a1Ez
25ea1T06MxqA+sBPrxLVkxqmwblsvY1fsXa8Cf6slzUHLnv+99/CMQwiIxKge6D7ITDphQiN12D+
LyiFlxtDzYfqZr6oKHDCwQJb1uLQUW2JWvh7xt5rvpoANU/0YzI6uojJFigJ3f+6a4OJ2VgUkAcc
CH2R8zhF3BizCC4dx8zX9rlmFE+KjKqT2Q+8QHID6tnG/LS1MW0qBWQkuiX1pZ2xA9GaLAIPTlRc
agR+MSQAhu0VF0m6fhmx/AKHoltHNAP7F0BFzdtR9LyAphi3PYqQ1k4xfecwgv8uXZg06rGkWH66
/2Hm+2GxCtCLNYRUbGp93CPXC57Na5AjpgU0DoqlXYK8N2i9He6PsrKtuJscslpuKV1VF3vbmwa6
rwgg7OtRRVzXQCpFmvoOFv54vD/SSnwlhmvc7jqfXViLDZz0ogNyRwJId6i6TEHmXQq6O3tqKXML
wspOXa0FqEI6yhMeItXrIytZNQEPP22ixI0N+wAHNOwDc+8oufKusVRYFupY5E+Qr5Mv96e6sr9M
fI4NngvsLm35igYmCRu4ZCwdfPC5yKN2P+PxMWGZSihmmKBtfNuVVbS4HllCbLpNunnXewU7HWQ9
TUr6gNbqh7KPUQEsGvup0m1nY6j5Ty22JUM5mk5uw/N56eOMX0+NRZDHjZxIWkBJHbaIlYYBcuDY
qx16Q9Wf8chSNsLEymmwwC/ZlgnmxjS1+d9/C39JNpR43KK3Z0o8iFDhCl0vKKyn+wu3Ojke6+iN
WrZEc/R6FEtBUB6OKUnu5KkfhqCCUx31g3KkWC7O8CtjBxxeV+obEWl1/RyLpyUXvybtxexM0WgE
QjaMSGXcH7xElI9onJiRG0Iyf/2bha/IElq2pQvS4OtJNryegBRkSBfykABpRLIjMe0+VAXwzvvf
c21eRC7b0Q08YaVYzCtGUDsHhGzuoZ6ZWA2hQ6wkGNW2gA/d+0Ot3dLzCeAFQV0H1udiWrD2Vatt
mRZ2T9LfF3bemcAEZH5GhkZFYzmBDJX0TtbzWBv7H1UF+B1Xn+phajUy9Ps/Z23mFhcazXOCqmku
rrU6wR9K9ihm4rwrzy1cqOPg1J/aHnrsvxjJcVDGAt/DbTEHo99OBk84rEr5BaSMOtYCEMUQPdLB
veKNt/GN146HnB9p+KvR97UXl0U9VEC0auAUBXDfC8qMdNnwsXIrejgPSEgrF0iK9vn+/FaCKakI
6SlXMneHLq7n5xQotNKeq/fCcQoUQYBhpIGl/TUa6TlNS30jdq/OkfaRNMizULZcLFwO0cHWRxSc
vDBv38nQiPa48UxntDXiJ/iCmE+gWvj6tyKxW8zQKo3czlrMcUKMDnwdIu4JWFXtMNNHwQk2Un/j
MPY3MwzCv+5/1bVp2tJmb7JDLULe9VdFE83wBhQ99tZo1p+GCcnxKgfOGuFN+mcf2MlT2yvjP/cH
XTsUFJfRFnV40xnmIhyoTRiByEYzAfZbA4KrAXVjICSfdtO/uO4pflKYoTQ4V4IWXxSr7ZlzRgMB
IrDmBpQsn6gtx8ek9LqNG3FlVtTKITypkocjOc71p2whMkHPqtGMdVT1GIOspCGSWAhh2z/vf7/5
Ly3uXgh/bEryJ0oy6mLRBtXz6rjQOArASt5U2FcPsD4z3Drvj7OSqs2pkm5BmlOZ0iKU2rLM4giR
W/AulXNOFFs5irRR9+TptD1hqb+IDsxCwXWIHYKMv90ffuXES6laAEvolllUhq4/qF1lrelLUe99
1ew/SE+d3oPqRrzU7rJjOWbKRtl15SxIXE8pk1PoEvYygsatB/E4pq8YY2Z1CnVH/qwV6J0h7X2k
TDCqTKO+fvvqSRKzEYIRQqgqr4nrSSKCjHw/WO195yBTl6MX8daiO31EGRJ1E56VG2v666stNg+X
IvvTFiZnUC6Ct5P0I73SGom1No6/mUEqv88h/psqIXdCoKpQateCIYDHNEH6AM3lf0wpQ1ru/Ynf
fm1TWg4ZhQD/gcf44rhA5kDIKaRaqlqK/g77xOQnfQm8UCEgPCKaYMrdCMvG2LiQbzeVyabi8cJd
zMByPsW/XZMWSsOhjb0SToZ4j4HQG10sKeMH+Cw/2IThxixXh9PsudHkaA6X5vVwiBdq8JcAOc1q
gB/B8RiXKtGfUL8CV4RPZyFfP7/5i+L4BR1eY47XA9rWrE+c9zUcIIXeZMSB/TC1hnWJTK/HSjNv
Nma4so5YuzGm5B4hbV1clKLswhS/JUigTlqfQ1GgY4/Jg6t4XnwOAsW7TIqib5yaOfJcb2IK+8Rz
nji84nheXc+SKm1OL4mjirsH6KZqwG4wJuORWlH8YwVl+U/U1DgJQDLaOD+3UX4e2SIz4D1uAb+6
HtlAY2isSpMLEyXTA/1neamErT+h+JNv9A1X9g5lXE1QmqOeSxC8Hkrx9KgIDAOcQ4F6YzWM0wGW
NWDnqfiQe3h63z+QqzNjBSkuga4zzMWtEqcyUKYQ6Alk5+yYk0EC8/eUIyI6ycZHXFs+jSqPYzn0
nlS52KSRPsDxSGclmQkWYFcp/sFAgQetb/En3V/9hLTRbJgwKBvNjDmoXO8b8iuGtB3SSL7oYrPG
/YhHUVo1UEAoMin4FR1DCh8bR+J24Xh/UENmXxJqbs5gp6FOAgW82dd1hLgOpAAXOZriiGYn2kN4
xGx8zl+xcjktOT/OaD/pZMeL4zCKpLf8SDSkHkWE+1qouWMaGAfq5h1Uceg0J7WoIQtYanouyxTR
0tBpDk3nU0aFGOb6gZPTlO6U8/09dbvQFnJ+OkU9etBcI4s9Bfzah4fHQg+9mSHAWMn8XaLE8iuy
QdbnpoGTeY4GgWg2YG4i4v3RV9bB4bFJ6sf/IG8sYr0jrQGGLigGpZ6++qgh04LBc3qE10QcPN4f
7DZZIhRpNGw5PKYgObg+rVjvFOgjYlahgu8+48+F5o6c+rOX4qBLdU1ecj9FW7JtmuhgAkp4fWVY
cpIYn19hoc++OFQJxVIVvad2b8fRP7yK6mcM2z10ZWPj3f2p3p4iRiIrg0zKBc58r6faziyE2AR5
ow8Z3OMyaE4hjc+NXb0yCmkYr8w5P6A7sVg97IUgtiNBvtdtOLsjXkAPqAt2h/tzuY16cq5DzrOB
48J2uZ5LYY/QxhJcSAaNAyILkTx7kHRRXjKVjQmtDmWR5wned9TOFvlsh4gZHJa+2/e+NSJVEznI
1ngXaXfd6f6kbo8dZ45iuqohWk2PfblAgY1LjTVLyUDiraFKtObRGPT+WdOp3ENfCJtLEmkRrHnk
2u+PvTZLC9yQDkrBot25OPKhY+N6zjR5nIz2Az3x6ZD3KFR6AJ83osvqUDNywfm1csuuIGowXStb
HXe0PMkvpQ2pEQJ89ILu4VZ7Yv5i1xEWn1xmNKNZVKSl55/yW9poe9hVaSNsy1JM4gPKd8XnQrH0
z7oCvnfXNbbjpnmWv/q6YlTgazwoNWpny3VEuGcYEt9gc4KnfMRiqXC13jE39uXaQcPqjjrgDCqg
m3s9tx5xe1jeKRodQed96ifRfQ2MOPoX+8LmKUnUoLFKMfB6FLQnC8QN/B5p24ouksS8RCLXevAG
q9+4f9f2xVxGmUEEdMDNxUHTqxpnoE50+9Krx9PkII8d0Cg+Jt3w7fWbnUYcl8sMr6I5fT0pqxGp
MyVYbhDVQV9U2AMAIs93mQ3S/98MJYUJtxZ9THMZqIRH6S+Ce1naGIigz48odGWW56nJu4178+b7
MROyal7C2H0BM1lkSROKS7XV4vKqmp08YZQynsu+pcYAC+nwylnNQ/H5LIqkZLrG4tJSsPSGV4Tw
kQjR55pN2eq/nM6AiRph2ZFvTOwmLpKyk9ziL0TzgItlGRdpY7MHCswwtQYBMNl8wTdROyVprP9A
+B8EK3lxjBSUWW6csZVPejXyYvebCOKkfjBMKNrlENN0bHaQ5WiOY9h3r42K8yQBdFFRAEOj3mCR
Qp4/OnoJ+wL5zQcgy+hzSlzdAH8bGwdt9XuCnaRfywcFMXG9/T3QJaEY4tmeMxkwaEPg1RDI8IBf
UE5Fp1tfSb/iD4OsN87dTbI1z/G3gRfbBlEXIPVGMO2bRuuPvAHRMApNaJraFBUPaK4HLnpesO+x
IH6is5xuHMab62Aen4uAk0/3hKr09cSR2puaysHwRA2wotqFKuKWJNFJ9uQhDxBBzyiRBhmRt7jc
Py+rX5yGPOpTdNBINK8HJt8qNbzaOS8eMgQ6t+0XHTOiEzQY6ZaqnE555dgH7OSKjdr02pTplFMO
5P4DDrb45H2hOFrm5fOUgfLvkaIP+ydUxVXl+9RlyksX1JGyt9W8+n5/yjfXE+AinsGUb6mgCEB2
11O28skoR3Rw9ugvKNMhalH32kdNFiYb0WFtIDJOQa5JSmEuu2/cGnppVzCoLQpRs7vOWHmPQQBz
ZWMRVwei/jb3UFTMGBczCptJGokXq7M+MkauOV4MU91tdWhXQo4khP+/URaHM4jRa0f6Q90jCNKc
pOWh6B44sxiRfHVRhCUiU6dLAj2TFs3iwkBTqky7QAd7Y+X6X4Eyau/0VtLvAlbk3t8NK9tQktHi
YG/N3eclnA7THNvJEk/do/6G8h76lSiE9+MlkvVwyTW9OiRIimws2MqpI21B9mZOkMCKLBIKVQZS
wXBLQ24urb5Te/kbdcTpTU9keISEn7nmNPvMORKB+fvTXVtEa65xUU+g4r/cKhjf+U0as0va1BpP
ENMxZYzg+emo7WxcUWu7krwd9Bu1EesGM+vQ7al8aD7Qler8lBeZPOI5uQWGX5sQ5UKQfBL+or3s
HQZ9ZbdjhaMbglLl0ZlkeWnK3DhjEyxeW9BiV87lkBneKXkVL4K0M+Ach9uXvq/m2kMetOMRA7Dx
BKlxqwi6OitJ7FDJ1U2ekdcxilZN4Y8KswqUtrjkQe+f0UFHzycpp42rZ3Uorh+KitQF6VNcDxWH
4PVTmej7GmvMCzQG41JgovJgsU2yjd23dthYKQKiTopGX+t6LMwToqax+IJCVD9ieIrnsIEuF2OS
6zZ4RuBfPeWn+zt+vkeuXlqsGm+dX/Vy6ihLrEAB3N3PBsL96MytJq2MI3cs+zSDPI8VIzrU2Qba
47Yl8mtIwECmRkyBKHs9TRMb+6wPgA7GCCajUke5gWhmH8PARHoOXqF2HEKM5SFndRioFKGGvsLg
aBsruxZlmDavduBeNGcWUTSWGk5RQQj4LbL1FwVLFhVshtWfqKD137O8MeEtIUzf1ZXYwsLdjs2p
J6xi5UcZn/LR9ScoFN8autHDsCuPSrc1jCFGJG+nO0eISViVJiF8FSNoNkrctzGHYU2NbWzMWKzl
AxeiPqWsFq4b7urGQY6R9xwjfHe+v6Vuj8w8AFBvXtDcD+pycrE9jVjJDQBpPfMihI+dFjIvx6Eo
P796JGkQAOa3NPnZMoXAGZ263CB1qIlCPzjxFJx62ylP2tRbG5O6PZs00GfUrm0BwrgBl/lWaCpZ
HYLLdxBWF1mOfriqIEeV2d4RNKyyk4iAbwSE28NJvxkYBo9dHqG0P663SSshcbcm4D2Im+HZKHG3
rTCaOw8NjNs6BET82u85l5F4y/M+pMe0/J5ZF8c1DlTIYwVTC8d3qAgMOY+OpxRczeH+YLdn4Hqw
eRv9VuMpWi/o+xk5pEyWf6Ibkh1jibNH7dveQU7w9WUusADD13ujzrMSgXTgXogoADyf05tFoM1V
szF9ep502iP5jJFht1cC40ummPgVFQifIk2KgeyAiGlZ4Xlspnq3EQVvl9biroRNNVNLCADzfvtt
9hBv/cyvMVkj1mPlATb2MmgJFHKklt/HaTltbKXbQ8l49J/hsDAg5Zfr8RL0G5H+cUa8dHTnmSLz
gB1aIFzfaLeKDLcLK1WCjK7pFk9iWBjXQ6EiM0xoZPSuWVQd7gJd3XwKHVTbtbaJW/jCg/kV65Xq
0cePfWNT3X5WxmZRgTUbVFSW/Kpk1BBTHXLkPIqoeO+JyDtP+Lc+9EKvT4GqtRv58e1nnbNFGsBk
PjYAxsUDEc+cQbFC2buVKAneTjTskNHA6lStvtw/Lr9andc3tZyBrY4+t9TmXtf1Z02CCnK6448u
5rHIM/YpOKJdZWCWCsRPtH92aGW9WCjsvAWNO6L2H9EP2c0S0bgUYLG765PUevWFInUCsEqqPF9l
S/QfolGtCnyYz+2p2A4i4xPsRZ+NP+/Pfb6KF1OHxGXOeQrP/5s4CEkc3y3N6ID7e+B5U/C2LmCf
MjxpOI+CSRMAG6BJ2S5anY3YpSN6efd/wspCU3CZR6dIhwjEvOl/O6+G4yEcG9tsalONn0gRmrNa
meoDaHmx8fxZ2cOA7ubm4hzzQfxeD1VHgiyk1noX+b3sbdSo/gH7gEDdB3WN7rMUfbsRHFYCIjVv
nloCFNz80lvMLuhYDRW5ElSQeiXbt7oGYRo9nQcBZ3XfNRrEdTGGJ2jC9pt6qvwXf9K2CJ9rqwyP
lcaQDYQbStBy3ugH6lo+4DKkaU+jLnCLCancZemEViFlc1QudcVNEgj+ZDLtx/srvDo8Z4sAYrKn
l09dI6m9ICZ4uFmaxfqOLFW4cQcv2o7MAa1EsPEJpDWq3Jy+XJFbWOu1HcYLDZw8BXvehYs1aCxg
He1QDa7fpcW3At/CU0KJ5FhG+r+Iklw+7GdIodRDlqwWX2vtRp/6AYmUGBkNfJTP/WCJIzI3IYo3
enO6/2nXpgboiIYtDUyNBOp6ZeG0I6sl2V5l5wwfLQZwoTg2j1ERbqE4blNcQiQ7aE6ZwHktd3LT
qthHhjGbSBR6fgkyG6kl7NCwH7g/pzncLmIS1QnubkivUGyXnFdJE7Pwc265vBT2Ixap5sHLkSDK
22b60JioXiO15RzuD7ryIbm850rMjKrQtcV1g8ap7P0YMT3LL3qsxHAMcumhYhVU1Qh/bYSFX2i4
5Rz5mkCNYJDM3IPrdRsBHaeZOmLcDPK411A9zxxs/6ZMlcep7LTp0HthkyO8nI7fUGUwUZhHahWx
33KWoumpkPa7Ro2QAo3xtngDNrsZT+mIKMexbxGUnxDb+NqqEptZZNtYI8xjrOmdovmKtzMrv7MP
VoEj/EOkh/kzE/cTpJn1V5NG2SuCnIcUyYHloC8KTlmQV4k0WwT5UMT8oOb9g98jtYiTlnxIDAwV
Xr2K8OF4cQKQNamXzKv8212CqF9XJ0li8OxtnS92I/2nHIWCv4TeTRup7sqGgUJvQxkFQwB1ZDFU
3ZeAuIPWcEuR2h/QiUkfG9XMztaAyOH9Wa0ciLmJRVHGIkG5yWjbOgCo2jIU/e/hkQTbdrVmCh4i
HrNHiJf6k44F0sb8Vu5KEkwanXxJ2mfGYuXEpFfSQ47MTTMrexfKkPJWRiJW9aDim2YLX7g2x9+H
WxyILJmf1VTr3QnXK+fc2D5ia+qEZeLOqbmqOlqk+NEYhXq4/3HX1hF5TEQDeIFSHF0cfAwgMCEc
uZHwKiiznaoNI+pVVH13ovb84/3B5ptmcezpsfBOMGZNCbA81/uz1hA+8enUueU4qeQeJaberfiJ
2Q5mXoOi73OMYH6WNd2J+wOvfF4GlgA3WU4NSs71wCZkEbvzas2NG1keOjmNjz2WuzuhhPW7oQFW
aY1atvFpV7aQQ/2Hci+gfMLcYrZ82UBrCwbtYodkJ0Ok5DkFAxjtah27Jkw5uo1Nu7KYUMXVGSpC
r4Xq7PU0a1TBnHZCv7RHD+kvTW3qN6MR4eVLN2/jmbn2RWkVzMtJHKfadT2UksAOS5F9QHW0UREH
barebt7JJpM0QRpd3+uVbb/0BWSh+0u5NkeYjUKgw0QyZc5f/bcYF5ZUgAR5pFt5Hl5CDSKpH5UQ
I0E0+hJlI2NeHQzkGdyxea5LIkcl9SYObVVzs8yzP4OEyTGXCDGOsOxw3EgT176oOd+IAPTBiiwB
NzE+fg1eMJorHa+qMYTTusfWmSpgN0iLHOh16Qc0AdoNtPxKdurgOEmiQXWYcRfZIYF1isrKwNjA
LJTuMsrEP0sPkfl9Ofpgw5pEN96nnrA+OoZvfIprdOLur+haVKBUOcPn6UjyQ65X1BRckX1dCteK
U/TZk9qMhpORJ+bfSVypFxPf8UMA2s+tR7/eInatTZ+CDTCnmUp6A1wQ+tAOudULpMKCLDmMUvgl
Kpd6+SF2wNAauRc/4hRgubxXuwNE+ORfbDHet+gvzJpC3KTXs49puSPDpgqgnCJzO2Thd2HhGGcF
cY6N8Lu2m6EGz7B5koOb7DzQ4iiQCJW7aR8g5BjY7SmlvXFJC3xO7q/pWuxjCNBOvOBJKxfXiu7j
OZHKSLhY1gt/31M/+ZH1YJF3OLv0jx2Oza8fEqEFTg5FRgDJKNNcf0jfzAuUwqqJiNR3Ly1kyQPW
nVjX8P8OfxeUbDb27e2BtVG1QltiVkmaBX6uB0RZvLJQCJzcRNOjL4A10LjyFG0Xqzg6pVgm7tBf
Hjbi7q9b4/oOtSkv0sWZpR6ojSxOy6Cr2EDH3Yj0p6/m7tAN2mNvmN7fPXTyD4k3Bk+NXyOFPRaZ
dW6gujzHmB6fxs5R/7m/yLf7iRSQnIFePjy3m3Zqh7wpEhEKpT9cAD6q8Ie/ZQAFnwsyic/3h7qN
EaSAM4qJy5Qn0TJzoCFQpwghTvi51ObH0A497H1nNQ2jkudJHf5ywEucA1xsD/cHvt3Ic+5JbKCl
Soq0RJr7kKMtKmGoYTRVmKHWECONF4FjwAYq7dMn3JmaVyM0EFCesRJUwACe24sbzo4Mq8OtcHS1
mYnRJVZ1EK3iHHBmmb7hfVSeYl2+uz/Nte9Lokuqy96CLT3v9d9uVRzKtKEtkSas6jD8lKT6S+3Z
+XtioHLW+gCZUd78rk0OvBEo1vYQYQ9kMJhrnp6Lyfopjp1OEKv4rqJ71Ay6/6gkwPnjJvY3aoq/
gs7y6KDsxDRBw5FOLw5s3bRV0pt4WghwoNhx9xGi8jEugnbl5W/qdOh3Cf6ybqT3w0Vq/vg+JNf6
iMIqRqhNEj/rpfTP9z/82v6iXUmhHvQVt/7iOGMtFuFfQBAJJ/gFuwDJSRwpMpJoaFNmdskcE6m3
+2OuLTaZE/UZ2HFApRf1sCjHvysa+oladtE/OZOm/4lLa3Kxa5H+k2Ha+Mijz3J1hDU3otfqbLmC
QHTyIqawfb3NtBxJLK9EJTkplf5hSgscZFNN+YwUVvNQBb63ETbWdhfnl+Nkgryl33U9Xgost5ch
tpSQRdvjMHDPkelhCzHY+cZtMC/UYnMRoPiatNkJUss6bp5iwDs7YyKIOzTvaEsYLGPTf3r10lGh
md9QVKJIfxfHpUT3b7TraERLNh3KPT6F8lJmaOQYZhGdVQ1vGbcOG1xFoXMoG/tm5cIjPYPrywOO
p9QS+ksBt+xq6lPu5E8FhllleTGLXn/T4kb2SJG83Q3akL8+AJNDcKHPwCTuu8USmvT5zTDMZtHU
Gi9XmtcPIX7QR7UzP9lxqJ/uf+BfhYvlOoLNJWlB5MDkqr3eMlWpBRjCQCccvbw8ghGQByqM2aEL
wsSdI/b7XFjDvhBt/lVD8dkd8Uo5DCq+iIeqUi0Ip178MWwL9OqRkzQ24uX/5/cRbSng2zgzzYf7
t0hNEkcLs25G18ql/hI7ynSRXVt+AOuWffNxgzuoIzKqcV8FXwpeit8jXH5UxCKN/IjdZXiYsAx4
aohFZzWO+o0tslLwp2ZCy2p++RoU/RfxbFQQdZeiG9zezGvUdIq+T1wsxAYcSQMjQ2dEwSX1wVJ9
/3uf4ia5p1+pPqHHjPrAxlKuRBvOoabStKMhC3bo+lOlEUXhIKfub3Z4VGKrF/vHFlXnx7nLPh26
MBMPIz5rZwuHZETOnex7BRkgP4gBzf1SKtkzeFjjFMoifYqrHve9NlbMjQ1++wIh+YfASmuC/gCZ
+fWvDLtSRtmoUlhWakc7lQDgzvqYp48o1/fR3uvb/EeOwjvfMhuLndqM3p/3P9TKuZ4JAzoSNwCf
iMvXv8BEpQ+rSFrGfkgUefAxy37Ay6D7NHY0YvciaPGmxqbPfv1tAMGKIWeqIqCVxW0QNaXe0a1n
fdI0BZSHXPGI83wllPyoxD0CTiOS1VsokpXZ0hzXDOhVANfE8sFrehqOWGGvutgMVcVXXxmDc0TL
szzZGASEO7/GIuoBe5vx1dUZyohEb+olxDIO3PVnBndo4IWUUQ+q4qJ0kYCrPEx6WgsPmMgT+Vak
mCPjIpIBLJvlW+nNk/MsrnnonjoU6Ri9+txC6k7z+hhfwbZ4dLrxmwB7dIzU9mVw4u40oKuyp/Hb
fri/s+YTdv0TqErApeOmB22CBt71lA0RTX1AddYFYKZ/pjpkQpwzEWyqMwS874+10scGz6KSw87o
C5q6i+MeODxz1ImDMul9nT9O+Gm8MWGh0tRDzbzeGW1VV8/pNI720TGq0cAXHlbjXiROagO/GdTg
qOG2sJHO3yYG4EHkLxoXeS66mNffoA/F5HjwMPBnb0fQNVwwpwm3nI1DfBvsroeZ//23e6HpC2gl
tmhdEG+2Tyvbbh/rAlMD7Dzqv52oM473v/fagJxbakdAB+iHLbZXE1mtOaRxhw0dREk7xywIK1P4
U5gf7jy4sxuZ8u25pYwwD/eLuI2a3fUEMdnUwCTUnStRBtyruE/SsUXYRY4w/BItADwFV/3VwZlB
0c0QiDiRQf6Snvvtq4Kic/osbTtMBcr6CCMztnYOZjQv9K2ql8l0vJcyVsRzXvipa3Wq8XL/I68c
IMYm8yF5NXkSLiZNrSMw+ojxUczJXFy4cB9v6vp5nMZyY6q3rwLKYAIQCNGJrGrJhUDbutUneDUu
Bk9AXuMiUj5HqS4ffE0DG0FzHk+QTPd+8GqIt8pwK2kNo1MrQomI7tVNa6BUcB7w9YaJhthc7PEG
8R5lX8ePmdpYJRJICNj+Mlf8EuCfvPeMov2zKdvvadCIj3U4JYe4CAb0Bjv5RMeoeX9/HW4v6fnn
zXyCmWQK7/x68+XBYGAulHY0ttuC4jZyQ+8VKw9Oo1IIgZe0LVG+63rEjCKhfkDj3dxITNfCCNkB
oqmEN55Qi1/g2ZnhVQ6/oDfxYt0FXgqCN7LrjXLw2qmG7QkFANIpzPpFtIox2et0/OZcRVG7T2Wu
xnhOYsc6npxpKo8dTeTL/U+7OjEqaRBx4Grc9vDD2sBYIOt4ldviszro3hth8YC5P8raQUIqBDUm
Ygh8n8VBgtOd5XlAeMySRj00iifdMO0QLMqV1yN6qGUAWaeQgvQcr/rrveKFAcE3+L+UnVlznUi6
rv9KR93Tm3mIOL0vWKxJS0uzbNk3hMpWAclMkky//jxU9T6nJSukXXddLdsISDK/4f2e1wOdMfhi
X49jELmpnm7jJGg+iaDeuysQQpROqFBx0TeLQiHqKzIrUBEaU8CvSvVbmneYnafpZ4Wa9xaGxza/
4hZN6lJvH2Dfd37jsN3PWJ2dTL0XET7g1caSwl1NL8ZPjs33bo3JZ8h2DOvSX3qzEOl0VI3CmSiK
mSYC/V12+25qk8jA0O2Tk+ydnc/UCb1RXJC3EBm+fmFIoixBmW2Ies+HQBsvwSapNIGUZJAHMwlI
HTQbAeeYx5981L8SH7gg/XNKmnTSudc3ayU1UTvREVKRraXyscpnL4uw5/RCI0Oqd2ibwPgGdRpD
bB03tXmTjtRX5Wza1eq3jj0Vq1nhW8YJdkgaRhOjv/3ZrIpWCp+UeVeCyetHw+h3IwmPxgito7tf
2uJbg1EQ+HD3kw32nV3g1YXevG56zaUcU/SVCyqCKYIngoOJ1TvykyLgO1GECVgPXildL/oub25I
4cc9Ko1lbC6Lvg+GoSMhNrRtZ2td6OuVfqV1WPh8/BTfO92YrHRpFZBlMXv3ZoWZ9AmUJbEsVcJN
682izVgCW9BDN/5Ymb9rTakDs9B7KxJzk404v1j2bWU1zR1gIwDV7BwqJ6iKk5MgGd3zxUxfP/4d
33swlNHXNhw7iv0WxZNjTOjaDQwVYWjuQ4E969bKlLZNaF5HzA95Ebba7ie78nsXXVWBNFip7fwC
6ASyjxOrFw+Rz2I+iLT+XiB62vYYlR6xEcP5NWYY9OMbXffENzmJSbEVOc7aTqBM8XpJx0IujN5o
RBpBUn1z6+EpB5W5z5q+utT6IT5S8gGaNXf1KY/zl48v/k77hmCZzxE15GqL8nbUtvHHuDfc9Xxl
yEBGpezqq2z2kiCc69nZM5zbYVGfzZdTZjTjoSsQD42yQv5KP/2zcad39vQ1O6OBgwh2VWi+fhQ4
XhbJUBi881IWR7bY6WpMzOfe6+YLd2rl/uObf2+fBdCBE8wa4SGIenO5HA9FrcWKYlmc/g+Mf5hm
7svG2Tpji0M7XqbZKQEWd7U4TfD3jxNSN0ZiePro1d/KBky+PwyXgj7SPOMKdI31ZU7Ghg7hOH1y
l+tdvF1f8IA5RtZDhSmg13eZl01qBIorEZRO26LE91hzu3qXO576JDt474EyT0sxGEk8/+PN6SGq
Zc5LDFWjzDPHbCt9By86SqT4eEl5IEXpXyA/42OKZNv8+vHLXNfGm9tcJxlXcS9ixV8NW8ykzsuE
a6tKc3dK61cXMiyEzz7/b7uxK9FfTG7rbz++7DtfLxIe+p9sG2tV4c1OWqNPmJ0Yt950cOIv6Pjm
Gly8DtfX1iguCLNKrtpsqdzdYGrW/Yy4/e+3TwIkIZSG3bVLB8r79Qt2MfTzFy2Wkeb3+S6Yi3uv
GbC4Xky105ugOULhTyPJsf33VxYSiVXqyv4OIuhNKTzOvC4Y+4I1LDL/O/609r6YKRKGRaU+OY7/
ZP+8fb2c+jChV6owI1Cvb7LSFz9edAx4xslzfu8wMb6gVWXuu6EYjkuv0ihN3BRQW1Z9UdgiupEv
UGwsuo0ZUu7HQxIyqjAeh2myIgZSCvzV5spD+yQs+dQ2VgqnqnKvx3jJLKDry/C9ZJ575Hku44Uq
shZQOuj6TT8GC/a+2Wf+Gu98O8h4KSdQBmSE9a000/dTHG3l2ONJpdUP2jReFEDZ5o2D5m5jBKJz
oVhMy1mXtDk+XsPvbLuol8h32I9QL79dwybmhmnnyT7qsaz6xnZ531p1ItG/olFwUvPx48u9E1pR
EFtHPNZN/hfiiGqFnxI89pErG1JnxhYVjoTV32aosOkhI+K+GGcDlvZmdXqtjIcq1fpIbxUmG1Ve
ZpjINXK+aHzMPT++p/e2AVS169EF4JOO9evliemrcIphIZ3T7Pmx8+2uul36mHlyNUrrPFKTmrE9
6gesLUmpt2OOTd/Hv8J79UaEDyZEZqY9iY3ffCIaeIdhsAzGLA2nnViugGNBRjQyvnSXCtVLl1jd
F0Ahdnn20tlcHcGHBGhIb/zImzl/MbJy/PHxL/XOrkxgS2uIaB2x49u9KZVB0RYWJsZoLcfLUuBe
PfROvyuTat5mnTTTEKLOZ8iyd67KVPGqYQoIqOhNvX4bqZkHWE9qbTQ00v3KwHSL72Ab2/d6Y9pz
SP8kOOWpqv/+zdJIRrVK1criuH1z0nZ+N9jKBos9CF8H98rQ0GVe08vZBLihbEFLI9vgkPrk831n
54B9tBLlKasbnEav73bwHNwhmqWJKpNabjjadrGzawrdjAZ0SbPT+0rtgjLuosDF4OPjF/yr2QVb
BhvhCiKlH8rh//rq1D273Dc15Pk5X9jZAnfWhoMVFL/PFNbvRNBZeVgw8n1Qs125oZHnbRHFo2hN
JO8pbrM+fNzIAP0NmpH5hQ4HUEzKwqXWkpePf9n1Sbw5RP5MG9eeOC/obShkOHk6NsEI7aqrTGyI
7SLI5hvXAs5RYuCous+2hfcuyGZO45Gcmg32zdGMmq3hlYDX0j1sGjZE0MWpK5rsouxhInzyKt5Z
9XxilCjWhcDCf7MO1ORLP+W8j+JYOF9l5z7WzVKefWyFo6kdml3WJp+FAO8cHXDuCPX+rIOz7F+/
/ZnOpZ03XhvNtYZRjCikh6m4XiQhTLrxaxuMnzXE39lpmU9mpnzNEdYqwOsrYpFsL31fdtSw0jFn
kEIs/SH1J9q6eRYATVsMLT17iT2WF+PS2poIq840n//2SmLkG0o2Y8RrUP3mWWf0IeKya9vIKJEZ
z15nhVrisZulWNvtPr7We88YLg9tcRAoxHhvFlFQUAtozamNUtENd4lRzI+5PgCBKH1/Xy1N+kkR
7511xBwlZhGglwgG3qJoPZsqB9IUksHCaG/B/eEZOukincBb9uK6bWJCPOCCn03hvBMXrNAapg6J
pIGRvTlDrcIQjinpl2WIcrYpfIjI8MmLP36a73ySoCWpXNNWsGCavtmkMz3IvCBvZFTkqmbe3J4v
hPTEJg3y9u8/SHpg9A+IrNZrvrmhpZ77crBUHwWV07ZhkiP1yuvEv+MJvDBc5O1iWyXbj+/vndUS
YPLIvBZNR9Bnb+9P1ENdMr4YWW5WnYcZv9vFxiy6BEi5G+NPBXPvrBZ4ISu36q9T/s31/DwH7N9y
PVf16R+VXqIX7tEsNLo1X7VCz2+r2vxsRvi9m6TlQKa3RhWUz19vAqqoug4Cdh+1k+31Ww5asRx4
2sFJz8bkS1+aTEF//Fx/nRGjA8E8GvPIDFDRNn1zo0buZMUwD1TqzAIKwujBftiNFMNLEWaDUYuo
lbr1aGTekh+NgULrLpnbfs+sZ/Z7Kv8EStu1Y/7eOZPX7RPdES9+7HTzrsSHm/Bg7ER5u/BhrhgJ
K75JZJX8TPumxyEOXvzlMCz+16L2y3IzS2vydnSyi+STKPKX18knwVGO0gjxORXo9ef/0WAkiZuU
k3XcJYqYW8FZFU1Wp4dFYy8H4Qw/eAyPHz/ZXy/JmD4FipX3xmjKW0xKuiCOzKvaiVoh/eGEVIlE
zi5wsg+pFnQL2guinguFyuezQPGXzYAOKv0XkliOEppp68//426nwfAUXs1OtNiyhBGw+t5nMe9/
G+vp3/bCWi/GtkqOQAMeW4zXF5N+jK1CizONDQ9iDmfo4hs8qOsjePhPrXF++UK4GGMw0AnWIV8y
odcXg+FReQpmeySsON77VuM9dZ11o7Q03tal4lT8+CW+c701/FzNV7H9oGj7+nqmh3m7mSVORIGp
1FTYunHwR5pmA67cBQv5PrAqmAgfX/SXyHcV6dLzh4SAhPaXygcO1p2BYRQX1RN46bqQ0dKIMuq6
TEUzch6Y1VZ1bSbWZ64x7ywcIh4axFQjKNq/DexqrIeVzIQbybTVHocEJdtBgNXYmEnzqUvln5Hb
q7iV++RdUjAk0mKVvnm40lSFjlE8EykBrNZQ9ql92eJcPoYEIeJW9xl+DGMzMcnZWxPqtZMK7dqo
Hf8Og5nyD7MtwSJwRdY44zPLKgWtVHrMRUcUHGAndtbz1ABhEafThRJMUoVmryOq9OK+FqGuwebb
8P7Ed7fO528fv8Vfa9C0PnTstygFkDlTTnq9dvj+iN/wTYuaJNMvmSIwxzCYnHIVHneiC8fJV86W
fK85KaeDoYnEohNIlTKvBwdseeXh49/oz2rS6we+CmQoalHdIn99217XpZ12lCvrKFjsbNzyUnO5
y6xk0bbQGU1aH8tCilJJNAohxvHFi036AzYywVJvswjdlZsOE/cu1BHJV6ELo7uOlkm39V3GhEK+
yaQQN1WrF1nYWe78jcq304Q9BHs4oV0ePMymByCryG0cM3Bu7o/ZMgYZ1gOOwdwPA/w/Pr7nX1c0
UA+I6sy1gmuhJv36JcxFyzDWXDURI4HuZq7N4tCVPcqHZfys5/XrXsFwEo0dMiOa+r/MsrYdIyNJ
1dSR6XfqWzrYLrNdrrFxC2h/oU5u+Mk+8e4Ko99FyrDGC8BaXt8cPnUYv6OQjcxejFuO+ZwDpsu3
ft0z6TlUTD+2vo7sbXG2C1KOQzXH8Sb16uwvUdh/vTJtl3+auP+om7nLwL+/+c//vm5eqvu+e3np
z8/N/1n/6v/7o//9+j/5m//+l6Pn/vnVf2yrPuvnW/XSzXcveEz3/2Mcv/7J/+0P//Hy57/yMDcv
//rtR62qfv3Xkqyufvv3j44///Ubc2D/sZTWf//fP7x6Lvl757pi/D97/uWvvDzLnr9tBP8kUaL3
gP3jqqUhbhpf1p/43j9RAdB/Ia+h9Ylh5m//qOquT//1m2P+E5EeX94q0/tLKSvhCfAT2/gngjrq
v+s6pWlG/vc/d37z1xf81+NOXup///c/KlXe1Azuy3/9ZnLQ8+r//6eOgmCVVlMMYHWsG6z+JuCJ
Kd2RdnnlObXh7CVkPz4QyM4sUdzquRzPMi8FJWG3Yb5GfZkQn9EOzvK0Zv6ZwkfzKOpg1F/cFLnh
tdu4w7xR7jz+TjGm9J6pROHRiBuP7T6TdcAWAKMwLDuRyGW5kCho1U0hnBwmFBrASJpdWuB6VsR7
neB5TMM57cskbJrOMG5mWA89lnoL28s0aNkDs4nWRjhg7B6k7Jvxxu3NqrzUAru4G6ii6EcvXYps
m1S5vO3Lwv6SV4XQ8BZ2RP3VXrBxSSKfXO+gabFji22ulaOER8dcgRFWo6SiYySdc3Dd3O538RTg
3t4WkzvpGIcokdwv0vY4fMa+9X/iEeNfmsIYJgbsLGVBRFLDqQB/VW7jwSjgIFdVX52xqlT1aRqc
2urCftTn/LCM7BanMjX0ZYvrc9k/lSNTRVcYSGTp0ewQbx8SozHlzzywmuSYaqDFQ02NxXe0//0Q
UpsfOfEsuKR+nXrZIwTIOsJVxWkA/TfzD9ce5V6R2e6Nsh8rNmnTfhh15q93dIi0SLeL4timCVAs
n62YWjEOBxU8SRwSqaQ5caK9ZAANIOxX9gpPyaljYiok2d7Zms2GXT5D0MGi6CAkLVIsV0mv4iUs
OdKtS3cYxZBtIBBm+raRTOJlYT67in0mm12B8nbphm5XV0sdR5PkN70tLbeJLwDCIILLW1M7eJPw
t9ZYe3esZI2hpCJp+wcQV7ndbufK0NR9Wfr5vFe+l9Fncse57m4cIJL1VY/V9bpY+qFxEhzLSmUb
SAdLnNf5lWk8XBV+aeRfW8sGVea3MR1DdBimjy+lS2v0QK7q+z/xWM3t4wj/aXZ2/kDdOBxGjEJ2
hjBitXO10vGiIZj78W7tBF4uxjAy+s1KsL6ODVHGlt22VOZumFTZuqFlYBa5BchmWo/2qPT8gmGC
0gVQ4el16AxVXB6TCQOMG89ApMrqzztt3NZD6bRNiKXv9N22Up+yTzON6r5XpV4f5sof5DZwkziJ
4sHWss2oL5N3CACmUA6a7LlYHXgzppr1KssOsZLNuBkmMSTgCZdOM57AieJwEKs6SDCK587naCrk
apiTmIUtzrrXLVO51abEn8uITLxJGSKATOWGfSPsIkWhAlbOizjoxFJzkCsJtNZ2J7aCMK2lE3wN
Bj0Yp3Aa82x+8dKpdn7vPXvs2CNqB2ZkKLpcJE6ot4PTbzNRN86Xxl+Qk2ywB/DzJbRzN/bOKcAu
zd8UoMfqXVPaRd9fZMrM6/pCaZ5bZqEqptK5h5DlT/tpHjvre2PNU3ewAonjoKdLxqkZfEL/0Rq9
SxxTBkPxODQetppBZclsWzRxCiGInsZdrIO8CG0ztssDw+hLF8aWXdanAKPIapPODIhdtJbmBTdJ
PeNpPQq/+ZlM0t8yK2Brh1ymWrlR6DmxBa6wH47q2LYfSq3y+XqqTFS7jALbFM4eHMIn169nNkaS
0navZqQbT2PgEizmqFvbEFX+/ORmmsr27ZTp7UNbz7MX5bmVjmELKPiprIeCOoExHe08DbpTnJfq
Uk5SnHFnzpfL0VldkEQ7FiwnMpg9EgwDszK07FobBkY23C2kMU9tkixXFgdNaARtcHIKe7iWjHmC
6V5y/dousyWBXDVh7FZlk7tRCGnDtGnq3VJn2jdix/5bzlj5McsoaBCNd551wBLE/6mX+dyFmKeB
2Jh9EdmBrC7c0RiOflMNiDmb+LpdwKuEshySLz7yjCjHAtQ9xLNstxnG0bejMZYv9DmXp9jILBWW
jj03tMHryTmqpZuSbcwitq5lazbNxk6nxA7nedT9Tak652yjdfk913L9KZ/i0tko2SZnM5vy+d7U
VHl2jQTJV9/OzEBUoiUzL2x9PsdS5YymQAr3+6M/yrS6yJtYc8+xpqv62u0zdV+j7UXMMUqdf8qx
7marTXexOc5blebdtPWxO6/2DJiYYqsza3mjL8VDnkPzDWfNe9ATZoPCPC51ll8KwjWkSuiMm7TT
5GNiah1jTW0m+q/AXPMviTNAGeQe9E0cFJm3SRK7ObeNMX8rq7k9ouxsrxPdZ19IRicsEyO9m/pC
u8AyLrlsa5P9xx7qU0vmEd/b9qCd5mThi3Q1HkjidPBKYVIXxzE2KDFJTeQt3FpnOemzpX3T86q7
BA0T3MSGci8gbPjncUzniy4vUMjJQlyXBmsSFE4M3m1uu5Mv9YU7kPJxgIoVut2snWnnpxtzdMyT
a/f30u5MFpmJSKycfSyYCunXYcshtsXHmlmlKSFHMsvsp6s1h0xozMLJJL+lpSvuc4ZKD3Uj+qNt
aeQPqhMyrPXYf0rUVHwz59bdUrJg7YAvvojnJvmmLyDQQrWMV6uDzSkeBxwKNQzhGei2NqOXZBe+
p5VhhuZkYSpUL2hvFATXc9ZRGM4G784F52lvWheFGWZFbkiepO9iT7Fv5PYknm3h201o1y25JYWD
AMQAhdC40AOgRIu41qdGhO0Eb2oUS3tQ1Sz2Zb/kj5k21Ixoxi4ITRFcYfXHslSm8Qy1js0ggJMQ
04gZwxzIyZOZoFzkTDeuPNiXxzYnerL7xYqC2gqu4jb1nxN3fsmLIt02ce/dgimx98rI1KkpTeOQ
onC97fQgv4txAdgAWNQLuriadT1YdXmFKCCFi1rctBldRSJZ8AJGjHM0wVTYGEN1oSBRHoY8rU5s
xlpkJXO6H2qSwHlOyOPjdD4JSlP46ZWtfwrqNDtM3uA9gN0voQZL9xKrVu9WE3H51czj6iJgWbJd
dhseU37DXG6zbUpn2bm1bX9Nlh4Fpl4myUaqtt0wdfRQ18vVjFicz2axiqiufIbIAkLSXi17YTRF
ZLX2N6cffqTgHPeJa8U7rxDiII3WXqGgKz8g+dEPvXjwO2PYZRyrB1GKgv2WHrJsLD6ytL0oenL3
pu92KrDKG0QT2VF6Mg2bTFx5uAUekNR7Ec2+Zi+9sb60FSwsHqCGuULbJtkNa8Kqdw7y4WLvxZTS
bmqRd1e2ipMX+Gfiu1Wr+s4rAebIuq8PAwjISwHHSgspEE0Tm51PHb+sU4aGF6P70tpFu0cSRa+3
1m8qxYe8F5O893FI31TsNFFf2TvXX9KDHmdNmJdFFZXL6G3KKii/Y8jDNCVtLTVust4WN+BamaGE
ztPfNsSEl1bsOqd6Af/NYc3wUgcbxWmLDtBrmg6wVdH6nKwiXRiaHutwrNxH4l5x08sMC85BFemB
wT7CQNna8wnohblFIFCf7XlZUDCzYjeWhn9pGLeDdYURTBwOE1yZpIbRnozpH5rm9vvFMjh3knF2
7nsh02bjDJr2rGzdOMWFVFedhavQpsWFZMf5umw8N69/pLMiA/b1clO0XfvIsvY33eS7RKRZH1az
wdhMn+Lt4UkAnICHr6Qr5HaZRBr2U1Kfa4fYDVVcv6+FnbyYKTlAlgciCTvTjTcWWcs+bQjLyIeI
Cp1yCrGx4KepSndjmvnMAuXZ10GOIxF2EO9q16rOE98chFg78ipbHjVMHndwQGWoSUuU4KecKZL9
GJOBkFiEGvqS7wkovx2u1+o02+wx0zCY3zCyGY66rDg73KqMEtOr/kh7/QrS+LxzOVjOJar7KEVW
eDJtVe78Vk4nY2mveyrFd42jxMEucu+ICY//5K5C6LT1d3iGBQsyZxphi6/HUatVlzWh1zGxqmKn
60G1r4Ou2rgaSoN08VEUobO9N+z2SeWlEy4mkb2SndhppWLDmSrB94hpkUwnKyTX6u6SRBQHh7oR
dKacZKEQ8gpfPZ+HNMbAEAKHsbgpqI5QRHXKUsFwIZtSY6CsnJ7U2H9vg7Q4YdTnXqRJCW5DVd/6
KUuJCld1cVG7MFStERA5/QM96q2l2Ql38C97nKBOjLrc9YNhVGFTx+7RyFnEpjAhz/jNQ5Wh8U4a
O39i+/1eeU67T7ISXqRLbKMZftS2+BW5vW/tlCufWWDzASuxZevOdn03140X1QXPurPiaje5cX4D
TiLdqKEqz/jy2BHBQLfRwNKtGpsosWjMOfTPNnq35r9Yxf5RWAnem8aU4n0MC0efKzssB2mESuMY
9ybtaSAeDgF2FyJMWkecKhiahx5l82Fepnkr58Yh5TDxpMqbMr4ax2ooNjRw4p2/OOrCQMIDYXBp
oP7MlCZC5XXFxumTZ92bmrPfjPmxku64ZUSvvSfLNzYJYca6rMeS1Miqwymdby3RJLdJ7Wv3fW3Z
+wWSNjA6WfCHrUqFGnsphM3uUWpp8ByosbnNavJEMlRSZKQI9cZnhuxbr2EoLQoPwq3ep/eNF+cY
dhXq3pbzD2kHyRiaTT5QSmhrFdaZW0ZOMlY8rE7Pr4uuzm/5Q9NdsTTegc1VHJe0rB5Jdodvsz/r
N3HcOqfcbqxtpSXltUxdcTHXBCGFsigL6GW5l9WkrrwRBzJLTF9t8oKvQZ2l332zwM53YhidT9Pb
DBwx28SVxcViLfZtXauH2uhvkYbY4TiI6RToU/ucu8NywTGjDobe2N8yVVXbIgua62Sopy8NH8vX
BuUIKUdHVJemSp0IDr60tWFsM0cW51Kw7Xbk0c9uSkDgzyJKCq09D5497OvZTU7uMtWHSifRhoeZ
X2BhNzMu5NyWk7B3U4A+cirNeZfEhbOTWBg9kaFMZ/pAbg1gzur26H/VRaP787lPuwc8vpLN4iCk
XBnWm2wSGG326WkCvHSJ/WVyVHlDtaNWfhQXsaKCbcW0e42rwZD0sL3lsbGqdttXCc1Xk3JC1vXX
bNjjy9K5PakEFOd9Rn/iaDWZ2jQ2bEub5tzRm/obu1DGfuU8fcGgHZfLZj1UXEy5RdzLbeardh+X
Vf1QBy7q/d7YpJWZHM2ZGDntpL+BSVTussaEfJrHxjkwujasx1VzrDNo23lem4dCQDPYjHNQblKj
c9uwT9ru6Kui2M+BdeXVzvrJNnzGhv7c6nFySECNhQin09AUg3sQXdYdFi+ns9Da/gEDk+rIea5O
tLbm2yXwstvYz7tTqy3knobVEWgw0MDNVxelbPzQsZqWwNN8QJtnbQNdXWQwBUJZ6+oh6KuCkYRM
e1ikLO90fVKRn6cgM5PW/j7m84JtQtGC7Yy1k2ab0mNqwc0OrZ8k17KIh33nNT+7xUhPsYbizHAa
GD2kuy85oExGeeo8DlfXqwsMWMY+zAjaohpr6i1Fy2A38S2e7EWORJvKfsIwsnkultYLdiAxjIi6
jdzPwm1vuq4RV2y7wxBWXr5KTjIbbFmSF9uEwicm2IuzKSZm9SuncglvGCx0MyY5w3buhgudIHrT
p7SQ9dllADgdq4tCl+prKboGk4zRvaHPhKGYUeG46iE05kiOt5rl5s/09+Q2XsYyrIH3EMvX4qT7
k3EY9HiJtMzvw9ZHpkOYnKZMUfYkjE5VXKaYS53gReh7qlm4BSkgyKMhzs0MV6zq3fg66MBqV2ZW
MeSfFMuLAxIhw1GB5yuXCdKmSr5RS0l2chHDtjCo2IU0q8ubjFkBEaqUpo2QHWQIy3nu0sa49Olg
7NqpIYfGkdynEM93m4m2epqFMZ91hkoOJi3ozSDa/saZquw8zxVf6lSNm6Waqx0TITZxszN8n+10
DkKj9nxaVf58PXlMdPcWCM7KTOsHOyNNDOk0dOfCC9QmLjLnumWgf88BshLah/KnW1hmHPYlXbFW
Lvm3ytemOyn8n7FnLpfltIxHM6UsEzY+jBYPHfkuK+Zma/qZE67p/dntWj+ag2DYaRgdbt1E8zvq
OSNSNjuu/K2wNO2Wmil1MNMdbwEfZ/fpQM2HqrOz13t7uerTys02otRhSbnWEk4y0W/HbulPGi2q
u1Qt02WQu82m8KwpHFuP0xknO8KfJPd2PZYmu0CMzcYlb8d5YghWs6Q4DIRwv3f91Edo7budmdPA
U3FrcfKZqAJDtzJy8tMhjqjOq33u9yPShZzTI7EszQxjX8VRp9L41tVI1bWeDmBYB2uZM4cTzJlk
af7PWmP/W2u71CYo6LhHPUYAGY0gzjazqiFJMz2qR4NjOFt34uiiDD+1B+lPGUSOnDKcD+pgbyak
tYtZ9vjOpAnJUdptzVJly272Bvm7W7pr/Dwp41mj9/ngzrktQk6a8RFzMAbpzdrfu/NUnFpDJ/Jz
0NqFdjcRRbcuxZ94gj0UIophGqGdn2HrwogZiTfN2Sai1Pzp3ld6sS3tpXipmbn5qWeGza/hGd+T
DAoSX81wa7tNcDnwERsk7p2x993U+ZLUZOoita1rvfWG8ySm5Oi6GuVxZVMwNnSpbfJ4sfZCpd0u
kW4XVrW8xWPK29msTvJUZwotJnfRH5rfSzfONk1G0DEkevVVolYPM4lOqWwnf9O3y2Vu6+QnFiZl
fWP9zIUYD4S2L36mLjUhmw1Vox901a4yXngRLl5n3CxWY4dQV1pYd+OySwVkk5S6W0TV2bzI3aXb
uazHkLhAgRJT7ibmYWTK/2JPbOgThysxS3Nrw7BusvWgKLRbHOapl3XVw4D1cTVPvyeJ9k3WFpET
0zTfStH+TNI8p1jhG0QguFSbtllez0ggUajyxAkj2tCmmJnhZ9ffwxqJ0QLXfoHMPTfPoyaSnVb3
pLxuTl7lls0ffWEUXxeRHUyHTdO1KIuniqLOUKbZRqszBtXyyuq8EGrl89yyXZCYO3u27fsJYe7G
cjsRUUw7L31LHKhLXTtOMr/NBjcn8+l9VrL+1FXJ9KVNLZT4uuuuBfN043ZUOjpszG+6MW0uE8eJ
z8x0udvWsO+ooT+2iWHsGk17dGbHuYr99uyMYJ74nrIoyCb/RhP+qXb16Yqyjc9KIxeF/nTOPVn8
6G02ROU109YTVBQcYIWHLlbZsUnISM1Z00N7GodtPxXlnS9y/7thYHM6IvvYMkUsj1M+ye/WgC4J
FYBJqu0gh7BkdW+BBDwxlCOPetcCJybZO8QIaymhoAajZRLcuAgKT65XxqGR5t515QQMeIlB3umO
0sK4EeMd4yNgrBffCFM76b/EIs9DUqHiK/pLNlk7H/NNaYxU15zSYDYW/4AszDQ+4hYd1gH+jwin
Jh734v+yd147cmPZmn6VwblnDb25pQmXkT5TKemGSKWU9J7cNE8/H1V9ZhSRggKauwEG3ajuKqC0
g+Q2a//rN7DvF3eIEGMksf7VVgBYUZkxYJ8DNiil9A0T3vjetKTWHwsm8OAAo1WEjN9FerFsu2hO
ryFNjU+R4kjbAWn6TRdqCSjajK27tDQ/9/N4FzVOejdC0giKvm53KdfjJxpR1bYGsDv0mpXsesdE
qdIZxr5QAIPDKjuOZhdtJxtEGv504eEoGx6xaFsOg6CYLHmsH4ttvdO8QdmTh1bn0mmKAWgjJ5gk
KX2YEObz9gZzIyVj+FzMJUht2nR8gzjvPWVpxydLnS30SJLhXHW51nOXEKwEMSuT19UK+3GoG9ci
N2aZg24cGrdY8NfKJkX2qJBNrLVSGvSajT5UpVlzTRMM0KUo7Zs8M9QoqJPO9KKq+2L1WnXPQUIY
O6F2JtkY7RLoWJsfZDEBc3eDdSdrNpsDXoOlixw8xVe2vi7bDixOHm50NXsMjSq8M7pQuQKQQKTu
VH2xy7IquQHXRW/TDMlTX5M4irH4wiYmJVmg2Y0ILASmNFPK5CkR/eNAnMVtRTj8DQ9CfdQpZMf3
+SS8LDJAN4uZ1D2RztVWJIPuOn1eXYu6NnaZWnCDp091bYuivHN6W39VYwnEE8hjekj1ZEFRYDeu
VZJ4Kg2hdaTrQhq9jcDOzZz4mzQPr2XWZL2ranH7CWAqjTwIU/EtEWTCh3JKmimqYogwtUFPrprL
XbYULRtZ7SD/VbFCVY3OzQF/YWKM6X0biipzIyqhnd2o91WtjG9NUY43eFpKoGftZ0flMuLKsD6B
3btvS2yNe653M2AkRZLl5PeNSd+3RgQCI0PZL5kl7pjq+NtyWZ2nQF3giN0LBgK8aduixScrHReU
+2WhShmHX1jX9zSVi4e0iaj/nUzXnrjYm/qxLCrzZUbG2iZeE4my8jqOTcVrkslIPFWFPv1W9AOI
iqSO9GBQ6Vlis1hOb3wum6GkJzu3erNLk7zmgqW3ShcYQ6K+KUXm0KRFJSTudKFQF8ah+tDiD9f6
Q4Fh/wYv7bHeTIaYCs9JDLxjaWWM6UbNB8CkUdUeur7Jq00n9dUzBh/JAlJZNf40zeUdnbhyU03m
am5o6dE+acgT9+KpMzE/i2P76/DTPpXeOn9fDmtimUkxvX7ol6GPjOt2kewD6Nhwz5YJvoBfmelK
hYoYRm7yR2nu4jfLcO4FlmDfZppDmBMQgdiW9l3LRHIVhFC539HreEgKUxtZBOF8VKqlpheudNqT
pKplt1lCmh01rOzhaOQhZlilPt7LwmDVC25s4x4zB+O+zSL9cxKPmrwf0jq9T7nAZoA+Y5W7Zm7H
drA4FSkno0ADIQMwOU+ZbregOjF7w6umS1nvjUPYdYHulMvgmSltBfZfrq/5pPESBxC0mKNbz+ob
HEYkEKm0GB6tZjHMTQoBUTzHTtdK+7zXo/itl/SBS5rE7DEqdDhl0lXvqoj0dGfq2NIumipuxRwl
2wxnpnmniK78MnN4bcwsS7lF90a+NaoyTSAGDElFyz0RIKeSeEpMydjwwtSrXpJbH5UFmF+uftdH
NvR1SzQQCm649zU7W2qMG4Orwn7qx+EbJW/mLVq7dpm73NdHFH4qZwOX7qzddHT3thCQ5F1J3vs1
0bu616p64clCm9+hgxqPheq0qgetwHzGSUa/zyiq32Rz0Z+WcbRf5CasAkdKUIqPGZ3csNTj46Ca
xaGmX/1WGTVZyWkJ7cgctHE7N7Rqab0b+M10eXNE0mGDejUgv64N1HxtiVH7Lrqm2ImG5lQ2di+6
GNhMteZgVA1OQ13RNU/9VNfulNfTO6in7HfdWl6NqvoF97fXqMYNKsEl611KjX4fZ7a4m8MYnCeJ
qHbZoVEsIuSAStEDCbejeZBDYW+bkiU7CqpenEHBiFpR3c/zpO5iyayum2hiCkvTrOD125e+iQzC
V6kMrhNW5b6wlJd8itWvDbqlbykWSZtMquIn0vnMG6fVnV3t0EtpytD0hT6HO2tJsycrE8ue3swj
ZTc+s3NujVs4CXziZLGvdcmhizWI2b4iOs3GGnawHiEZyc9mREvSrgbzBfkTxyzOdpU/SHUeuxHi
qCBpKttji5JvYM1obkuP9gVnh+wpauPpWkZD4UN7qK41U3tmR1KfMHqND0NBfxbTHe6satZY9Azh
lHLTceDgqT1h7Cs8vZhG9Zw5w0EeLetRygdC3sTyEDby9wmJdeT2CaCDAtp6QFQ6cEUzHNqLiRIY
1RzC0aOCYe2WsEIA4hq6bi4KxasOWJRAKsvedbIJczI3ZG7cWmNuFjYvb2LT/YRF3LLBL/VtiVS2
DDbHCJ2EqT4kvUKmrA5UMyOT20QTSsG1tFkXXZbfNBVkANOM670caSyvSKPYj0bNpP8Sx9etglQK
YOkbFmkmZWhaKV5utxPJ24Lm7qzT1imMbsfyUne0qg24/hTxORPxdlAX+2G2QyeI6+4+QmF7n2nD
8CnGquq9rybF9qAjtd8dManXfd1U36Zm0R5xFiFRi+DkJ1H24h2ewvTeOJW1K0gmWlt8D7o2NFe1
HE5HSWWZOZH6EKnKXWoNxpqBFnAqyJR/Wr7PQudbVMWRZ6tNfZXwG5JtKbX1La2oxpcM+Cd4LUGp
RLD8kKZzezfl09ucxa/C0gDdctUpd0uePSFDqzYC24o7cEsxbuqW4oIQhWNkLzR99doMrxyEK7Xb
6JW2WVFYV7JosSacn7tWLW0vFlZHN3iiFzBNI8QHXaMC0ar4KovSz7jUEAMIRaT/lFU5yLOeGU9M
DVzSGj1zkL+Yuyxix2hEw08SC9ZO8McA/Qx1Y5eLHsB+cQJZXjP9RIEUzm2cLApUbuXXq2bzrinS
rd13rT9r8vjKrJf8hQrtEdFGFvQOjBNUwPh+xAQV4R/u+CTJ6a8TPYOdqXXUV7hrqy6uMPVjJGXx
I62i8ckAo98nXTg/tL2gQiDZFOaMXmGmiaWk+lLRStilufNZ7kLzYIWOftVWQnelLIp/gH6Ax8YF
HHuPQ6ikuVKNRvwdkWheuWFSLOXRFnq47bOWHGTW7BFRVXY7SdHSHWHhmBv4hHO26RKRIbJNUk+i
z4r0cKBd1S3NI7Ml/NL3lcTD9bF22w5mD5wHkZxqUYtNbj75sHMW1dorTbS4maSbO9LcUjxN0/5o
msmQfCr6OT6QP5L7lt0a26yOOlQfqnGt4QN0XSqI77ct7RZsyBskiYfMymI9oaAeV/v8TBchiBP9
H1+oKBwOSwNzY0OHhIAY01qOuZrKkatIUys2/QIf/8tK4YXEM0AyHreEgiv9e2EPponpCewmd4Qv
m96bEL/7a7NrjCciHBcTZv8yIMEUXGrkT/poh/a9Ys2RdpRMDsVdTHNXJIFTyBkPqvbOPB2qaDKk
JwLvDft6yGAdXemFhgOJJuWqHbRZXPTf+lnVpVu4ZHl0Tyt3HIO+0fX+bdYdkUEDSySp+LxITQhZ
WiHHGsITGGeKh4toS9eKX51aVrL3WBqlMKDpSx82z5adQQV7GIxmIVK+BtbQRYNpnNQtN6U6LZ5s
p5hgAC6vrgXY4ytQC6/ytpxvZNb8Lra7Nt7PYeE0fq/AnpmcOgqUpkDWNBiZLxLZ8QdZDx97Vd2R
9AamCA/HULJjSqv8HSyp/WqZs/ZqSEZuAZ6pZoazyzz9AKGYvy/1qBx6NJWvQtF66zAWVZ3fVQQf
OptSEql+mKqGOTd3hvq9TmLJqyuHQEKYUbRswh4yZ5hJ8rYwxvndjLkuTboesl3PBWo9SmvHCCba
R4Y7EeC76W3uREU01DuDs2QKiqo1OAoH2g0PvRyq7/Zkin2rZFx/JrjNbpq0cwhEARGzIhAQmO3e
qJepJ+0RY5rBoylhzLdGUleRj+19qqrHeBoT9fPQKHkmeZOSTcl3SJ8xaJpqpu0gnqTMrPLbQihy
BClOm62huatx55FSL831HCZXbjeDddMnk5UdbMfJnE1UjwklNm4sw4OuIrtKoRfKRj578EQiIH/s
UmHFBSR9Vts5mvIXq1U72+/rYSKB1wrHGyDtsSPYtcQw4yHW2t4zw+grjQTxpawWK/XHKIRZoDmg
SNjAW3jWxEE160X0wuaYZy9dx+WLhIAu3znT3BZ+z7Wx2o3CUcAVSgmPQFfOCQjgzkFObh8Iu2rF
bTpCwn6CQ6T1qZvWoZD+NST5K7r1dfLWVpSy/Sm3+pSj/f8eKduEyPw//5v6/JGU/Zp/T8SP7oSU
vf4r/5KyLe0f07BwIMalDVW+sury/yVlW+o/iLlJc0DVu2p6fyFlW/+sup7VcBv7Bl3FMei//sd/
WNmS/I+FCJYIJcTO/ItI85y/4WWfCnvWPGUHad9qxIT4Aj3aStr+RZeVzNOcmF0v+1QajvmAQXzp
wT7LCT7PNc9C33OlOBfUmqfyU8a0FQ0GOHD3ahyhnidshXgzl7A96Yo3ZeYrOU2DubyYSPgzXfEX
vvm/w+gGygf8IlZR7+mjKWFdaOSdyD5GEi6hvYEW7jr2pi4YZldPvlTZS5bvaqiRmB4vQeN4Se3J
GT07d472zbOkeJJ1MPObWvLDyut7r1dc/itTYKFIUT2MALjwdoPPHYEKNqdYVAI4AvZRuZksz6qC
UVyttN3WNRVXiz2oRulr9l17daqtsXiSFMikYEJRL/z5bX5rSLYbfdBYPRauqWIjdGU5RxRdixTR
66DuQvofWALQxA+9Xybtb/j5H+YB34TNEh86CzUbZlOnL2sk20hWBPOgIcXRlbMliEcHz7FUPGQE
8HnGEk3evJj3fx72d1MB7Q+Z7QxOBtnZsDj9GXMVMawMy3/DLYH7v9PVF6wtf6pUz6eChV4O3rVp
ruKD06cTHfb8DfZ+MFH2ovVJetDLbdxdj07lVuJNN90aAw+zfS3KT11+oxi3RVW4NXs903+Gwe5N
bqvvFTivnj3dtc5LZo1eKd9a6kGxKHtvE0HLaAn30/hl1p7NAphMfImGmyn7Ji7F3f/2cWwEcehG
yUZhFZ0+TjvH1kTGjuxHtqeYt7A9PIgYmzg6jnjwVEnlUVlvDTP3LPzYp8pxjfEO2xQs2P0QkqK9
HerbQt7EzVW+vBrJuxTvRaP7uTV5bced8pi3XVCP+6wJ4tW++AYnOCRlLixSmkn35gA5jVNs2P95
NpzqU//dGPAik9kLmYRInU+fC6FGCEXbJFcHxYKrNcsGQB97dHwrIIgLVktz0VV/FROfTw38qQ0s
SC2U4+fuqpqxFDTzjQX4Tb12ktc8ycKb2NBhKxNuJqGu5J4y7IjC1GBSY15kL5b/58deJ/nZT9Cx
jTVX1ZTDc59tVBUIo9WW5uQPsLG8RT1qXRsUU/k2zr28/fuxcK1YXYjW5X4u/dclayA2kw2EIB2I
9oMrE3ME4aqCJjXKlwwV1ol4/mR4+xHLxETl8r4u/19Ol7nWqkUlvRo1mHasSBtzIbHN+PEbDRBH
+ymzLA9rY3qT9oUl/5uNhfPTQsuJ3yOK+bNzbZqmJmt6g0dM45I+WJ+Sg2ResgD4zSgc7NiyWAr2
A8ilTp8PHpxKwl7FvtKDkw9lA5yvk6Xz5292Fq3wc10YGCXim4cE35LPc4SzRKtKbaBvjVYgsGky
wRuKA21QHHaZ3nYhO5dSBhtyot8s9eOFTfo3Z8NPHTWOOxzW7DenT7k4I7gmjCJ8c5e1jfza9FBj
CHGFUt7N8yEyEp8ZfGHU32wGWHGobAM6Yk1MNE9HBSODnpZHC8y9KdvGqgKC7UBcT15N2uCAtGF9
Qbz42xHZVdFk/jRtX7eKX2ZrpjQklE00E9OKzohOn40bXWghQSWjoJZotS2pE134uL9Z/AjsEGiu
6jj+s/6oXwatwwIZjphm3NNvjXYBvTQJERNO9T7bWvDnifTbsWDwruuexXhuPxbqYyxlGWPR0tiM
cyIF1dRXrpmiP54l5cIS/N1ojISKmhqX3ebsdYZ9kkc5E8TPhmcxqyM96IquyExPEiOCC6/xdyuR
d0ilZ64RAOf2V5ocTXT7uDOpCURXxL2jR/a3fmGGfHwkVcYklYATQP01weL0Yw3RMkYYhfMCM6EH
Rv5ViOzbjE4aG53kQkX2Ye90YOtgqIZaWzfxCD6bGEnjaDiawR11dI4/pD3jbhii2Bsz+dPcOa7c
Ksu+y2Cgm/El19q1HjrZtxkbmTgJDpgNsnGfrb14RixJk2EtMJK3pS2fuxSV5gRt0u8qiC1yg0BC
RVYyFhtBNKPfLt0zFIBLi+PDiuR3ODL+dQb+01Sm6/f4ZXGEE7Tibmxlf1z67yqrA7MTfTuHGUFo
UOoSiW7Nn5fImbcbe+06JHSodTFyeTj33U8bm9B6QVCVloGrrdycsXHuTUQgQIx67KIVv0+GCt28
0dhAy/p7KRxQIpTmF37JOpnOPgLccbyD+SnK6q93+vCytGbwWTDYYZgMQVL0qyJOOshpA1PTNm5X
hAGUQiPTQs6fQFmlQMj2wXDiG0kXl7yKPhwCXDi5JNIkxTmI/fjsEJChqySLki6QsOqIrkm87sZe
QzxTM7Ym4pT4gP/p+5/fwc8QtNN3ADLsqDrfHh07u+TpO1Ajc1LzxJ59WakQy74LLghR9Lmqf7Bm
XAdhESqKsAykOOjMjbN8KswbPbuRu6+5+DQMe1X6Gjs3CQJGVDD3ya1xyMddhC97kXlWuYXbnhk/
oMGTqKXbeyt/DGOUJUGt7qvoUzp/ETFg5P2YXU/d7Z8fTfm5/50/27qRYGKnUjyfe00skqmkqG84
btqdLh8kbp+W8X2270id27TdF1IO6bvehvNTlV+FNrfWJzu7outbxFxhjJt2/KTATI6aex3uQtJ/
Nodtb322613JtbbaItudnU3TbOFd2C5GM3XuIQesJS8KGvMuGoO231fkq4+bMN3n2pGZXQ73UvRd
za+FeqXVr1V5rY+bL1O204C1TH8w7zXFn2Jf+zx9ydXN0L+I+DHPb6DCGMORgGPTcKtvRvx5Sj6L
BYI+bbnHRd9r6QaQmKR32PljGMwPK6F7ceURCnEPi+iub69UgT7luXLA45lXT+NbisYkeSDXKom2
GckPqa8+W/RE5bt4uaEcR0tEV6hbApzYYIpyzTa0KwjhtoHacVPCsFPGZyt8bAbPto6W2FK+SPZ+
LUUhGDTWFRRCW96JL0j7JhQZsKJ6P6p88aYcjdAzh1tZ3RTZftbdGgWbdEAHlaJvVu7iMNsk/X4R
34r421QSHutC55CXnd5urKKG+5uSu0UfQ3uVzetmn0GdRP0pgnC6avqdYvihvp9W6vSFE/7jhsnt
ac3yBVqSyZ45u+gSHu4UpUXRFGOc4ipKekVJmAaRVLwIUoE8m339wpn44eTFjZDsBqpfIJ01KuV0
icJ3rtp2Wmt8/o9XCPoddo7e5cJy+YkKnS8XKjMZ5wBOJuXcCG7lVDTIFGd/FLfQr9BTmuo9hpZI
E5a3DtKN/LVun+bhYdK/a/qPDsUbJv428jZV3sedj9iipPmMZA8zdjtAwNcngeFsx5X5HXtK55v2
5xS9dDkEQnyO79dO2YN0hUNLTU8jiO+5tOiqO1AGXvXH6GBdF3DnzU181V/3ho+QteIPbzxnC0Hi
pnlULRd6IcayZeIXplvdAylUDrrfbXQj8iPeF4WGW6S71wq3LN38TfRPdvJYOpo7vy+bSA7o2qmE
SVQ+ix7IHcsZ2tIJRq7GS728ocwywisiU7DxtuebBB1Ph4oH96GbOt6pCsxqQmIfQQRsy+3pek3b
YfHFeI3X7FKyRNy42ej2oeu+0Lnt78PlpcqfC9LmdVaZUL7a6Kf7Yjz0Cswf8uhN6RXeuV7fah1w
GGzEtrkTxaEadhbNzvn7n7/4h1qLOyNANhgHW+T6v6fzqq/63GrQa/mjmTa+kYg3HGm43hg6AU/0
j/9+NIUUnDXmgkxf+/ygMUtdYAk+++WIdF8HxRsbNXct+Fh+iVL4z6N9vNEB+YJF/cyAYMWep9q2
Wbei8yS9LkQ2eTPGKOhwYA/DJUWjw8wzM2tCLUVKZqc8whowLhw/69s7W02UydSymOHzfpWz4pws
gSoeMp53WhyO8zyBkUZc14VV+5tvqGJgoeIRC1qNk8jpN1RzLGd1qIR+YRmbfGmtVYWE8oE4A3qr
i3rhtX6sUdaxwHGQhxpgDmcVU9pUDolNJDi2lQmrSjo4MggXFxG3N0o/LOFKWxh3Xthzzx/SJssR
MBtEHkAeEsX5nluHS2Mgh/O1cvxSVyOSUftaXb41XSJdeMDzOwFDMQzeVNQLdO7OXdRSMZURDG0Q
Z4zmrzn56gxSh9k4z2t7Vw0PIml9S0vmzZ/n6/mxsgL2No8GbL86gp8bVSoSlCV4pR16GDbBphhS
FwcLkz4W+nBr9OVFsi4M+WGJkHKCHRQ+QvSFSQfWz2aoFsuYQQgLzNuoaZ5K7TViI98aZ/juWDct
tPAzWn3bYWj2k7wofzl1GZ64PoJhcDGiNbI68/x69UhyCcZ55mBMherFSmdo9xUVDRm5zKbFefjz
C/44h1ZjPs5PcCTK3PNzW9UME653WrPZR0MgQxK1V4fhFLucgHbucuHM/vA9+QNZI5bGp1wzVs8e
Dqlov1Belj76lRbqTcNyhH/qN6gPvLYe3rOiSi7M3Z+Aza9bDlanFCRAAZTm2A0ZZ+sEXZmkVENY
+JV9tyQbOqqBHB7t9tlqtNuhlVy5po6DN9RCCXJmr4alUxz5G5qVy/g1yzaLtMPoa5G/xuKZ5jot
4U0Cm8Coj0N1zV/nKg1Gh4soWWntgDQLoundoDzzZyDm4A8wENNT8ebZ+q9KBc6u4XGpnv/yW/Kc
OPOt1tTgZTToTmeOjezcmPFZ9Oe6fQxH0suaWkdxNlXCNcz6ki/0hz0BZIVJszY3sIbGG/p0uGms
Z3OKiwRqAJczmFsc6w5kzFoN8jx/XzRiZzo5uRPlpYi6346sMDwlJ8kM2tnIiwK1rq+axJ/T7Ec8
KWNgjYbhESAqbbHX2zjd4sFNUhfn7m/fMI+8GssCh+qafm7/PahJ1hHqkdA7lLezHCFVSyyuQHPv
eHVxCeT9eRaeTlx8kKlG9BURAQk9Wy25McIf7pcJWW1H+6jD9RB+UtFNe2M055uqmzalI8ob2leR
b+Zd5SOKu7B6fgLW5z/CoksJBvzT/3vdQX6BQrCVNCZiWiZfg8RQYKAkSzD8nhVBjahKiGCSQIav
uJOV6EmQ+wEZ0kj2etxty3zPhF+qYRPKGbzRYM4gRGFdpSLuQ3ACYYwFUj7G9IvsfiObd06z57rN
7RBZ7KCE0D0gnqSbsHmlJYL1IYuJv7IIFTwiWmAHfKKW/NOYbHoEWtQhrlYz2DHkj8ZUC6OPC5vz
7z6JsX599hFahyD8p29DpAo+c4jTAIdvEmWC/WcU/VXO9QC1juKNpeziYWD4eH/fV32HIMeILyVk
nVcb632HGorWPl7sJp5jp79BDo0EnRAFuiJyCbtAOZhsya3FJ2uyIuSnc7BE0oVT8cM5wZgaeWEE
m/9smJ4tudyGDNW3zeAv/eIPwwAfJoWpGemAFfrFGOWfBdPJpNMAoIBwIS4wLAfU6SOO5YAyUSIq
Q77X3qoH9hb5E84k5hxk0T0ahXAO+FvprUTCQZOx9avhKIBiOnfKPMwbO92Vn5eraD+VvlL4Be46
xnf+Okwvg3MLcSYle1fZSGrPho1WT3tdRdBMIclTDYDPfY3ZgeHmbVCqDxXejfoui2dCsQCumXhe
IXtcV/grJFAURIhq08HVG68r/DT2oUs1BphAYKgexul26VvDbtXpOZDmdlKy7QAY4g3C9cbYhqmH
jGGthUOUEm55p90udz1iSJLWnqwXpXfhBcSZN0s7pdzp6dbRt3r0vbSRAm5BhJcbh4uW8OhKADWp
j2bkV+YOUWnu3NTGpm03beoR6JXK+7rb9Mq2lJHK39RYQEF6dBDcbPmH2CZgbrCo27nf41RnRJ45
btKvXXqrRQflS524cuzFR/Vm+jy+F1fmV3UrHcsf2KCJzAgi4xbfl3E+VloPW3iTac/h/IbtRJ29
JcV9gdxTd5U7yGORcoAzJiW+KXvO9/h6ubBDfzga1omzuvmRArz2Gs6KNylX4CyFJI/I3cw0cGo0
0hZQi9bBLJm0+LBgkecllhr5eD9dCpb8WDv+HB7Wx9p6gOJydhFIjGpCSKr0viGXmHymLip8f5zF
VkJ0ytcy6LAIxHmQb2nbi6L42ysB4+M/bILEWLoNhH66bhQeODXbiKkmdYcijvHsboZHBM1gFeV0
YbAP+xAlOfCLwdlEZCKZNqeD2Uls9VaHii7V22jXzeE1uPmmRprnkqr9GvVMhnRuxIUaUl0vb2eb
A+NC4SEgly7xeQpKkSVNC2W+94sUTqgi1JVVAdcU30N9y65dXCWGtjITFI+u/nRLVpARSCJRPDqX
i19QpgVVHl+Rn9H55aD+gAFrH6jb1AJRgog3fSKB+iU9WWFhOV44UD++NUoIJuda3Osy1KfTt4ba
SBWSMxIhIjVXrTEgtYKDOVIzEk23SourlzG9cOlev8TpG2NMFdOsleBgOPbZqYWy0u7wgSPDYWiW
LSYrW9McDqJRr2ivSGyrRX9hbnw4LzSYDSDMhFtaKhfUs6cUIVRnXUBUAo7oD7n0LcezyiYH8Wac
m6c/V2Uf3+jaoYHctU5DkirO5mFSVaKzkrYipGrWt40MRoZTCPuMFEBWJwrKcQ6UxeWFI/HjS2Xu
yQonsGqbAJDG6Yd0klVeWFbIN1XRIHfrAkgw8jYP1RmpPDZr6VBcmPofyw8SacGJ6IyZa0PQPsM1
SqNT8I7JKl+ZhObSmcnYRUAazWUI96UKK7g38xGHtkK4/aA2GAKNsSeU7K+3WZxZV+4U11RHJ43o
9NnRJWFM0GiFT1gvfklIRAsnx6wwKbywGXHkYgpPZuxPxnL/54/9cWKdjnz21lHIDRYONIxs+dZk
h4FwEgfZpGEF0SVT4Y+HyelYZ8umBhW22M4Kv2ukr7PNVT8eNMiJkav1N0t/1NW02eCtG1/4zOvb
O12ujMu2ylZAuxce5unbLRIkuvUQA81hiOoNc4dmUCqjC7Xs794kZT1XDA4KuIpnSzRajDSSYrX0
kfSWXiKbSBZGfNyiBL1gfIkC8JupS2jFyodcg11Yp2dHUwqJ21kq1M7plL8lZvaOXADdjhJej5wc
VdgEFTV1nFvWnn5gtKNBuf/z1PkZsHb2XvkJBhughvUwfMPT9xq1tBA5HPH/EF/reAW5Syumm56W
R1TQ+Ge0Irmq8MFze1151WcJdTTwPP5eIYlFynjEz9H2GKINhsHA6zal5rTjovZiCfI03ogXdtGP
OxvvDPsXJhqgIq/t9AcPmpFqCmRVcmGk21pgUxrp9cZsMz835w1IFTkSSatcOKE+TAydri9oEBRZ
gHDDPKuhbClEF9Wlmb+qZzc4C36VxslzdOtFKzL7/2YwLCLwjuYmD0Zz+ohVaCMD6+IMDX0bcXqT
Az9mypehxkSObuqfZ8DHJ4O1iOk0lzcm4AcCMGwieWxj2hD4KX5rm67c1bazRdjqlwouiX8/2MoD
oxbVVrz97MnCbkCxiQzUB7rcISzaGqEuXAwpCndKzPc/D/bhMEJMY4HtU49x3hLOefoayYCBaoa6
1ce6EtApNfGdcezXVfaoFJbYF/F4KUlXuTTm2WEkYdhliQQ0xA5hJOCwsK1qs8egYZA/D50SgFzQ
XG6UTaaYk6fE7S4iz+RAeBRyTmweFi5n5iTpV1Zo4zShWRfYJB9WD++EFj44DW0ck/SI03cyzUjF
gSOxZ6htyR9yLb9V+29NFeL/Osy+k8V3dj7WF3aZ9bOebDJQbkiL0Cm4mGWoR09HLSYTEZ+aY/zG
Qtrn0vINFf0l6P8nEeb/jEIap6KZ+BetFP91Ip9znOQcYz6nsXGiJIUD8fVVj0XPrkmFFbCwn9Gk
KbtZwj1rcJTvXTZ8nvXlKo5xU5LGpV5Nb17x2w0vPPt6ZJz/KhTXFARAc0zps50DL952DKU4BYE0
rzWnuOmbEN+LLkr3NfdZR/sSJ9ExMWf9wqc+SzXnfagg5WuOA5sIEs1z1DwuI32g68P8T/pdisLc
RWCwI7Yh32CQrW5leMmdAac3VKIkmKc4SDBkrPal0bZfo3H59OfleHYR/Pl7SOogPYxlCXvRWN/U
L6jZlEqjJePt7GNPYvpao0Hz8MkPawOnA1mPqmq79M5nuC+yW+AteaGCOF2a/xkegIiISJmK+JzD
mISDLETK8KKDV4CEmLjRDjq/fIcsDgWzkKYLI54utv8ekRsZ6Uk60V5n076e8MqjfZCirVAjry6d
6TbRvIUsI6JKZm3XCPxKUM3/u8n+f/nPf7Gof5lzH+Q/z8u3H1nS9a8nQQ4//6X/LQBaMzlXUQU0
ZN1cYcJ/BUCG8Q/xayuey/4Eze0XAZBu/GPwDwjMppspQ/PiHPmPAEiz/qEVt14eTU0jg5AMl//W
Jt39uwf8KZbhdIIi+2GSwNAk7I5eMAv37OzocSK0Y5xTd0WINUoq9c12kppxG1lzFpSdqj6NkTb8
1a1lHZTlxF7JgDZ589oZOqOhnbVSOAY7cygg+zdo1xoATXOZ3UrJQt3NCd+5zjTYX66Ux3A7RJxP
l8qr05Xy769QNc4Gegh8r/NmsTZOY1PlMrt1XOyTigwFVa7daFFHLm/F10JdnhxHfftlcvzn/f8a
g6GQeHGyOa/jWmsjDJkDewLdhLObE7gwKkOjq7aS0Y/PWCAcAae0+UEYerPwHbTp3iTNAMqX2Rrf
k6ruMICbq8qzlAE3nCydgPR66oyvoq3VF4yXSYtP8Bw2n9FVpQa0D2MgeNM0ynYXG6maPxqZOahH
7qr5FsS69DV8wG+EgyvINtccZOHSYN5xRt80XaZFFNvypPqValTjFT7+PR74g/ZS6vL/Yu88luRW
smz7Lz1+KIMWz+xNQiFE6kwymZzAkgoOwKEcDvn1bwWrrYo3mrxpleMe1KQuCUZ4wNU5e68N8raZ
IWJj2TpzSPw2P1Rl5Mh1Po3hCG6IRJdNhcQfKYyp03POjF188CNRfS+aArXMAgQl7fzDQt/1AFgk
/Y5WGS5g6ci9QVLvBid5FNsAl5uov4tG8QwsCkit1Mb9TFLbz5ikR7og7WG27ObWJHqXwm9l/pAG
Op15qB5DSlKPqUtRN2lsveYK328G8CKrPMjt3bJURRy0s9x103Lrt8vobYTRv1it+tImySdDOt52
LH07jhpwakaArN+ei4DGiPFDwsyQqzQ0kM4Mdgk50Q+ro+dIH98wPJQyizZglt21v1jV9yb0va8h
aJ2Nq6fBfID/8Yxph53HcE6T1/T5bjSQfoJomLC8Vxm0Pw5HQFr7vqpvCftoz8KQNrZaY/6+EPzX
kQbhU+8WPZWEnzpMeddPRlfgWtP2bd4P3o9aeoisfYk1/cQfHm9HR3vWGv71WZ80++4nuKloBkTY
58ExCvoxuBVeqaK1pgDWw6MlV/lFYZktYN0SHPFgZ8uoHs8mi2kviyH90kdGN1y3bdDNK6+K7COJ
JXO2hp0y6K1mooVAGmaAtQu9yX7vVXZwbUw1LCAv66f+lPaRfkqiun8QpLWczeCL162hPwu6To5O
t8I2IypwdgbkQ4QEu8dnR623amhZP9iF8J19UFPYOkwDV+ddoVrrazQF/QcJudDEbG5EDdkkKkS1
Pw6eiUCql2O6xYBiVddJi2UKx/icuyvHBZS0CkuxkBXnFvPwpW9laZcrpy/lti9auMqAejwo+sW5
dj/SCtzOom4eCu023gYzcfU5YH3FIJY30tgmBrST2M3E/ND7EAsOsoYc/oSxbpanZpr9YV3KAnAa
GTwVGkRs7egCVeh466EzZndNYrcPtVfnNQ7v3u/qo803fhojo4ooJQHhX5clK8tGuti4D26eWSN0
jKhoH7M0T7mNNsrZ1aAya1pv0gW8VcqwP+o0Lc2DqR3UiZZMjdugTmkGtANBB6uldKjghGaOCXOw
ybZfKwQZ8wsoPb+7Goc6+jD5hSMfEQtFcpPldvgEwGD8qIFJP6L/n9qbvIJyv3FgIjDQIvPszVip
rHhhVmsEiIXtpc+D0xK8ks0cTSlwiDDal6TGXeeVDGFs5PYM813knf/ojMmQfdOOz181y3kKcNkB
U9y60u5LELcwqyk3Q2ZLgVGVm35ebLnxy8ganhJlz1+zkcDzk1IuBeSylfDPuRxCoGxnrUbwaxGe
SzmOJ8ht4oG+6ujtDB/o8AbQyix2HsCLrxj3aetUZuIoRhI0wkqruf8w554CK5fb/WOkoa+yZeVL
dVBkcnDZW8q8OjFzneRqzFRSbL18Wh5cCDxob1u6ESs4klEN759IghXagfGIzmMhicKe1ffILOmh
gSKxbgFveLQrCAKgqc8q9NUc3L6A2eU3T7NyrfJbY3s+JNThHCUitSJhBS5QsEXhPrzaU64opecg
RUCOpTWRqI7ZnIqgzOd9MZbVQuu8aP31NAfl1wDI8n1tBbTt8HOIiWNjS6/LD6ZXKVWDPhdAwxb/
i4aeRp1khfzBePKsxb4zKhNqJ4FOcD3AuIh17eSLuXI8yGurNsvAuk8jYLqBjgg4NVv4R/zyk4pR
pU79vVQsDNdWAy3xWiUJQA63SUHzd21GTIztd9kt4Z+VjI02QFxazUDP1p3v5MAIdO66N4Vqer3y
8mq+w6ba3EK7wnpZNw04FI/iCruD6RfgmydenI0YuZ0hsbGdOu6znmqK9qZ23LL9JrciN9UVpB+V
3uk5S5YtoP8sVnyQzyye6W3UGshyshaIvVeaWEuU7j5Brzu0EwDTFblzDpBJpatPTVhMzYqwk/bk
D0gF1t6Q1U956uAFhu5u7uq+s18ILGhfW/IG5QbcYmttFxDwpJX2Vvig+6bD8pvKO+mYVxRT1E1p
qmZ4jnJ7qtYEDxq0R8D+fIB7aNyBWUHWS0nNv+thOlq84SI049HF2rhp/Q7PBGjR3N7YBhABmPFA
h+mrzj2BBQ6nn6II7P7KFJrP1iKydbkZmVUUu8WE2mFA4Ebo4Sy/eZLtYiPlQoyIxwoD3N8N04w8
SMtUJzOsOnGccPTyH/WwHsPC3hSmNMKb1oIgF0GwI4UjhLSxGwe6Uju3cOWCOkDXMKXdFr6ntJS6
rmW9oLSqVAhmhqNgd+gmO+Fw4Lr1t34yh6swN+ZpDzEiGjaL1XrXbNtjtG27PnhtCi2azdwtncFL
bi3mzaCz5DtaMrM8QdOaQurIltdRv+vNdldg6RpZHqzxe441Kb8i4VKm+2EIjR71LadYgsEscHVN
m8JpcZWkReyP3ysQHgiM++GrDrxbmLvGCTY1NFWnCT9HnY3RyXrWLpxlz9BHE38cwSI9/plI6R2U
WbQWlj6OSSn2lu6g+LZtMa38QE7munP8c6vdqDwgn6LJrxYAE69h3yWrEVfQD1tEybEYRXVoxtrd
D4QFHSvCkDZ1OzYrw9DWDbwm/d0nK3Qzw+3/YESyeEktMCorNkFU8m1i41A3h+LKFdL6pkXZHqEc
T8cmatmuSWDc2VGefQ4az/yQe83DqEIEzWUxGbsy4aAwWsPDEnU3nEqhfzbyKnGczxQe8q0szzPO
aNRhKHSHSiGy9/mc1shqOw0bT6extOdj2w3mvk/TYDNTN1rJQc97YersFGgr3xo+VoUgMnLo24Y8
J2YB6yBnTHe52tHPe1CaHn7Qod72z5VyO7puo4C6QlgcPauKC5E2cGVbbxPKak9pcT+43sntp2LT
u+MnKtPJTZ2NRDDUCSk9muXdLbt860wqui7Hud9ZA057locffVQXsReoz10abXSaJ3tKjR9Nkj5X
/pxvJ0Qwt0VCOQFe/pE/kxznTjVfU7v4VKeszgQZ2XExixOyjr0S3a6LSqKaAZxXhnmfqIGjk+Ht
CTgz0ViT9rQSVn5cZtwStqZGRyRmtvLmcqv5EHgoiBxIzsDfrMzvGivgjATyB4h6mZADY+UPAtRV
tWpRvEApG5Nrw1ySfeWgS2UqTWsDndOuUtYuG5vmjtP7lK/0MKLgsHXPARAknrbEeLLbyn9y7NF/
ZX8TN0PRfvaWwbtz4Gte9cQybJs6kEfDNe5sp4fu6yVPlgesPBl8oExRQGxA8CkQ5rVSYUkfwdKv
jeVWB6/0Y1HSY6292js6RiA22RguXwDsxC2ZfCQrvNi9b4H3TDY+RSMDzVItk+aTJox6lUVBdN03
SxM3qnCgLOpr0jIOlpiyZ+qsD6HhoPxvpkNSmE1MjbC4jsxvRJHQG4RFWxpi31j9U6MohjY869hh
ilwHbnnj+wMk0NB65uQyGysJGXdbUUj8pFXwMR9DaztJE7UhqDwfdO22x3rANoQciwj3ftYnMPeo
M2zprBxZOg8u9fuTHbr3hCg8OMLrMaDYPlE6VfjFG21OSP6M9zpsT7yj/RP9hCs0T1dNlVRAw431
PObXFYFfW1LUFaa70iHZ3JsPnS78gydaiBZD+iCNAR/OgOh5GXeYEwlzFUWLMEum49GNVIy0/sGw
5xhoerXvyEE/mU4bfJ3nUnwKxyF9Sh3lc26M5Ke5IoAEuIBsaKIG7g3JANjfG0Uyaulb9+iriq2R
ADHvE2dZU3NWrGJdFRvL7HyDDpt9LDPOUmaahVd9BfLaiMxiBzP9oxww3zRR0xy9RcKZzXlDnaS/
b1QPcEgsT7SJw71Zt8HLZBHT4yvqAE1QByTWBeQhlvPRbWlyJtLIjhVk7X2zAI8PTMIe6jFJUy43
onxdGvOReCr3qXfY7saQCgLy7wQ1kP+kAnCTA/EerGIwSMFgAaw29bSuSIXezEXyMbeh55tZtoOj
G2BkquBzMSOpDcyw8F5SAleuFxbwk3MO8DsHEq2cLMquCfbKdkbvxCM/zdocCaysxU/HVL+B5NXC
aQSKZIna3CxOZd2SyMlSX4PisUm9iQkQXLiCu1m3TiwSxSwS64/WnBBIU8Jfeg2iVN/naePcQujK
V+yXycp1jPTkzjQ+9ZSfzuE+G4IOjadkySH1OX3lfQmC6f7cHX91oSUJbpiEQuU3UJXDdp1x8MUG
0/YHdCzHmsnDgVzqw4SraG2q1nsO+JmJe4CHVAe6uhZG05frKgiRdjlpubNmo4/b0C/WIJD1U5XL
q7EC6DcRv7WG3eRuFtpJx2VJigfV+6SsETXo1234rCBzuquB8sGt4xBrUJpztJ7JUWZqJhXF8exZ
t5P+AayIA0vRm1v6fgDGhR6vnNqxV0Wbdddl5n/tfdbKoSZ6U7v4yJyYSOrdJLkZosJT0TaJluaI
Fsg+yorXlcC4edmYVVtOVBQcLVYof4roUQBR7YBINqEz3bmOGTo4achnBvE1mU7nAxUc0iiDKLoI
d465n6kZO1GqfPgtqrPTctXZpJ0ZHA69rufajDU0XY/l7INjXqDadXI7SltYKC/mpv0SRsAssEwa
0sMxO01a+FvXWPwm3NGg8002c1y2wtnlmojm+as1QuK6c7v2A0jrbthmduYRZpQv/ClSz0yzh19m
nvPY7qPG4iwqZdQReBWZWT0En9Ipt0v1SqY0kQj7qQk6Mo4j2Su6MVYG2q/cNcCGnCmGJ24NSQz6
uAQz3/YOPMcdnvhscQ5IOZoC61S5DCZ2cW6Jk2NAGo1UeJ3bI0a82pL157TDLJW0rn1uiyJPDKUK
0Z7mFjbRBF+em3ZrsJZxVNpf2XT1OpK5elR0TDLMUY61dTNj3gVQuKGcIdD2MMLXzYDpUTKmXdB+
gIa7XUL4IKNfg7jDlYcUdpsbybJ2W5cL7AJ8LiKNiwUmZ8HgN3yZQgtE9sSr2WbSPuOC+71ypCxX
uTVYwxqz8/k2Zn4qva48MhUhyMPovs+c0rgeiaVYWb3M9/Vo+usy9cOVrk2aBaNntJtI+ye1uPQ7
ltZkPs3wrCfJTqJ9jVO4c/g63dQ8h0teL+tEq9RZdZPrb5Om5e50hjTfRtVcvFgGGkSd+MWudYO6
3aqWTKqWJmWGTt+2eF/TTuSSAOUajQflJCoSM5jjcrN4AY0Eqo6cJawI8+ooIhF7mZ1i+pwD51lk
Fu7J1CvE0ean3eSaKB03zCIu0KP8YNakt2VCTVdtRxKXXOabqXOLg+7V9xbrWj7b3RoS/M4tXSR9
MtyKCRq8gzd7C5tFrCGdL/fuMib7GuHCbZUo/cEQ5tpQkrOGXMRNYXHrWHFc/WEZM9mf3Wh3V1AU
rSvDMB6yzHFig5bxpmMZ2o1SXI9haeyUBRLaMsnoAKMZRwNH21UN/3qT9R71LKMegwfTwwVsknm2
ThEbPrbO5L8aRgpghNSJQzf4oBzGFL2lb/THLrOfGydqDlYPHppaLKie5Xr2OiwW/WIrGlTtvTN2
bPP94lyZy/BDV3211uSNH3RA+GtBhOvBdWdC6K3pvh5B8GRM9VuRIWPMisiOGx9K99aoa3/CGOcY
130HF24zUsi4S8YAh0XFW/FMiSbZOpbZ7o0S/axAgYByKkAo6QbJE2fFnHyDjJfeNuq7drAfEAuc
wz+K8p50CBCOIpmOMjEsY+fUmbfxkJfR2vIJonGQBAeg/lZhLpFfG8aAHl0YghgNYjJB2w1LcrQb
N4ylG5E5QR81iEc4+FcpxrRtmebeY2NLzPUmesl1NijghlWNDlio4QU3QPNxKfgrXh7VOEcs6ndb
D5N0bQTeHQ4s5mU0tI/YpYhLnI0IQrUodpQ1LFjflOVIC27ymDR6biMjOH/A0dvGb3cq0vpLb0KI
GanY7vO+5nJglMvGm5JxjaS0/ZZzxTjlfVptetMTsTa5gpAfSgqETuTOiBYW/2Lun7mxe7huRZl6
fr6eqe0KHKBVR0I0bXD1KZuEw4xJyNQImu5m5op9FfH5n6htTFuPG/5n7VOZXHtkFHhVEaWrotfc
kVqZgpWFul0J0Z7TOqa9RTl6GC11TLxqStbE9hkfZ7NaGF0YYB25SetgWdy4m9r2aAH8WGvX7T/o
jsuvU2TWN3tRP9KOQzIl48ojdbAcHkGdPmBtUGvCGKFwAygEnM86PGpy/HKfo0Q1JpT15nSXuY7c
5rn7ia4DsOiFwDg1c8i3KAtwjmMHBvYTxG092Fdlp5d9MoUhohttb/RS1QclzWmHQ6+/nVJQuE4o
rZhCXfQRRHV2Eyjvew/L/s7JXPIC4azd+py1vzaDHnbSMRRmVmwJuYkdLaiaaeVpZEM2var7MdGf
qETFtqTvH3Gq88L06IpwXpn9MGLIUwfereoBYHd1QMpjWFvL4wCzUuOsdlx7Ei4+DdO7CnX7oM9h
H4pYlu1EdMGetHBEDot+KW01HaIyFFfUSMONbIRzmL2iuTN7cryWNvLIkmsDPD8loV9zQIaCJzgF
jkXQFBAelPPFtz0jLpVFtl5dO2fkfFR33yhFLV+LwvPhP1JUwQ6rOPfYzboTXb9NfN+4zWtjOBjS
ADlA+apkg9fiiTJAtbNpN6wX0XgHpfqr0irLE3XGGkOtu880GQIQy68V7gZSl8Q+EMZ80ITj3eVJ
JvbVnKTPIeeNfKsI6hDrZrGISpuQX97PSVtxIJUsp/U8ZPHUdgc4llftZD+OI4GFsEk/9Gkb7Ige
0S+jPd3MvYm+tW9jUsFpRLje/WRCd1sJb6EjTgmquxbg8r60diXAwvqW8NZOZXfFzicOcsdfNz9T
QejIAiJkVMYcQpo9hf4AF0pikCUXob2aOa1bJ5OK8NGv8yo9eEFq2Z8KUi6WAEu/0TbpNw4W82vv
RexZ5rnVFHk2ieXa30osAUNechOfriiCdGt6j6gHqrxBzO5BPfLcblV2Hgfh2akpSU5Smre43I10
F0Ri03rgX89UEAsGf0Iei21+sVMw96RrB99np+zO1I5pQ1GzumnN1H5KYHccgz7h9pQ7GYSV1vDu
k47gxgII7aql0rbC1UnAzcJZAMjzoPDxMzG9hngnx8nnx6qxG16bxbqvvUlvO8I0BjiuiROXgyP5
kGCnHlyDTIhNmo3cWnWu94C+R/LAR/pak0WVVJpufTcZsn622N8ImmM2rspWcUjvkf+V3ZButYWB
rNKOeKL+0u8kZ7j1aDjJKSMJFreDqJ8Tk+WdrlJ0nKVtP8yV6T2cK0b31He8o5137XH2JLogWfkY
tjMniiU8yPuBXe2p5nuLVanyYs9xtUGpEzTcf/PpAWXP586vihc/tM/5a92ARsjC48ZxXc3W58VH
Zb0SRFdlKz4RlxXtzZ/1oJZnqwj9lTU0SPfKRZVfZz+jATeEIe8H19Nw6end5J2z545NrERaZ+6R
ODzjiqzU9phb7nBVkLn1nBBnBLm+AhJYkw4IrqgYnnQf1HGU4+BIKGHueRcj8IqjYJk2ioTycLDM
c7clXGBOIdyRowkH3TBmYpAr0DrcMwqfGtNKsD3x1UkPbDT1zpqsViKui/HZ1OaEPYRqYLJWXJV/
9JPmcrPmNE3tDUG8Pk04yYdd6TQFDo7FNqxTCaMfC0prnuZIRTQfaKr51YkXsay2vaWax7nvlj3E
y4RKkOfuUuUEOZmygbyZybL67DQ2wZHsv6xMk9Pat21hfqH/FpBiFoLajiZl31Cs5fiPu5MSe1Ao
56Vtpfg4GorGAL0Xe0VYsqU20gyGY8qZRie1YW51M+nvYRUJ86Gg4rihfrk8qQJy+pifa+u2H21G
14yjun0cTMJJJcGX3Sxu8uF8n4oemp7eZZJHG7FUT5kKPkfqdYmc5lqPCOsEKGIgfRrlyeSeWBvX
VLaLI9mmK8zRtBQWKsA0e+OQeiiVvfw4Bom/SmVyNee0oP3U487bn/jCK0/i/vFdca/sdt7l5lzv
/GXU677u1qF/7ubUwF/y6s4zKnoYCcBOLW5SAsD7aWGZ7CdnP/T2wwSxaNUqX3C7XkgMh1Pjd/lL
GUUQ5n22CgwKK8iWgHOHZE+k9zYtxYkEpn43RpL/zv+ihjI3/eSDDcvYNaw4E0AjR6Plcp4lBFQW
IngMuAVuczHdmka6TuBCrzGKD5uBIGl3bG4yIl6GJFjYbLofUVXdLdwk1jan+XuDdrEaANV4+TXU
w5Bo55bKucAzCnVFzWYAqCU8WbIfNondvFim/II4/dYjVcga/BvSXnA2pcEPINQNLsDQfSiyMr0v
Z/O6KaevMiUrtGElpUgC5dIJ4rLpgZ1CNMY0CepfsjVtF6pkK8DDBJJYfoZvwyWnLilSzu6CiPep
F9dpJNqJKxUtjGpsyM5p5a6k7Jcu/RXVatK6ib/5uniU3gvjuqjy+xKI/kopTrBkQBKrzYGekHDI
IHatmlVZds+Mz34exMlSzrODOk+sXRcsi2IJiTnxJewpdJ/yacquidQZn5kIETnxFZlc3cAburhI
F1vtY+KJWs9dT8KamIoyTJnKs3PL/dVSlJ1nuj6UaTE8Njgs001QWOaNy8GGmi++taascyQVP4Ex
ffJqkEi9PdcnSMMdPvdu7/w4r1/rnvT4rwkdGIWw3yDCJ104h92JXCh9TZ5VMFFYHP3xoNyRix38
CN+9DeRcc3xTGQj5woxmDne9D10a2l/eHbuqRohHjwjBfuoN5o+e9XT1f3RpToRO9tleNBykXmy7
GnbIV3Xz6e/lKD8l7P9WCiJGwWFPTfHMJT6ziC/Nw0Q0Rao2Rbp3dCTuAV/rhxE2fMsV2adMMoWV
GYCRGRjxrO+pQbfIAPS61FHyUvW1fYtgwSXkypAyiCd4WuNDRWe8W6PCAOyj04yAM+UMU74dyjGw
uM9XpG8mYmqvHL/iIbNLXal3BiQiaaJAL/Hr2/8Uxf2vOu2/rLN4/m/h1K9zl73+FU7NX/mnNs2y
on9g3+ZCaSLFisIzY+Wf2rQo+gfXSTRKQeCjcP1pbq1qpcX/+6/gHz+pIRjrwhBSmnXGlf63Ns38
B3I2lN28STa+cJTy9n8iTrP/quE1zro5/PPBJeaCiq+QS5E4B9q52X6uzs1kot7Lh2DuxxMwf9px
lWsbz/40NJtSkVXGPaEtDksaWvfTYtTk0WpFTh9xr3Ikn5ggv5JUb6G1fZ00Vvja9N14ECaJX9sk
LKv1bJ2D59wx09lhDMS0+WXYf6P7+olH+/dE+/dXOX/FXwSoUdlFHpc9nKwS58VqzsPmexdYybBK
PMPlpmmfyYE+uT49ptTOu0pV09rsIWTEAdrqm++k7YUfF8RWBJm0Ux4SJKvBpyC8kddJ6dkvoxGG
N9E0h5/5rWUsModN0Wmm8jUk3ryDAVS2L/Oow10fmMZzP4Tu1UJ16w3t719Fx//+hhcSwnHUnYmH
xTsUIpIBVaVFf7XdClMuJH7jS+7U8tlblgBDeRpx9Suh3Y5vqF7PmrnfjS4yyV9Hd/Iq3Y4hPXjH
WYw7TBzWSxt1yaeBm7bxxr/xV9PCv7/fhZgaRc/k+d248HI5E1qJufqSKcN8DKhZn8hWnOT6jXfl
/MTffZsLXWSVQ27JB9c5ZIzej8ARdDkTZX7Qyg7PHp1g3jd5j+fKN0fjXk5RcFtEU0IEiUrND2HU
mh9QOoVfCLoayEsrME+H2oXSh04QD5xBeWzrkqP+zSIz74pjdVG/MUZ/mLCXZkp2EOGmpM/FS+bF
VbQcKcmc/n5U/vToC0Fzr0ZlJ/OiY66eJNtXe6to3nhz//Toszj2l7mJoos8sbHXcWK3t5YpHsz+
LQH4nx59fpl+eTRnJScXTsun7gpQme3GqVmk/7WQ/2ZF+dOTL+SjgTtTBfZ5MsymnViW1Vypf4q5
v07/N/1e/wePPv+Tv35oX9IqLGsd21wXkM5ygu837/vUF4tEgf5mCSiOxF5h7gq65mE+vzFt/jQg
F2sAtdMMDarXxVHr3As7/07n8J0DcjH1uyY818eEjusw+lLjJUn99vrvB+QPK1d4OdenMXQJIOQF
MQhX5k4TkJtry+5paqv0DVPSH0bm0lk49bZJtZF/Q4sBBQ/64ujViegX/P1X+NPjL2amzMlyHyPe
xHKOOOiT6MOZl/it9z39YnJSyZMuIlRNjijB8OG4BXsRv+/RF5Ozkyg90OXiRJkg3KZ0Ixa3fXzf
sy+mZ+ePykJRoWEKdo8lEtH8Taj6n8b7/P//Mj1DPM7jQFBj7EzBpiaFoqP09vef+jyov9l5Auev
j16MDDKDLllUQMI9J2Vh7RNVRHTth+UYpF7+QEF0+I9iQP61oZ69Db9+D0X2aCEWZtVYqvVipaS7
v8WH+dMQXUxYt7fG1E5ThojuXDWCIRBvYqz+MEQXE5YIMiJ/ItXFAnFN6FP+ajZ/P/h/+NCXCQRl
k7h2prouxmn+UZvDJwjXb4AH/nB28S+m6CzcJAh10yGgzr2d43qIuuukOiBaoCcRFMb+fV/hYrLm
9pCRM5SwBp/1hX5CqmNPS/KNt/NPA3QxX0U1+qWLBiK2W/HkJ9/H6r/Ti/7THe8SL5xEabjMYA/j
1lbzKkmm53Kgrv6+QTl/nV/ma0OZomw1gyJtf93kzbkdtHvfoy/mq4io3FhN28XKM1FENW5Efs/y
ljP9T+N9MUEtys4zkLou9pfwVDRTLI3onWNyMUGn2uEllOcXxQvIvvLro6oha79vVC6mqBh7ii3Q
nmIzGqgT9ps57d93Cr30EXapSMdh6LvYs8qPUet+aWgtvetTexdztO08m9ro1MX4bVZFGK6VPW7e
9+iLaUnubu0mFT9kQdRQY7+Es/++F/DSEY/LhPZnx5oVVs4BEg6F4oc3PvP5e/9mL7pM7jBKZDhV
zbs9OIGDexcdGP6MZT2OQt6bsxNdAbw/hzUNLQSIQuTurQXsdx8glmlW3TwUPRnCqfepD6fwRZS+
iQXCdzZFZAV3NfHrYl1kTfAqkhnhATnLe2Py8w9mVyNGyc7p06SST1Y0HBaHyMnUc6A3tYWMIYsi
HRTZaK4yEwG+st1y1xXzvB9tsMSTgfDDwOgcrpyx9g9EnfffM+kRazuGHbqtnOLj0+RXNcIkaT4Y
MwowMMaGfkB4metVV/vj+044lzZcZL0zHXg2K7rgVF+rDaXvd76uF0tPR7lYIdzr4iYKH5LafCCx
752Pvlh3HFBjaCN5XZPsUJwNHbV850S4WHZ8mSa6MXnygm4UVkP/RQRvJev8YbX0LlYdq6nRO9Ox
jPMCi47VFd0KfdfjG7Ph95Phkt+D8m5aiBjsYqdOTrWbHWs7ed+e7V6sO0tD4nWJIiLWZyNE5wI5
LizMO+/74BdLDy2isOoFszhY7G3uz6eleyuy7A8D7l4cB5DqhBF1P37MHhQdKW12Or1vWbv0awun
mMijtbsYqeR2mvzNKN/anC4s6f869l7yrI0BSQx+3i6esBi9kjCKGMGdXbppSfQkWQuAbS/hcGNJ
GgNlzm3KMZP2fVPrMtXinGu79EPOei2sEf3vAgB9duT7dkf3YuLmXVO5NDp4S4HKedPV2Lxz4l5C
gNlzxVxrix+EwMsaanmUOu/8rS/mbYYAzCOGs4stN3siyZYORza+b0B+Brj9cvRLiJ3tZcGebpEm
m2VEowIFfdfEukQyFrOv6EDXYD1tdSfrYWso9pb3Pfti0kI0VZZ3/tgTJK0W4GD7/X0PvpiyIRKx
RXsj40FwlMZfubxZAv7DauBcXLiboapAvPDoLieZXQFx7N5Yws4f7jcHEef8L/7yI1qWYYy82PrM
Sxi22kcu681duROBM91iMEvfdx92LnZUiCkLYn5+0VB0DkjC4T7MoXT8/cj/JM/87ltczE3bqJoe
6Sxzc1n8LVT5ZUttJaG+l5Urs9G0Y5vZPOK2Co7TMKld77mSRA7f/OFGrf++zca52ICbCRvDWYRz
nhDXwkQ4n2Rvfsc/vQKXM9lp0JWSahcv0r+bSo0rRrxxgf4J4P7N8BG2+peXIC16BeaHfUyPBXZk
ioDypp6EvSZnOtlldM/MFcrts37x3DkaSRdvp8Y4hFkXPbbY/17IV62ObRN1GzAM0V1gzB5nWYai
TUmdMR1Z035P7ava8MZTGajkjV/+D6NiXozKUhkjntxBxVZTmrgurGTjRV2w+fv36vdPp3n813FR
s98VhUJS5hucMAckdaP5xsJ8nrn/c8jpUf/10dbY29GMSSE2jTp8dKdOH0XlO69tSoj7ez59cBlm
NGMqb4OSX5WMhw1HfbS/b0243w8MxOa/fnpZ52TzoZWLHR1u5+gzbYD3/aCXOLoZDa32PTasUjvT
aphzsbK1fqMe/aePfbGMWinq6yEouCp2PkE21aMb9u+89P9s8/6ykJImJQmsYX6qWea0pKrY7/xv
7/slLxZPmbY2+g5mE1vAcUgQCZVi+s9AgP86sl1S+V1PeCQ7NP+fs/PakRuHEugXCVAOrypV7uh2
t8OL4ChRmVSi9PV7aha7GNe43YBfDaO6SoG8vOGc6ahk276H4mBvBLW3N9bEfwBY/33QgYb9+qjI
JaoL6nHjUUajuw0r2sim0fi0oOHa9fYoTpYmh5biaD+Ptd0D8qGN0kS9vhntZjlTXxqPQyFCGpBN
6zw5s500qV8clsJ5y4bw2mNxtYhwTp5DyaDwEZa9szd5BDcLG9YbT/TlnfjNBbhWB6VQqny/u9CO
10CfJuXVRxA03f3gQdQyMpsZjsga7Df289f+2tW6Uttd2S+Fae9V1I93c2T7N5EW7u1ihfS/+iAf
GJcM9BsWxFeu3D/Utn899EsuOoN+SpoKgzY82eMUJWPKHfrzY//7NRIK+q+PDs2euT8BJztWUdXt
Ya2ax2wyL8O++fz1z3/itR9wtSLkpoJzMoXWXq0eypa6/M784N+tNv9gxP51cbzZHysj51gLk+pn
JrqPaVv+XVH3WqZr0KnYMXDb741qF5o/7OUvL4f96xX3oqWlNhryrDb1ZyLA8i4UXfiX1+NqJRjW
AWJKzwBhw5s7DA0D6fny1snztRt5/Q5Dt6BAx+msbrszKe/4wsD+q2fEvIoCGAwGSgCk9GgwTJDT
1R8YT5Pw/rJQZ169sZGtU39YVh6TzL6bOVQlEtnFG6/QFbPu/1f3a14x445pZ5iFswd/URwDn8N2
GI7ZlrY261RWriTvOIhvBVHxk5S+2DdMzJ2jpjN2eka22NPAemKrxM75d1fz6qV2erNBTVg5+0HQ
KuRPfUHDw3D884e/smJcY6ey2mbnoA38mKtWMTOeTeNjMK7mS+iK6vnPf+OVFfYatclcaDtpI1Ig
kM1qLz1ZvbvEt+9cZ8Fef9Evu62t/i41Zl7t/J61NE5Ez+l+Udlzsc77dCjf+OhXTn7m1bveaE9S
yAUCxRseMc8FKcg2iztrFdm2CVnJ/3y5XnkxryH5jr16CsuxDYTL/Wl69YHS4l+tgvTQ/bpapfaw
LnLImbOkVf8In2fdzlZQvvGg/nM0/e/GDaTq148v3blabQaN9q2GjXlTTL7xXLcVTIvcoB8pp0f2
JUqF88CRT9wY0xoy6QWnkVEK13lQa1AxC8SY4S3i4/6nlYKQYOJF3Y15bd6zBzc7cof1MSQaKhhl
3NVhh5UBZPmmKoY8241uk+9Wf3FuoFgtt40ftcwm6vZD7y1QROh8+GDS48tkSIkT4m/uln/dlNh5
tSHpVFd72fRib0flOc3tv+s0wTz76wVtlCfWnKbYPe0mjKLk4mLzgvbw569+hYr9v6Xuf5l0/9pv
xzli6ErljDB2vX9iFtPdFozTnxdV5ftqqVgQotyisd7LmLWOwzW18YA267ZvZH9O28xYE5vQsrmh
HTSN7dyx+k20wnIvgK/9XSfPf2D1hSuEdjxz2BtMLtxE+aV3sV/WN/aq3y+A2I1/vcTuZYzXMMt5
Ly26+Ec1NduqsdtdO6Ge+vN1/v0L/R/z08qQ91KsQu4Zo2V/qBy40H2n/vLTr4MEUXRzPuT2/qI+
epcb0Xi2jPKtLNTv125mnX+9PDkch8GoM3sfiEjv1r5zHnJQB0emVKNH+imDZ0f3zYc/X6hX7sV1
vyBD9pRo52g9VjxUH6bImc/VIvWDSY/lG7f7clt/s0T9x87TirwT4H+ORQnaeJgD96UGi/UeGFIF
NkdzOJ9syF5WVrzxlr1yBa+F3UFR25CGLPPYq7WE51POMJxq3TnbS0/qaanb9T1gSPnm6fRya373
E69W4WLszQiQwHoEFdbSvtAo1KuzKY5ynhhPoJyYbq3Kzk7CoQQ4MqGw6cYJnVMQhvvaXSE+l0O7
FVFaJe3McDzcmR+zvIy3VWKqt2ZZ158ysA5xa6zD3RR0EsKI2/c3WuT6xU1n/96e+mBmAq1SD5FK
s/uhpR9WpVW4I7gqbxnDxdO3wvbaZIs/b/zBQDiDuXqbC/EZnl2bOPPo3RYV+OQ/P1uvHKshSf76
JLdGnpoujUvHKuTt26xAmH8qGIMm0x658Zm3KDvCv0EqLpCOuEzg3vr4xZ/yLipfjNnvHnLyTbGf
usMGSOiyxWseMeOA8/rnMNZvEXtfWSzCqyW/6FqOVz5Ha/9y+KX4edvUVvZGtPf7CMYPr4Kj3KQy
ENIMfBxlttw6OnRuM8cdPncuOmWIgl7y54v92o+wf73WaplMowAHdZy1qpJApjph8vitTOBrn361
4gEObHuoguMxs9xFxTBnmEPx1FL85RpxtebNdmmDoezHY2sByIlhHph3A1ShRwDdelMxCbyFeLiQ
UrKh9f35il2ORr95aa+bMrt5cGTWoCZvgOl8day8AabRhuVGt+Cl6rqKvpX9bJbMy9bpeWm6rHvj
L79yNQEH/5LKTmkvTVt262NnRp+19G+NUS5vfPaVXuL/I4zgsij+K8IA1SG1zvIR03KdjhuImNN5
YEbsmws3BiRnxqjYaEZpgknI3Je1792uQzd/GQYomX/3MAZX62FEWArTwrzAv/KPE0sUsBe8XX++
b68UUvzgalmJ0nBymKoejjPgpSVyynMBl9FOutCikqJ6tzr4CsBdOhUqodaF0MNpafpqGubJJ4lK
7I0v8so+E1zu778uNREvWKYKxlldA8Zi/sA6hApCMKxUYwD5LssDdLFua1Ijv9EeA5iTwwRln7f2
nvGAKsEvX8eZwdek6I++qc+hhAZL9kbx85XN/bqZ1KHpkGngudlnocrizBnKpDGWPp7tyn3jTv+T
zfndW2T/eg2GfujspRHTEWqF/SFMe3tIqsbjIniN9CioTOHJWejzKIAr6+08FRwx8imH6tjn3JRx
cp6UpkPorQmIV1+Aq7WqKuEU9DnVQkzZ6w8F9PiFOSq4fqPScEWz9l1O5igpK96OxoZzTJcQtM/Y
SBmRe+PReCXmuUZaN31JNkbly1ENH62535XpsnG7JQmDr/YA4WNo3ihZvvIIXres9lPa68VxrUO5
Gnu0l5eR9NIESeJnm3bNxTZgrvGNRfqVx+m6hzVbgxwyUm8dbFjQOxmu86mCoJ8wuDG98Ti9slte
C2nWtSb/5irzoG0GX7MU3/lghy+1RycGFdJ0++c39/KC/uah9a/WpzUg8zKsbb0HYbAJNErY7K31
97WPvlqcgkpp35j46AnndGQddfiXh7JrMQxTqAtgOcgfLkTlI4SKMpmi9S2J7WsP0lWcQqcwohSx
VHv0Gt0MeuIyQiYA996RkF8OWQW8flsH3fc/34HX1o0Lcv/fa2fuqs6pC1ntqT77+76cgu+pntWL
7xO56KJMEddClBOzoB+E/6mOlXaKvd96DMwj2UVAFMm31ozXnuyrJWN1VQidRs1gfhkIRujpZlWi
07fqHa90HPn+dXjTL/Wap321N80Lqmu+hN1OqKYo1nWmxKbTotubY5M+GJziy103qOlnLr35rerR
K4Oc/nXbbLXQREHCdN5Xc4tfvrLicZniPjCJrpdt5N9XGePBsrl35uVIk+SW0hViaIA/S5rYQfaT
dOhGFcZ5MLeBzDiwM/6Z9reMjSZ2AUtYlm9k4F95EK+7cMGuZZVvtdV+QtaQlB7+26UQXkNdW3Qo
p0FihX72ZnH+te3iWtooTGcqu1UBtXKrEHqkN5rf7NlpvxlrNnCCZNgAVljkfUO2sn6HAGelcZcX
uj9ZU6/eWMb/KUr/ZkW6buOtQjevC8hx+wUCDjrgMCtOVYU9JJ284ivHnmzvl4V1pN8uWSMcfsG6
h0CrY6xd2SEox64BXtzr2MDBtpXzrGJ/FAtssQwyYeN0znPgRZcJOI6iYATSHLpnJ19A+aRPxWKS
CzS19cNrBy3fWMtf2QMv9o5/v+GK5znUaU6aJ+vr+6Lugp0zQgyM+3VdbyYoQyfTTetN5c/zG6W+
V97j64ZEw+idbvANBlrWsKNvyrf6eGIy9ZyBGnn355Xrlb9x3RXdtdjo226BuehyNAkI+LYFooXE
Wvrh8Oc/8coueN00LA3b9dVgjntfTiLJPXs8rl4Fk1Tn5p0RduKNRfiVvcq7WvOhXJhNmebjvsxA
zS5u9kloGT7/3Y+4WuDhQRWdAy5lDy1VnLKhWWXsBe24Z3CqgqG4DG/c9Nd+xdXireu0h4Qb8QIH
oKRh6vVlsf3zb3jto6/W7agBKZQWWb0XyABBZGSV90aA+Motvu5vZRVudGmkw75ag/SwVpV3Cx8z
M2NTe8ahrKF7xX/+Da9tPtftrr2VpRl07GGvpr61Nw4Eli3KA32GYtdtl1QFCZqLAzWKU9h9yFdI
zX/+y69cvetW1xTtXBoFqqZbQZtHsTT9AV/n+nf35rrVNXXnXpKvabjt8m6V1RfoNF/+7otfPVGN
4QlUJlOzn7PeYcfU5mks1Fs35LXLcvVQZbJr/RaLxJ69rduoSrg0N+cf/vzVX1mdrvtd28JMZ3hm
zV5kU3C7usJE8+J6T7J0rM9//hP+PwH/bzar687XAA95nfqcewsL+mu8OugpgGtbyw7ZcnnMIyt7
Sauy3Jqz29x1Vlecy2yU8WgzqJFY8zB/gBwxxuLZOcG7XJVj3Lcl4O82zdvPZlgOu6CESxqDTgeh
K4xwV83m8KNY8/WuTmei6mAUX8xuiXZgUBwglla0/mDYgpKXKHggtg7H8AZK0GVGxKlGAyyZMX0v
lkLvXMebPpQ5dh87MwzSqHaRAADqD4NKl2KDo0HGIBodBAB2+TT2AVsJgMBDT+aulx/SBcqRnub8
PtQoktOmWRZkmJ44SFdOFjDUbr1rVnyZhfl+WhcTSldtU5o2w0h9EFDD4QqnS3kelQF9Z/YKmIkD
X+UAS7664+gAOG70y+eqbdM7Y630U2M2IG0nF+vBaC7uNqdxFyr9PJlPdq/rJKSn8ZmSdQ4yqjD4
rQjUHnywbTMQKre4r/OsuPUAYBzSvk8daDpwkS5H4pBaJLgLqB69fV6Vh7vCaw3nEM1reuRQHiRR
U4pDBlBp2TRZv/yoytw+CZTh7SZC1wPvswAZvpmWOvIfPRkhq9RDTcllbeRDtSzut3S0inNtXmLJ
mlGHW5jDLeB+OeXPnlNXxY7FTjeUwW2fLdW88KYqwyhiI68v8hgLWAjItOijEVT+eSxcoJ16vFjp
vbmLS1RzULbqYIDuXzrJOOftgVRTmYTSmd8XlsTdjuKH9HvNfJQnqHVIxvQaecYf4HT7aK70RA2x
6zBKNOmKfMoaMH16MH/qXZG37fx+BPoGRj90WQJ6S9Mzjce63Th5v7y/FAjf2eQJg/Pcj9byGPBD
fqTdFH6ps4GAtQH/eeRMON1VgZnzV2GL7I18qqytR38JgPSAky7yICRDWe4pawNJzLKSkGTW56rM
8EMEQdU9G0DxbkNrha+8YB5ZdW9uJtuLNsik2k2HUyFHGdT7O1rpaY9FZz24+5kD4xfLTnt0IcWC
3r6GBpS0KwZV8J+BX4HDBE+HDih0wU73oOMm3omakkHtHUKAhhtO+NZ5WB2FXtkGhYmae1D1zcyc
1KbtNKcE1ZH5SoTGt/Wzs+smJw/RjbGvS50f8nUpkxTW+aEbHNChRdaoXWRYGSgzaM8F5p0Rp+pS
mc2mL+YOAHKo74qxwkkWyTzpyjHa1b6eTwMQ5PCIQhtiZiUNy4/DqcChbVWhuBeeGdxGrnTiLvL7
2EGMlG2WVlxmjKKpOmgvqs5jrtduh5WjFxulSvFNmEOq7pqOiep7BIXTV5HpFcdR0TfDFmnGt4ph
3VMlfVvcQnhs1BnDpTRf+iH6adZFXicNuwRcnCnVeYI0wL+HbF0g0FpscL1Ofa9cv7j3bLvYzGCc
AO0v2YqswjYWCzqdkJQlmSR/KYZS3ZMOk498ffV9ysIB5Qwl+6cZ2uN7b6mAefjhDK+0Btkw8BjU
NOQt1hG/UHWpMsmTN2olY04uMsZwzCevAuoQj5fObzIDeg8EN+s95fvwHoxzD2ANEwgEytEkK1kG
j7RYqk0mMttIKkygCdTc6N4bcyq0vewwdWh1qqBUbwIxSuK3QN4yKl0ljdbTE87dfDO7q/lIIjPY
CnJfCGSMZoyNyfATY+EewKKsDsweyPvI0PkPU1bGDgeJ/6NyveAbPSOEWVlef7XagDXAFG4RM6/b
bKbc4bxp1dO9bFp3l/pZWyeiylj7gzJkUjNbp22D5eKkrLbZctP1OZq78tF052brh6rbKaCEBa30
rqXjslZ3DumewJOXrsag7G5m2kr8qtmipzyGBUcvJtYbZ9usq2nHYzmlN8oNp+/RlCNbaysWbVDr
yZylZiLR59Xx4BTZvNVhC9+u93z4x3q67001Ql/tmqe2cGyCX1b+Ic61e7FCtVi5OkZq9qY/VA5L
wVp+wCIzvMfKQYUjClpz47Rh7sXZmjfPeTc0lAxZEWORpfnDUDEeFdOLjdAJCHoCUEZt134Vdxol
G4w5kQXP3hyon9NEOoMqL62ixpq6x8HvvNj2BJscDfXGkysrzhipVwVfbGDITbz0Rnlsy2bdrL5x
cXmEzk07dOJlCGvNpjUB0R39uX02VdqdwiUENGfaa8+yONau3rStLasYc5qNwsEC7IeNLs8fPKxM
bTIKPKBAXw347vlMiWr1NAi5cql3QVa6m2a2+zu1ZsGtqfjGuWbr3GSV29yuJUK0uIAK/gB8l/mJ
1IoeQHZPxxxIVAcmLSyIAISzxTmmbnvyCGiO1lHHauqaZoNIqdwbfhF+pnuFjpHAU9+W0C1v4RTo
jxi7RmjjZfYlSlNnDxLOei/XZdrOHtA/xggLZhkCOWTxWsz2D1MF2Wmxc/tH7ur24BJXvBtmXyRu
JUGeV3ZLGn9y9toPumFXhW3zTAlN7RGROYe0NOTOba1w3zRFeFYRufkwwJEjNYLQgeCN/AJ6C8uu
2vmulY0MH6No9SAYti7Php+XUXUBFJfgqspwNr77NNAlOsr0sC8ufV+x66kQOZhfPuosKp9xinVf
NL2e5yyfhidJDuWZJdUe2OysRiddFOFqYl1k+a1E+ZC3P0rPkYd6YveZzH6Io8EuborBGRIwr0WT
IELwb0qtZ4fJlVQ/+WWuMLr2LO6VcuVJyGp+XGxd7ewiz9Itko7wx2iVznY0/TQ8zcVcn5uWmAym
XQSYUIl2pNitXKfbRBA7HgexWCWle9+8Lwuz/Wp0vfFx6GXwbuiDFqKy7R9VD/VdN4Z9HlPm5ONZ
LJTraH1ULwgZwpAcW0SI5cAi/AyJiZrEip0Op5rXTJ8LO8q2OshLTMtlAakZPHsnN3CkPCIBVz5k
1TKk23Yavb3qooUpaCXP5pwuB6HK8l6TMW12mesae4ijyMxmytmIz9tU78fAL0++ml7GNnSSS7UU
7qYO2pvGCwonhjrsfTUtevGYLGzd70MmM2dTpL0Hls9rx51pcRLEJxfeGkTzz7XLSNVo2s2zdEEn
75SbGd0OYiDRahoIgICwU2OZM9Ic67QT+Gw7+jfiLuwYt+57GGMb7YrWTrCIFOFJ+55TfB+JtnfE
VySZ8DwZ59k3ai+GY1Bg/2Swu4oLd93bjtFGe0zBWHJspyjq/WA40cZ3XWiVuJSLlU4wkd8GkdL7
grILD2iRNxNu48k70cDXfDM8RQrN74yvwtFGnmRVTiRrGOl0C/bJSMChl9OGwFOI2DEsualBniS1
F1b9FqfK2scirTjIMBAnZ3Y3GPHUtvNpy6wvnZkD2qRnhJfe96wDyhYNITqPLJfzg48U9LmQi10n
g26JbTSh+tq68BB7sqsnd2EtXweXlkhN019QBSRBh8lvbkDIOh/MZRiTgLWObvTBvMWTrcPYHPII
8hsOvm5DmZPh0Ibepc04oe7aZfZCf50T1tkhqmfrHmhnuR/XcJeFffmjUrPcz4tO74g/eZNUMW69
cvkB9U9H72jA9t2D0/UKo0rW+1+WdOxGwJvasvco1sB1IhuT4WZdC4vLZ4ryrhAdMGqHIvXMKwlf
EtI0U/UtR+9DpBkhy40mo8NEdP2Es8BdbaK13DLu9DjU2V1WWZvGg2K1XYif5m0Eu5NuPqabh10/
DmfMmlLtmblbv3mev8rdnw+QlvNPhul3J8ir3GCoB1vykuSHRRr8sGVtq3ND9fZOKDHuBATp7TjY
48mz8/DzOMMm3sh2nI6UIgZ8FoIzT89rHwQrki4p+25v9JfJfssbqRFUOeodWVjECUugJ04bS1bw
tJZLADd8NapbLshsHmwj9euNk2bUAMvBmm4Y0BuMOEBHQc0B/8jWTsFY7GiQLx5E2XZfS1DPt1E3
uwbKg5ZAIe9dA50nVsoidoZ1fG+3TfmCECArE3xrKmnZAT53vY5GOtDW+diUsqZDMnQ/prVrPvLi
jTdNz9kALCstQIOloayryUbbg+lxBYdImmjjsYrCkFvQXJ3yeTVY3K2SjdEnFQyauXqkgSB6rpQ/
vzdYYd7PfgqK2QjWeStDl3bQALxKkVipx8MV+PIIqj2/peB/iUC7Gv/gvOZcYzRwWHxI5n+Ufuc0
mxaj3k9VedFPSI+Q2pnr829s4QbBbcpMxbmdrf4zAzL2shFR60J7t5d3Y26z+GSSgDaOIowBW2dt
py/4CO1D1Qrzk6Km8zHy6KhWc2Dnu06UzTOCO+uzPdmcWUUgdo6XynuXhU4A72UE6rIyIIqA5yZQ
D6FUlCHSAolGUFGsGuaXJmyjx8FzlheOyC/pzJxykgVl+S2Sk3eU4eA81+Ho3hX9UiWrcPBKgfqu
emJyF1h/rrr0/bz4XrYJWY9vdVXA7F+81GIEoDUVwe7sHmV2keza9G5UcYvi6M6ozeEctpZ+Mn1H
JZpZNujBK3Ke3LMKbzNIjvlJ6zqX7MYETBblUeabO3x5zZkWMQosBAWfvCEvPixhXVixmfrB5xQr
jrNZyIR8JykA4tsQJOuOJPPphKmjyngJjAGtBDctoGO3My9HPpDDxdl2p3LvkHhd8L2Z+OYGmxgJ
cB/gY4pnM6KSyCXQghnCcbk1LTDCeVGPNIQ5+mNqetWjFKV1bqtanXTJf0P/4sl7gymd8xhanN1t
0Qf1NqhH97NkIKakaybocFFmRnaXDwYiYJSS6dlbZXNMDc99cFxdehtVTjPNeHA972niUU9DZVgH
Zdn6JrOc4B5el3imSzgc2VBaXrDOsJbjXBjBrkdR/agEsWEycbr9BJitugt8WJ4lsR+Jiz78GsDO
fjJxSm3saak+B40zook1p+Y9IxfdFrqqSgZfIHVSdL4BjaI2IJhi6AssVHOL/scysu4xpAvxG+M8
6ZlCtCgSlTb9DSom6zQtsiY07aqD6oNlQw08/BalUfreQwhMNqBbo+2I2P1YitCyNmVXW+81zOL7
wRLrC0uqigMgoB+BDgQf2Z37F9txV5lc6gkPUWOkPbWa2b6DZ9xwlM/Nro+Jq4dkCiL3YHCas7cj
227E6GuTf63NUe4Wy0M7VWfWnFi1axtxnTX2Tyfrpxd6DD0nkdIKX7RLA9Omx5q0BfM6ffWKyjNi
RbEdpn2x1HGLh/mDDnC10GBFisbI3ehDtEr9I5QWB/yJoG2zLpl1N9iD/R3vI4bnIWdyvPLDqdkN
VBcdNmyO+oFOo2fhCu9bNA7VGWSLL4C5yOZ9a5fuc+uMFTGTVndBN0ZPbjfNfJNZRF+93msT/HTi
pNYh2DHcRwhchC6JLtVU6Q/PLOUKoGwedi0d5dVxKthTt53X4GGmGum/Yw6TUAEUnv6pc8M/gLsf
OSuU7laSAr81SlU9F1oEKrGXQby4ZNqLLcvgcoNqdkFJWzokR9KiYuR+cITkTGGMvRHL1kaTmppQ
2zn41SaT4SX1tR397giXcixl+46jV7+dyBQ8q0jbhyK/xCAA4R18iA1HLS9dnIsDUBQ3dmatPwbp
ei9ljyshAQQv4gj8/pPb16xw+Wot/Fcr1c95bWS3vRzWW+0i94nRwS3HCXEwh+ueUMaGlG0nXKLu
noSNuLFn3ytwUyAiT/zJr/wtDBTnfV1pNri5FpqdyhtqKynmNgN6QZWVT6IF7Nb28UuJNk9PjCc1
X4Ox9DfYfnCJshjiOhcoba0kJX2xX8oGBXrZZ84hbIzhqZFl28Z0aISH2Y/0Sjd66zyUrrvu6Khx
75smqI9V15Ofatvc9GNzUdbH1qYHBqlaQz6rjJYYEaqxYS4hPQQMyR+d3LHfTV1Z3jQC1HxPkHAs
66WhvpOLm3WZ/cOSp90OH0JF37hZHpfJNc9qNLt7NZnWIR86wP1e6wZfKknZm3egWrZkARYaDgYa
aYdQcrjXa7USP7Qty01ICzpmihpDRBScVhcf9Gy4KlFzQzZENuuThdjnWVsrm2bphSleI5F/LvwR
o6E38iCPo52196JtSC/kY20yVO5bYtc7MhRHQCnNHZsaw40W8Q0JOCqzxdbLdYSpUVX2Fz9CESRR
GZzgKY0XI4YkbF+zakMK3fnYhHxAmxorxxgi2cSTAaR1bppGAoe7KTFqZ06yaa3vmprIIcDU/CxA
l5Ag7WyrS3gUo6Pk2USuFRFltNS774wSmy7uNlnuSlpsf1SpunjWOBuZq7U+9jmCIw5laDmQMGvu
kbcuR7pBcVXKcqI3o5zdgIY3xvs4tsk71VkIFuY120mjt75PchYPhRHOJyRQpKq7IZvu8f7oT6gc
os2a0dgT0H61WzHlHd26GhdWKmYdtYneBDMa53cmi49mjcsRHJp5GAAsc9g1MZzLwSPCnRjUc7x5
Ny5S7EEmRB+wRrhP6Fr6p8hu0jiwTftjQ93lAPRFbn3NuhGW6ktYlOFzJc0WHHXVyYRuCDfdFCZe
hl5J866NVmuTd6E6sWOzq/WRTfAhK3dsE7ez5y9I2owHvMSL2FZM92zbKEsTKiNCbPDyRJ+mgG6W
zWpmbkiI66ZbnyRgnQTTLO13wi+G8f2CK47jR2quwRa1UHBMvWJZEqPzsEcgYc3cOKDfkZCxdWWB
sgFTSRxg+D6OqrGhHNWt5ZzceVBf2sA1uqdAB2Kfj1g+6n9ufT03mZ/oSlbsc02uJxzRFoeUaZmM
pzEzh35D2bF1nyPDccatHik5b53K5biFAvaA52XchlbqPrU52S9rzeUam24kbkrkCrsppJ4R+3Np
hcQfSJeSlbYwZDJl+8lpLVj59mTcEglYT7oJvc1Cim3bhxJlZ1+NSUgu4LbGTHqzdAJrgJFHH8cg
A3TP1zuImrx1oAp9cElGkiIQ9TeGrINN3jT1u2qU4X0VDnJvrXX5AUFe3xOvqe55Gcv+oRTN8CGw
yfcY8CD2te2rDyD4n/BWtzuED96xswS9JRZ7ycnVcvoiJXF0IAtcm6hW7IElh2yVsSmsKf886paq
jpyXnbFOy0flU9h2O7KM2FLy9D4Q4WrHQ49IHaMgNnhlZ8/UZqJna+iaXc+A1J4BM4a/gm5xb6ka
0MbkQ4BFdjvVy2PpKfd7Nrjyoxf6qo2xWa3s3oCRt7VdiOd1ZoKv0Fn7g8Q7e5VeRq/dOiOFAqFG
795vLs+FIglioMIVFz0vaJH7hsrHbW8p4W3bIeoeFzWEIdk/Q56C3DbJ4NB0wiKYWfq0GrZ94lg9
3jEZmN9EPY0xtCdpFEcYQRVMlLl8sATCX8oE6blmlIlTU2aF7xCLR0fXAwCPEy3/0Ghbf0I32W97
Z1Wk56xxNxW2U6OhdfQz85t9TNYhf2kNJU+jYU1btiA6/LvePdWkeL7zb31CHqR+qPw6uvVl3ieu
ymUCjL74nmVeSnLEL5IgCxm0x1x8zHlu94NTMkZCcbWMfdEhtJ3GHItoHRHmpUEVV1qsqDhYQDb5
EnV3AQnpNWabK8mtcku2HSW1eqthIjDmvyKqNPBibHqzq7+INDdPnRr0oVGRf9MsnXVTKMG4hgqn
YwgW+0l4AppKkFNEYL9U5aeuywJqkGXaHcfeZ+aPcsNMcYKA4pFaG2TOJsAP16sZwWpd9BxkKCTs
SCUEXzxljNt1boMHTdtfRMtWiUIRtL6agSkWzXfRGwH1IJb1PE+bTzNF0oNB422Skzlb49WSYEaW
oBJA74rJsBj4s6PP5F/82yxYu2RAtXloUk2lpphlSx9Yby57UiPlhzaK/oe5M+ttHFnv/lc5yD0n
XKrIIpDkgtQu2bK82zeE7ba57zs/fX46M3hzZpAg77kLMDPonrbdkkhWPfVfI163qpvV6NgJ6bC5
s9XS1HolSY+bYskSNC/cwsaGezFGrZYDgwiEm5nP+Dw91+GVQ4zCRTtQcsPwJMa5vSg+vXNVafG6
pvx8O4o+ot94SJ56K0pf1dTHX4YMWJoAysdVEUExAnJPxY1IzJqbJ6Pz0p0DeWObRbJeipgu57QL
HuZhwhZMR5nyQhDIbTdXYi3oHFrZaB1WbEjxzk01+4dbsNjnC3VwY+9iHOR+OIbAouvRUrXmj2lh
+iKY58faNbtTGxltycYMZ+DHC+29jKHvnDqHa1jPEjE5OvphMWOHExtwVqjKmWGPllY6BuebPOl4
NDsjKHeRkacpZ1RD3TYdnR5emffGDUeubLt0ubtB3GgcSKmZ3+dWuO+OOXU8SVSTkEZdR5VBG8E8
vVkU6tlrjTd3jh3ygzg4FWsrtsbbZjQxYlqtme1T9gtFa2DeXVTIEKIbfb+OQuneJ1gk96Ow2Cvo
QbgRRKMcSc5sbsapnQ4wdflTLSfOFimuQjhee2Ma1x2DlCKviSLD16eI+Po0LlnDqQKqzGXemvMY
bk2V6c/U8gBwcEdgMyCUx6W9BjifesN4fHdBX36lhGWQu1glUIBOEe7UbEz7HFS79gqNoaxXibEB
ijfuhqiIPYanYmWwPR2wFke7iTdz52ZFxaA4pPF2pvX4mHB+RMWWcUTKp8w9yIa1DDI+3M8AYHca
8jfT0+qlei/SVL+EXWAcyDs29pluUBNjSfMsZdL8yuhTTE5tNQ+oEmwKbDursZ/TPu/ehGGYn2OT
tJtOhnhoVTe/0M2TWsfecGPqEudWDz2ETsMNizvIiRBszAmChInr8TZRtxdt20AaXA9ebbORiOW/
h7klXK6PC9R8NU9O5sprbHfmjo95TiFbW0xusdOI2gTmySl3jxxFDZpk/43EQCKjLdWxS3uDfptS
W9PI7B5gocY3y6F5kUKcctPpyQROILRN0KFUDMiB+6ImAfK8MdxmDR1WruzKDH4mGbhr4iXi73JR
gMgi0UpQtkFthjI1TH9qh34zW4P4EjTDUE6T9TeiGEJm66qkZj6RJjVeS3VH306BQauhFasAqKGZ
3dROUT9Mt5wKKkK7BGh3RK/kGekkrRlq1urnnhQd7vJZabsm1uxtb4TjSQ+HJPNGo7D8JS7TM5a3
sF/Hyra4rShPqYDSIYjpLSpLyoL1bqDpN26gxvLKKl9Y/nAus4XtcztbGj+ogDDIEiwfUF0YK7mY
FT0OscaRuVa0lne6/YRsQtCARXwkiNYMHTHz6h8CV+T3Ejz2ts4rfZ0ui7xYbpLAO2ThgQEwPkDJ
RWuuXvqEkxho0pAUvom05QbI8vmexa/dM4e6wJNG+mvpu8oT6Cz8Hu4Rm9OSGfcaTqP7VJbxr7DI
xbHGtPCV9lfUW06LfOgK8m1LIMqNErPygPSCX4RUfIZO061rfWDuzXsIPMaIdRe1Aeh6bl0f3n6r
4ymGgoPfb+Ih3XBXgwAmebuKjcrccEbm3JYkxcwoV4TP2HBd5U+qg8sPkvGRzOTpjuBarMeZRPLS
0E64I4GLKmhFoofGQ4RqA/Z+mzr0kbppnt02mh2eEkel9xPppKDwtkjgDafhOESd8RATCB74US6k
Xxvg93Gi4sc4z8fbTLev0tsKPH5i+bi3zQnMpggX+m3TXO0aHQCX6piKhZMs7W/DVs5+MAqtWdN4
Hke0vKWBV7L+L5jOq3ZFMbk2rMYU/MUwZkJsyN7qdix2ERVltp4T4UlD3E1e2ATYUrUbUpFbm86T
DVv4hLQkoJqwNAefPu+XQOvGjRUUGg3Z3bizgsiyvGGpk0MCHMnGUbrT8+SO6UuEMGFfVkZzkxFd
cTIaR96qAmOZn5ldtg7tMNA8OHYUhUXaxqlX2XH6zqJqt/dmH+TxarQTd6ubbMYronIL67NowmuB
XAlBWpCL2y1mCyA2kOJEJV416qumKz9VUg/CS6EbttJagkd7RBp17jTMGcYwxu0j9d6au4kY3xLa
s0CYtkM1S77HsCh3fODvmH4ccP8VRQjFgKyBd7fqlBuy4y7xi8kqHG4YlbsvA0HO2dBsUJeSx5PA
B2csYs51/OXPHZl5NwRoJl4jtMEv8D16mFUdOs+YsRBR1/sJtebRhiXjShuUvmWmGG+0RkZ+57S2
XNe03+U7Ks+C9MiwOqWjfy3ZDcL99YJlGi3yaDFhyThBc6YhjCCtFdi7MMKbWjpBcW9QIv8U1FUW
rZwmomAOkwf2m6hMmsxziTP4xazV09oaUdO3N3uAAvjKFIh5cAIOr1buWHx5MzIEzZE9axSw9QNV
WQoXl5nkwdNYzLSs1Y4tx62tT8V4COuU5ryQNDntvQSf2TUmlDb78PALHY9w3ooEdsCL3Epj7Mtj
mbDjhX3n8zkJsYWCcL7qWVf6mnzcFHjBpFl6a5jI3Jcm6sUqXhrzvEALgaKkkT57dhWKdSfo4J1k
an+YsoUUKjRVmJ61UGQRoCi6pHNgP7Z5icIkQtRkSYPC9bGfD7nCYCzcq/ajBD30FUsY075oZcSl
Q23PwZJ0sCzUja2u7AySKUqKHFCblk49CbEoYMFDZ1OMb1wwtWkobz3kV69Rjez6c5wp2FxZQGa3
gTOKYMe4O+nrXAz1G+hp9w3OW7zFoS0fpG41ppegqzpC6SCLS1tW7UqTy6rpQwZ09OEyu83iafqp
xeTuSkAZsHHyLj5jfWHYb80w2jatqd/gfWpXLSAdm7IK3W3Cjf3uknhZ+4OriVUSVP07lrX0HCHp
euBWjm7bLNXfzKFUVE9O040ZyPlsUF1NvQDdtys6qTiL1LP9oLRW89k57J+sC5eNSGgGp0JYf6Ry
u9/w/E++ZSfmSTDefovuiiw5Ss9fKjX33FSw1ny0oKtOWKgDpV7Dl5bGkNFt1MEyAxE4XQqjHJRV
uUM0U38MyHCOWpt0R6GiHzgoChpJfjA8aM7wFX+OiFCzJIpyyzilC0FPHPlRyTuR7rSC5ABT0jQC
edp40WjnvAmjOoIRuIfGVFhB82FkeIlUmaASkmF4xPqx/KLxcIaFpMsafDd5aCntOuVI0H/JXsvf
BFQjwdxxRb3qgAzeM2Bojg23yIYhOl7Tm+peeADd+7LKgnPdi9bvGfA202wUq4wyZJfXpDIXzUfI
6ZtMBufRTarkrtLK4mPUMhDQJSjhf4KuvGScT4Q/4i+zfpfW/1NFdI9lzj//dv2eLxT7Deqi7j/+
7U+/236Xtx/5d/vXL/rT97T/8fc/ptJn9dF9/Ok366JDr3Ppv5v5/ruFPfz7z//jK/9///Bv33//
KY9z9f3v//JV9kV3/WkhOOI/tsmR/Og4V73v/+suur6aP773+ib+/V/ObdeUw98eIjCO7qP427/+
1y/3bfZR/Ppvf94fDXXC/s01dQP7F/IxQ+go2X9vqDP4E0ndHLXojgHHdJUD/9FQJ6zf6DUUOudQ
QzoITvmmPxrq+CNHN3V6D4UtLL7b+acK6tTVTvBfTLJDr5AQgp9niiunoFt/YZRtE5oMl8eCUNJ4
EbN5aKLigmj7Cy43XyXSOoJ6EUNjHc00cJhpym/OiA+BKp97S94YuRb7SWuegKsIgLkPlmETdpU/
FuNWZvFzWi62TxMoFbFBspMD4/VQ9owOZbjv3fkBYOvijsVzrew9bMq7KuWxUMHjHFOindva7GHV
WwlXkklelt9DGiJmSipM9J37aCXGA5k2a7rndmj/oCRrpKZdaf8gATn3nXWaQGGV4TyWjvaIjvgc
UKBdKCTHfbbrr9PzlL/lefJZlCh7JyLKvcgMYj9Py++G1nqv6m2GZI7cnigaKvpievwAhg/jkHU+
kRXvZYGjjlnrTbPQ/DS4dVbhHH8CDD1A9tYeccRINKAMCYJmrrPKZ8hLaKpenQX/F+UKa5HZ3bNG
7hKj3Yy584xWNvQjOhrWWmRuBLsAbcb1VWdqeSPLb5jGC6I088Cp/sccy/vM4FNhkw+gjflsJ1TF
wF89aWClvgG84zU3V14F4sSvO23Y0lN9MZ1OejUAwTTXz3wv8LpydrPt8GPp6QXj5v12/G8lnNuo
ZEwO0Kr6jEwITVT9nWS8dJc2eYSG0P4sqoY3hWSoZQ1XYmnr5yRcXkYrWM+6drYz/ZiR+uwxId1r
o/4ly4okTegF9FoG/ehtc2/09iN5ILeafAT4+AbOvovD+K1gfvLbtvgOaQn22DMTV5IVovLvJW9C
7PiC7l0npu6XQiffzCpw/zZxd1Myv7iJRTnv9C778A56HC0xZzVpaT99RKtJuTyEgs6Kdm5BDloQ
FnLmdkID+67oYF3JQFvLpL4nb2dnDPoLRNVzasg9dpznTO8uwdLfzCaTU6liptn8OVjmB9PNwpWm
LQ8xkeignBakeZf52QxhihwYCVA0UKxrytdBMViZQbDTU/6eSJxck/LyoC0q5JHNN8fIg9uYRy1K
L4MbrBUlQ1Tq7QKufF8334NKd6kyKCLLb5CAcAkCdZkEAmE1NGunDdaaGqSXNN12cIi5rY1T1I2D
3/fB2Upc+vji5E2j6ImX501y/jENKitMbaejN9UrkkLb5C2o9Pexr9ZqNE/9mF3gMjLCfyEVtN59
rEfx5VbGFxPqHjTr7y9tlOqx0LWfNBIHlEH7SuPDEaNxEm70Oevy0bCM4zzk4QpT7iHT0x0NzPdt
ihKg1nYyyXfIC2v8eNFnpFX3ujm9l6P6GQrtTG7BQTfNYzIv70lp71M5v49F/j1V5nGU9f+WYveX
oIQ/1kYpTSVMdgh4H9bOf8gpsIQeI2OclqdCpfqK0fg1MZAvKZRfeRV+jVPBoc3eLEFxCrv2FcyB
FJr/raDkL07f31+FRO/hUgAvobj+YgjLXcRbdUOLYqHyam1dj0JVKnf1oK1DMzu5nNCTKn8neuVY
zcGhbCwMGvFPV+S/O4b+qb3/Jv5qyrb86f66s/9p+/8fv+r/4P5vXGNE/ue9//a7+sj+cX//+9f/
vrcr9RsUmMX4YLiWJd3rDv773q7039CtWJZrXv/zp73d0n8TAuoMr4NAOK1fk0//2NtN+zdLKPRR
0rZMyxTmP1c+q//3rlgJ4/rnGzfR8jnsxqRBmiebS5vX/Rm0O983rrGspdK0i85BCfq8G3LDizVu
v62JKnSbhE5/X6aa63OMZ0xv8mAXR/B0rmX2PzmuJZzFc/o5Wj0FnSltrWhWkuE7A9Ve610OlDf2
JgRDOW5yxzWRaYvooQ6S9rqFpJ7Adpv6wrAQRVLacaPyIHxYMnLawsXQv1MggRVpyE3jNXrq7Kwy
ZjzQc1pDGLoflyop0f/HgboH3DD2EL/qddCluU/yLPtEE528tSl5O6taq2tK6S36L7pcHTU8O7oX
6qm6MeugY0MucLo0WnEYJ7hDZDJETuWRcx/k4XxrRWP9UpslOXLdSPYSnd5G4ayMDgX6BOn9zWwy
XWrzirT3faS9OWMLFz2g676t47m+sfVBrpM4l3cdrBubcHgEtEAFkstpVwfjfD8wwrzmpgyf4rS2
EZYn7rirXR0flYis5X0ou+6Y51egFlFd/Bo4KdyfLmxFa6boTijHqncgeFRo5Jj/WH2t3SYi73+l
S6efktadWj8OJbgX1ldU5TDOMNiLekEbZ6yadrEOM+KG2DP7KCQs30lMsaoJF3gJBIMULiFlfFX1
nH+VOFP2S9dWv1JZERWP3YMQxKsiqUDNtWoN24KoF826GdoHgyVqa3WPVehaqBYgYRE5vFzzXew5
wlOAH9uLU+h5jC408unFpRLu3pCPBQY4hs3xSuaO+daB2PI00oTsNN3UYSR2kdHdWtcskgURX+iY
HJQQOu8A3KyVVv6ElkWvvRVnFHFzvtZgZItk+USUsTPcfKsZabNCuY5rKC1X5og6uxf3bUFqQZ1j
UUNavo6g7hHUfIxJQvGvujPRtP0khWYgCJgwjBum0H+NoE2rQhk/6EfHZ91W7RqdIE9LFsLk8K+a
jA9rGuOdizVxRMx6bq0mPTaYb6b20zYbzxWcATvN3TqjowHJXtVK77j1V2aaLusg0vZxmmyZU4p3
c57kRuX3hhiqTaGlTynJB5n+2FtIj/PohinS3mcAeGns+G2hYH2L4WLoCnVKPt4xe6WotvptSPWI
GRVfdQHXYyiGQyN4gfrcW+gj/ShmRKfFfODsr+8bvT5zEo8PkROvwlK+qTj85RjJuW8ae4AD/Y4d
G5Y4GJF/VdXKcLpkJbBWQWRFCqlWoLBlaketC0+ENwCkpgZverxzInfN0dgXWNU8owGREnl8xegv
OTmRT7Wr4aLiQL6lDWTbomi5lUPsTxx/c7sCVFvQaDvuuMqAsEdLl17nqASxEnci6i5c/HH+oqOJ
ba283qB5DbyskmKfi+zBrIufPnsa1aL7qM+RslEP51k8nyZ8EaSjIdbAsiW6PcyT1MrsCe0GueWp
e3SQlN6Ni84NMn3bYKYH5VzVgVlxh/mMt47SooodhTkLtTRrbOoMmyjvZ9TlFiIfzS+b8KKcrtrE
2qRDJYfOT9EtnBrmYN0PdNRLiJFbRywfDtNWAvCeqw8xM095UemScpFEEn3VJPKL3TT9xyS4aBDB
zXkUMtwSN57c6maFGiqslu5YcQZdDZURHNLyKknXlsV4QuoD4ckSewR5PQs5Vl/zuFgfWjnGXwtg
37eFQOsubFqxx+IybgK3lCvSFSommvFZdlq7Lck62UnNeM7K6xxOe5/nJJr0FBoeD06+OeA1wXsw
T2WNwULYP2qyjk1YCrCaUFCBqpdr5NHvGfLejlywldCwHBlWHh6KSnfW2URendG1t8rCENDlg3is
3Kq/mGI6ooaq7uJp+OgR8N4Vlip9B4cF2q4yOAeOnX8FZeBwaIXV8ZDEiFs34VFNAxOrGxZtVfhG
TI6S0pLyMs0FTEmYUJQYtI/aOMz+FBoX9IBfi1i6TSThqGRkm48DadwrpCIAPvCoE8tZOp0yU0VE
py7OK6EPDyjbRgMpYBd8IB2EZEkw+gwJ0qkQ60cZof5l+2BJDVHrtItiz3GNbJenE0RGPm5V4For
A5H5iBeQ8+BqjhysUEFkN5+VXTg7iZ3l2A1i2ReZGmHfNdyPbO6Cm28ZjWrNMpatRNxT3pWOvVWu
Uu6zpuFQ0HX8oGEvzEyHHr+i0klNhXvR+2iDT1be2bd995pVTf5ZkivjJ6kw1nqN8njSCwn5BJno
5JivuizdcClyNuMCJhJPKTietuMicunTGbusqZ2biTfq6VaPOMBB5qSs4j0w0qVY6UJfsFKM7ksS
pZYintVha3DjkcM4Ym+fPHv4/aIpfdERTrxUzTqU0V0IeQjEGmJ3CPwuzIpt1MJMD510/Ckp/Npu
N4tqXpu0W42T+FH6BKtcT8Y6smF0xDI8jSXmv36pnZtYsxAo8ihhiraBw/PmUFlo0GOGsaNCj+nN
eWr6drvMGF3YOJbrTwW7S8s62JTmL83pBjhi9wNDii/sQu5LYXMN+/EzT+uTKh0HpkUjACcbv4cJ
WYbXaMjF4m5cmyOrH0q7GBHAYO4s7dqUOOFDcuaDAqp3Edv3jqGtBJLy1jbTzRhUrm9ZIflaEr48
c1dRnO2LakCmrb1Pdl3cLpwX/JiZgePUSKLJYv04pgXa3eMutMaDpQkI/OSGWjcPNjP3qmWCNrb1
LyfFV43cofPQyPqx5BfGaNVrx2p/Zt3GDHe2ZfM25NbdJMJ5W1ooX5AHcup2vcip8++ug0IO1Yq1
KEYIVb8z5HTHHv2b3yMpILUZAn6xxpt+kOmFFkt95txCxB6QdQScOj8GKcdsxMQoqOubFur0NR76
nTUBA+T0QwRfUR2YSJztdTcpMlrwJuPKwCvV3RZatEGni45/2LRd8RIVMAJxkT8bMvcXR9/P5h2S
9Zusm/d6a+uHpMbRyWVZySj6iPVc3Qph+yUKYEQCy4XonNMcl0Dazt3QcYCGatvh/wN+N7OXRUvd
Dc6LvUzbGxXbBgqrLnQOJHR6NWKM/YAaaWICODiIc9pMEw/Fon5MAk2z5iFSUe0XXfqKjJgVOgq+
iMNZ1np+Sscp8ads+LSX+GKNcLs1gmpfg8boRf6urqLXupZ+qtMKedUURoG8dbLU8HDrrQp9ep1z
LLxVj9by+jFJM8k2di7rG7xV4ja1H+oseVZTsZcadoY6zu6tHo2vHRgewjAojFZb9rR4N7+0WB5b
NPJeHxRPQ6w/EjZLpEbenrhnU4au/FW5ccISgGd9zhRSNnSPIi1HtjxKI2253MGs4cIqMRd0Gdid
q6UUgebZm0MBXTtgkbVFC887mp4x86QhqtOCrcwj4c9JXa3TIrkdi/KUVwy1/VTc9yFS5C5C3KYe
rX5k0jDs6AEv3C4ZCUYk7XXVxiVPNPqRPv6VKHnXWzrREzbJLwDscEoeHib3ZFTLFmPvyjb6OzKS
jik6jgg9uhcMoeFRRDvsqrRT5SrkfpsX9MJhiKs9NGsuhq3hJJLJCr21WMsJr5I7fCU8VRvpVItn
osfaSrvfN6qKONfM3yz8hBAfZ2bRfT/PB2TLzFTLLmc2jdlWWhMZlTT06kHOoeY7KTQ60v+DLh15
0qvy6DooBbPkniC3eWWQyZjh56aA85ho+mPDyGPW1mc9NJwUOnkeWhbRaoCPX4xzIHHTDEl5Yk86
6UH5rE0LWlpTHWDUPKXKLb6FXZRlETBed9aNc6zMPSK7S5FoLVfERkzfmzysJm1CqJ2we+J01Tt3
3bbRu9bmN8kivWEMWTc6T2ox63RTPdrtiA9Sb9zidqAQ5Q32wSOegWPYMH5yw7IPk929jbOUdIK+
3bCB/sAVdz7b4ymZge5CM7zVJgSxSn9lmCJlSRFIk8Q9g4+rj2unKR4c8LuyAKTymjJ9HvBx8pwY
1zUp4XZYMrzIpbkvhnlTFlq9d5tfjR2g+jK41HG0PDjsLX4QPCOcO2DhF7s8e7SmisE100pU2+ws
dtWSkgtrF6RmhFFZLn6hTPVFmMP03tvubawdYq2bVhZNAEtunQD+W6/rhsqbYfc599YMQJ3IVlGi
xo3TEV+flk/Us+4I4/+V9lrKWkCwr4VnV6vFlnDUp6K9jiFuvXHbrtsDgCfocoNr42n3kI9WxCNW
Kz7P3iSr3L4UqZV4Ztydyzb+cjrtQjXdbnBkvrVNK/LQtBiIKLd1r/sjppAM9bwRbSKclIPFB5EP
t2ZivNIHVPuWWZ7KpPueMFjckoWReMIsPme+pAuolRqGoNmkmrnVXON1MFEWcTO390YYT/tJR6Yg
Ws4IwJzYbFL3PXZtc11O4XCXq3y5qIhbCuLctxuJGDdZ8HFUxV1Zd/exgZPGzfvEp/zuZFV2sx+q
vllphfaZ99GvpY4+HNQgvjai6aT1ARrVbl6dsmpei9E552rCMszMuwo7l7dRpVvbyE5Y8RKWoqRD
4iLUvXS1x1rL5h3sJUg32p/Rrb4bMFAq7ZvpaFlO7gfojajNNsJtmGE3qKYDrsB7rnyO6FgCCCM0
zFoSIPCYK+ziiEK4PfObrrtKuDFdgWeEmI/BB+zY3Ge4VYqhNlcAGw+tmDYjMrqtpnWpn3TDsQ7y
nZ2Ej0aTV9sJS8+2NXN9pVznsjAJJMiFWmJOQvechMoPe/UVwpYC0yTfWJ5RoDZiDVxOT0lY7Oj/
ucvd0e9nRmqHyWsWJT8K9V9YPg2oKTzkT9swio91kuEGoYXcQzKHVgXl90gZMSMpFMc4iw4pls6D
ajrrKpn9pKkh8F1UVI7sV4veGLsFwUhROxw762wV2DiC4wGN7awJFB1DbJwqdIK9ox9zSaiANoRn
kj42SzviEhjj9cxV9Zr6pWGV3o9QIqvIRlQTVsEbS+2tcIOHjCwRvIdgRykbhtmMHf+JzjgEXwtz
uuvrMV3b49ieImzQVaV/Ep/y3ZcE1y6zcRVnkL7BcH4xCtRXTqIYNiRDJvvqRhu6/lJY9YsxWE8q
Yte1cXzXARI/PMq6wWzVVanfZfnGncRjjnLbvMLfY9vxkEZ7/LV3wmw/aRB6StLah8G+Ay3r/TC9
Mh1F/EgBwaUx658gQDxYomP0IdhLFtnY18gF2WiyONVR+pM6dumHlnZvackdakju9JzgEkn+gd2z
8SzsfSl3j4gCnttF+xw11lociAurcYZvrR/br9YYUctLgWs2Yh6V7kZfBDkb0Zr2yE0gop8E88QI
u6OTcfIUNgPt2QyjFfCK15ecTioYHys2PzPFTjBUVLUQGZmsE90859J2tlWt68RGBmaPZF2LLujB
CLtxmR84OF2dEq+8Yt8a8ntCk9cdTiGinptzEFXFweri+mUgKsgzWgUI1MVvvVru5rls141lP5Qh
H+JiEmEQMwSYkXyupomDx+ysshHQp0/rhyTK1lEQvxZ2Mm3zxn5sDOemIF88iUnxq/KbTD4JR6pV
mhcvcWPuU5QDraRXW2vOUZfir3bqjaW0hfNF3601TbzlhVhp6NqR2g1bO2l9VJzZOuNWdEDVSzpG
kHfv4It0bnRrnUsrYr4MyawIMfcQSeyB9qSrztGTl+a6uNjCC6R8iTO08EMabRyt2rfFQrf3ssGO
dT9gO/HnIEIRSf2HoSebXqTI1K4SRiSbRn3pw/6GI2x5m4bjuVQLJw5seJUI0xO4AJ9rcWxE1hIn
6azqheD6zL0j/wbuU44+QrvGm6pk8qRe3vaaOru1mTA/p+dAiJiE1nBHxtImE4C17E+pHt1nS/Ei
pknf2AP6Zyz1AC5018+0JkNqIPXkjGDBF/nOGIxblAXE3wyh/jC1L71d7GL0ccp2/V7SUpqD/czu
pOOP+gIQW7cJzpI+Mpy7EW82bnG5xT22TcxAbVTDoMKtjgfr7C7JURPqhJLyzMET4br8hbrEi1Lj
cRpwruuYNCMSPGgTdxjq55c+JIMFuaTTVA+2Q3KBU76g8HgmNyaBFJ0t5GkPaLMAYDn790G8xfM3
bxK9b98zw3jX9BYOLVpbWtBcW5EwbuCmIoPKWvGbO7ir0F+i+TEb5/PQdQceqZO1pE/DgLp0dMbn
IoaqRAbhpXN5lIW6RfK5tW1kfMFSGZe57LEwEPQkh+7IQ7GKh9zH2PdMeDg5kpq2s5LqLhmb16Ri
ajOcpt+i/YkwvAfV0SQcIY2A+aQgjcd60JEjK9jhWsPBY6ZEumbfDk5u1Hcy9Q0wsqzmaGdez8rN
e1XZXtZTEJ+Y4zYPUcDNtxK7V4Cg+4DmalnVJkfoxmS0DyWsYJ3VKxqjPGEzfC5jfOtYnP1ysunz
tvUjuN1kTA+qEDCs1tUsaHzpkfZsdQV+cfyaK91yv+OoR5Pjcn/rA2vdkGaYl9s+XmtlV72ALVpJ
GazwPYzwn0jCrHBVz/LNGbq3jMMSsrwxPQUTSUj60oS3hE3sZDoe7HpJNjGhA3NTMmYNiy/y1tqV
zYOQ3cGIs5+RsIsnW7ebjZBOs1sWLsqQusOlWCCe53gG72zrZm13aty6OYdVlfRHKi47PMvpyQqM
XeG8kpqSrucWlfqSfcWECSz4cqjKQshFppVmMynhhlEyeMtyF+UrT3isf0DrPurDdFJDsMmX+8xk
cCTyTx/UT8ikTjAJaSTWu5k1X4VebaIlXk+yXadSe5GNs7dNG18C+SPT8Lyk0X4pkl8z13aWjCtd
9KCZF41zXieco25nF+qnJg/z4Am52ykgC71y2l2iI2PrDC1ZYyqGtkZCSJ3jMB/1OBQ3sY24rsGO
obkAU/NzYtamD2A9svO6GDr/k7szWXJbybbsr5TVHGUOOAAHBjUhCTbRdwopNIGpRd+3jq9/C8qs
Sl2WIsKehjVKs2t5L4Og47j7OXuvnT5Ba71jPsLx1mMoENI6arneYTKBADBP0ZMLCIgTBDWFjhH1
ziGujHCnocRwIDKOsSFCkFzuXWl/cMk+ZI5i3mWzAa3IromKibtpnxCstCH0oNprWppBo6+txPs2
1w/tYMeQkflzMPF9Y/fmSthHKcmlLF2U+Dd9b2APVF/Q+qPXnJy9EhmcNZojquNc0m8to4gPHjoW
NInipmNlde78yAXuFgcJzmIDj73jVSfsZoGfcHZlMhZdOWOudu1sfB7a7HpMaHUbyXeOlM8eA6kg
q1kzGee3E2gpnECzBebVEhdxsfZAW3eTyNDdRWCSNiYDgsT/YXnUJhWnxzlO7t15GDBOm86uMuAi
0P2mTdz+7Ol1GOycu9FOysuSkQsZELukwMCC+BNE15LUl37CEY1GNCdc9ku4CMi9R8vftly1t8iP
UdLFCCaG0T12Xox717irB0G3pQvpr87iGIfYDdIGMWRifZYDL84ijV0MNdBpHGc7i4SoD7Pn7QOs
w7lFu4a4Hh2nOxZ2Sj8nXdynsvExYSdgX++QvzgnTYcHK4Wpr3FwV1+cjiYaxS0CUNeZGJIGt4BU
4sOJBxc6extZpZe0iO4nPfkCJbJyZ5r9s/uU12Lsd0ZY1NdYr1Y6ggjHfl+adnOi7tA8sIa9lSRf
C43fE33PnT9U8Q570jcgAVeVqfZzWhSbOVuuTQM53kjGS+e59c1Cu+ArzqTyDtZAxOuZeveRPdK4
HzSttNxrgHyNUZ4e6j7nt4qsFqQgvDEobjFWFdEW3T40E2tXERh1UQB+UFxgZg4gtdscxsiOb0s9
iMc4ljayCS325VKZBA6k0v9em6nB6IbGNZIa77KSESZGLl5BqDCWz5jO1mOGGSz9gNfPx7wSC4Y/
NWI8GsFOo7dkC7Q/dMIIFNddH6iBvzErB1Gha5/6I8Zv9EV5lN0olYgHlY6QdybPWU7hUnL142SP
QikbOgvlPWSs07i4w9fIbfITXikuzX6zbEXUBaEDlkcYHCnrZmHZgDC+4on2KzzMsfYG2Yfzdua3
Pfacc6xtaLWrRImQSDSQyo2ibQmU/SCcpLjFgOZdhYby+m2ETPvnHDVxwX2OV8afVPphGbsClceA
o5hTp6E+Dmkz4aJGkomil+v1kvnyVDT+eNm1nK32aWiwEzl4Vkq0QrZ51UQT56ax6DkzReCPBi/5
nC2F8R2aAY2WuB1clPjEy4RmUe8dPq7kpA2UULJiv0TQu3Z0P5Ybp46XPZNaHGR03fCSFOZ8by+1
BRHab/c9r0i2ScOwO+BZqS8jGkFH7HwvXjMtT8C+q4P0uWWwX4X4pZv5xuM8c0cPY3Xv4hiWZhuR
SWTTZXBqG8vHED9MdLFu42EG3JnRghoBV6Foiit7uuWuw1iOxGCkPkOXtMvJHPqIjjpv/9c2TtVN
p4f5DoiP/+BJLuxbUbrGtaS3E0A3hzVupH7y0vtxe23HXn47mZV9aU5+++L7Yasvsg7w0BGmRnFF
j70LN0IlRveiMtVvsTtzqqxEXfwEfCQPdWTgk4tK5oBHfE4YtMI6HWmKRJrxY3mZl5is43yEHVJk
PcC9BekP03Jrdu4oIC49GkTjN5bbJPExL/o62qmaafY0Vq61t+hfHBbbCB9EbTyEzO8RpXmURcTh
xcWCffB5Mcbuo0cvN2hyE16FGqMTDrT5uvUqiSPqM8Iyh2xlM0Za25v+Y7LIYjdbsg4WS6g6cPok
vgd6DxrAr3q73lRtASmIEv8QTrG8A1DgVgfe9jC6sseJq+CUzPTavQm86GYuR/+Uy3C5bGQMnmgY
2sbcukADl73X9XeWm4fbEigrBsGSqaUwDB2MRaNg3aR+/p1/VstvqaCVZ49xhbWtIPR03Rj6GTdg
jsBBTP1TJJETMZOdnOeBy9XHxlUTzQ2lpwu4FvMVXbb+1FeOuKqAGn0ejM6hJUL/fFuVC1kXsRle
t+iCAkxl0wWdak4RaMe/FPaQPZCDWo/r6du7jPzc/tTg8dqMdmFsRFkO941qgCF5i7PPAAw+d038
6AkR36fRiBEhael4Uj/VC4KBaNpPaEyZCJZqb48A9O+MdhkMNJmTulGTeoHKJn4M9Io3CXFwqyp6
RTx0Nfe1FknmdlKFf8pmtw7vzLx0nxYZLx9wDO/dDjodupEPzCt98lRtUK2jQVe41uuYTwu4LDNV
AYbWtOy6GTGE70j7QfeV8TGxQbVOeYWRB7IP7Z0UWE8hXf2Rxw1B0/Zp6EHByi4FF1+EdbRxsKO0
27HP4ivdLeC5BtuWLyL2/I8LYwbc7cU+TmlPRaOKdiXdso+DX6h7JBpCnXzMCkAr0EiQRdNjJksn
54JINysAvcddZnBwbjK3T58kIuON3zCzTaTJzTHmoaYp46Gu6FNkB0RiECGVFTsUL+zhIABvc2vs
LjWhKfedNXVPGqobESp9cR3GGpwKCU7caed6qegdIY1xgT9zp8IzFeCf9m7qzMKMNJcV3ri6XMS4
XfLBnzcR6+W6tdu+PWpmjDh3RTHeLRp+0SZUNZnQC0rwjVHqaVcItZhBWdfcNlwJ5jO1ZhsXbt8H
UVPe09r2Mfn6dF99yL3I+UM6gZ0OJbWPCYpqm+lraHA0BBoz3oL9Ido1dOtbpxrLrVE6Tr6jMmvI
eWatnsYKQ97OV24i0K5E9ReiyRSea5uzUVV09FuNKO8TjhMNFlvBfiTHJEn2UPtwo3st7ugYvcq1
bsfxi4MI8h6lKXMrrPI23Ip0+pT+GrVJx4uCCB7BLaeksLi17MHtjpbfip1kiR2gDKGrMfz4RnWG
3NEkLi90P7U/XQZUGxzCy53liO7KnmV0AjlpB2C4nH9no/23NHP/f+nlzTVY8XW93N2XLOkQyf9D
Mrf+K/+SzCnnf0nPMk3P4uGyCNbAhn9J5lyB5h0luucq3/R9a81S/7ccXiKhx/foKaIi+DcsoN3/
RzG3quGxWiGPRGbjCt/+76jhTWHz8b/J4f+d/qW4RPxTMRf5aEMitrHAQmwaXmEYgt6YeClsoKEf
ojXSpYDvEQ0Z2gt4UNCSsb2QjmXRXBwXCtuishnbc6pN/hlW/k1qm/EpGZT+qZNS+Rsf7dUuivzh
hLrL0qgMDCbMNTN0Iuk5iw+ASwfv3nAmxpwFNly14S0rnrm5uV7gs5Ghx19GbI0WiSdfnVGTXYGB
ZfowizqLSCo0FZMEr2HgqPU4PEywHdRPKysoiACjs/airBAkaVG54LzizHORrWZLdLU4XJgvM6OM
o7vQX9ryWbWFmi41bKgKMrWJDpxM1bal8i+FEIJEhb5AtJebmBT3YTos4MZ7ZBJBIfOw58gxMQNG
Cxs1Hzttaf+gtZdb6EBIWPyAoqa5K6ha/u3iOcjmM+mWyYUv7FTcYBM25dZHm1ZcGRXXsDuHeJVZ
AvXIoMduKrPyhwZzE49jm2e5HK8G2EHJZzZ7sz5FOnMHYOL0CJJ7yBxTfhVby0CBMwehqns24Ki+
5lrvMBTnbjya98Bvyu5UCIRvhF3iOn3G8KaXvSNxJPeoc0K6UnaMFupzXxpTwy2RWUyO9k2ozqNN
L8FYVxs1FJn/baqb0PwJi6dtnqTqy/6qzp2pvDVsFF2XLaW2uKUfOvIDeGDXh80AoKxkyEtTfVn/
SGUXxVZBQ4ifuJc71W2UOl5qb23Op4zVit6sevgTUI2fM6z0iBu6jB2P3gBP2Y/sJNp7MU6gGl1G
4T9Eg2NOt31R1Ok14+kRoDJkk+67X01hO4CCKWX1WbZk5NLhhvVGGwiShmB8C52YYHAPlmgC7/Ap
x71JVFzFzL/tkCntjKVg1oW9hDILwoCGsFimdFlDhvqbRlnNTcTGj+A/KvyX0Pbq6ALzKaqVDTbm
lt5OY6Q587gGFaXrFevDqdEY6cXcSXNqu12fOcnHtY/ecSQvjIsia1sjcNu4EIFua/vOpHl+6gm1
Y8BeVGAeTOYMas+VLANnaRtwirwmF2Pg2w4X6RHPRrvJF9d74fIw6Y0XeRyHCqP1wDIJSB1hZe1D
YaoXeguw5et2qQC+9au6JpxavUrn6kNbT/LT1Lra2XROXWfBHCXetAv7NBoOtWPL70k/Gmvv2n1U
LaYV2pHpEtJuJULtWDU1jMURVC+3fgcLiwZoUvruNO+7yHXiG67azAs8ygJhZE330gDhukgGdAsW
ICGBiQP72JZW+SRPPQnV1QNkiDwj+XRAfr7k3LE2eHb99r4BgwcnMQKA2E6heTeHmQdtOxXCAxXv
pV9CXHgnYD31PUmntMa0A1p015fdQ941gKIAytS7WXJ43RscdOt9zy4/Bb3FjWgjvAX3VlRKcS3i
jAGGTV5MehlhquZUPoQDyMY0q0hSha5xxFxbdoFZSd1dp2ZzKr2p/WEuEU+niIgRYGIEactsoMBV
Zv8MxIL/e6ZIAN+m44REkB6KgelTSwwtuGzSI+5L/2uRgpw7ZHMVI1sxq/S5RSx8kbkYGXewfd37
ZJIyv3EGqg042ci6lIwJaFdlmf466+JGJAvGbACj6bXnjuN8SfwctHWTisJxt8GysLE6I/6Rto5/
o4zspmrmqngcnNG87VqEQTD0Hc6EJeS4JmXM0Pa2cSER01nk87A2d6QSQlTGJYREUJVptY9nXuPG
plfHffXSKWgOr+NcFKbN5PV1ALMLeR13oBxNJ9VZXYFRNJdnlsjSfU1JKSUpgtP4VW8YTfQYlkOJ
5s6Lyv4HBtB+OPoraRUe0qS+JOZQwf6id406Ne56736AW+qf5q43P0auniPGqNBaj5XCh79dt2fu
EW1MR6/mbcBNMxVshk4LlxITWwHxfpjAKajQ4pRqzouJ5X+pJVgUvDIQijJFG7BBTOGQKlll04Or
HKti28rDa5kzqaDhkLTY6Xs1gJ/A66hva5s/Bz0rgodnS4Dp2bPkxhW85sfyMinw/W+wdbrjVeGz
IH54cW0hIIxLb9nS/14BorZYtT1m2sHMj6zpynAXozo2Xcb0rMSvjHuXuJBpDxH5cnH53tyq2W12
OhxdjyGI4UX5IXViY9+KRH8AQlM+I9ElYSSO63Y4Yf5ByD0hCpD7ekhaRrQNfAT8WQ29olkN4sTB
Npef7EoRJhENHFJ1qKkrXMqaXc+kt9g6enRF0E6V1xyU52g0TaRPnZy8QNIjIgfwW1KvHnBtySy9
hxDT3hYwL6oAegmxM65piRDTTpOhmKa1cqwA5Yyk0Cdl+ZQ20XCPS79iGmjmbb6NXVN0FzERrf0h
nIuu4E5EgH2AFkEY94QkFc5FOMTMPkZ8/8N1T8TxiPotwo9d496n20LbyILPUlrMAdkwo+kE80eR
YN8XKaAGa5mxM3tu39zIMaYP2veFjGhFMG3cgPGK1UWv2Ps2TVOPw09tgUOF4sBPHjDn4Qfrwoks
T3zPltgmJvsU7ulZtB+9ODS6XWN64QDl0Z0x7jZz9yQAySZMahZ51XqFMx5BnY7fpwGa3h4qAZ3R
KWub4dJVjX/jGZScg+GwkePz6hz95LfwWDeVZU2CSI5eF3dNPMpPtVNbKBnoUbEb+iHTUYznUxHE
tlUlMKCtWR2kMSsTZy0Uh9NsEem3k56IooeobTixFKDdFOLBIToWJTG8PIHC6m88fq2CIcgU+ts6
982P8LVnfuk8cTMoJYMAAAakb3JpfiaFxJrG6HbL4ZrpDIyh7HYk8bKGOkY8wsZdLF8fHR/q9mVD
0vlTjWBObTkvErtgmR5wEC36XerWSfewmO30wN8tvgIwXzGVVlkmJ7F0uMsgsXjjt2XUHvyROQbS
Ohf9pHepAk76jP7XbY8uv36mtq2isfEVnIvq9/SrDRqgc+k/0WGf08Aj01Kw/m0yIbTRC4jeJQE0
u4EKpC8NBjXt1gaq2aDXJq8aSqonrpKonEdOWl1eXhZLMjMnGjyxqXBZIsSv+3kMQDDOX6DPzYgc
omSaymM35rF17PK+RD3crsEF/K0jakrFCxukxUAs0yARetzG1oiLrBqQ914uOjZwN8w6K07z7PjW
rlV5FyGjNheP8mOhQFlMl2YJeFTQqZCD4+7S73vdH83FZdQ+pdZIHI+PCffS5jzc/gCHP1qovaCP
fsnoFaHPdM1ovtMgqM17ORpDDH05RQBfpqLYu7ZaeY0YF+BepN3OMhtyX9Ybb3woJPcjxo9NuBAV
Uw3Dse7IBNlBoi0NGhJho+459Mhhi1koaT8gqKnr6yzmyMC0uZyvmBv37V7wX74hfYXDDOElEk6n
5RTDVQouneCX3LErdDuFcG9N+hreUZuefGLWACs+S/L6thpb4ndaemrOjiMcU+BmSP0SmJ1Pn7xv
GuH/AOfcMu1LTJDIytaDcWUoyLsXdt0lMLXh461hMzWREE3q+EgcFUAfdcGqZ6ZmCccwbhMRhsbd
7PrjROfV4A3ix05jNw9Kn99pL7XQoBTsqICr4fbAFeCht092j063ANu/zNVLXQ3p9M2vKArfoGWY
C6kSrNzuJ9FIViUQY5EgynXIB423HXL2EUwt1SyDDiYkf37iTyshga0nn1c4QtZGXKQioLpf7MJ1
P81glL1gNuoIZGupFG/AZpJTBCWm6iy9kwb/GwZAJrAtXYY26C99Z469EWvEuzID4kYtiOGI5YMn
rW3KAZ2eatpxUu5jbbXbZOgMH1cKu9JOJplG3STXrAc696gMwDRACBu52D0z0IxQLnQjIX9qZ0kG
66vBNQwZF3ljru1PppVKBZSh4kxkx3kS3Y7Id6MflNmm3KFy6uZ9PDTKO3nQ5cimcPy59V/oIVsd
lGluow9lpfDJdo5bRpxoI0g4gCIpfoo6GgaOicgLFobu5XLNz+oml0ts+I9W6SbpARnNCNi4kxyd
RipMelFVzfS4yHxNeyiH2L6HTD0yCOJeSgORzp4ZcI0HFY+Kh7Fuy/FufMR1K9i+Fjg+F7qbwhF1
N/T4ql2sn1bfEkAFbXX+IgxlPnpoJYjwQMYClCEaJEyEarDREU9T8oMkqbAja8oqipHjYpWxCk1i
XhFR50IBFsMHNUZdfVNwJsH67QyfMEWFDK/GwTtaLmLdVCiuRq7IUVSz485dIPHU5Nc9vwrD/wye
T1bA7i0q2NF4jvglhsW5SwmIaDcgKucNagNjh2LIHneW01h3eNPoqEszrOWmL9jeNujXSUsejRy5
QLxiN5A/4pPaW40YosCv2fW/zTi5mUdbcwdquo1N/NZmzhtW1/B1OKeI1QXj5M6t5YN9uXNqjRFC
5hIx/MKFDAQRVq34cpkTp6O+5bHcSFIbkiDhrtOfoMAb13oYIhSEspy8qw6vHed1o5LABTu7dj86
eed9B3cn+he0jd18GytjxLiQ2kMHsNoJ+Qpz6dzmDqqVeOsC4AAxXTfO1YiUf5XemXT2O8coRw5W
RZOCtHKnQm6awatcuSUgyXxGbOmw80TaecxMsPGb1mF5b/PZrbwT+00fw0WM5anqm8o9FENGcgJb
E6GXwmja5HrSlLkga0dCrmy3FnjXwmqKN0PBueyyZayXo/vklLrlOuE9THHjYwzwJ1wgBDEnnxhg
rB34sCUkxSq8D+HgpUgEaz9+aqLG/ZgNTNKQhGbJlzrsl0dPlSAKuUXBz//F4iBbx79zxzD5rMSQ
mzsDTs+JD9F3UksDORFYgyxKe24B/TwVyNm97uBEcy9OBeToOMAGaqL1yZxmXbKeg5GBY0C0nyUX
Zfa5oWw2SGn98YKIjCp+jEZDVZ/rrOaYY3Wysn8ajRfFj0RcxDJYTHYpegOe526TkKbOTeb3+VVH
PEGQDkY0bjHLke7Wwp73Hta2PgIiAwwd7hBjKAe8BZYTwo3J8E2ywAyTto2Rt6C06FhsFzB3JFpx
E4eAMAeZX91YjtIfaF4PZDt6Ql/2UVW237pZhGwWRd9HFwSmF3AMhJdI9JtpKu27WXAb2/qQ/JuN
raRh3MlGx9e9jD3i9vpanRZvNkJkVLOyd1UWRsmHImIIdRd6iW1xRjXHGbF3FN3TLix04HdDceN0
o9T4JKEsX88N6n+JYfpShzSEt+NYAihwQjbSnpQGnEO27X01cYsmu0xxMtlUTuI/SqRdF1EoVzHw
MGK5WsZkfuYGhGTSMFq4kHJJq/7SIPur3s7tpD8KfFFQ2tsFFBMxNzf1WBU/cxPmQ8md16RahDpf
istiJInucmSov5oXzWHe6gzvys4pc4OQJIff7ODBzsbK5JROEj4qJ2K2Y6RY8MDy5Eg6bCQWF1Y4
DDVPU/U/MPplK+0RkvjGXIi2OdhDIZHZzfO45RwX3iYWdn079O+xpzIiJRvBm3eUzYV8n6S2rvLS
Ln/knavuPXqrL3C+RHZRxpALAcvnAlEkzpbhsKxisE2PgvPBcaS8t/swBmkRKv2CPEV9soh7ush6
WQaiJIss5l5PbAnmPFTHdtdNnwRdNbTNktNaT34ez1DcRKHv3kp6rRBCu0RzGeD49Byby3xq2Dvv
Pd13Bgy6mXZcjoD73vat5WLslJNsdOjnF1F9+FYDy+21iwLOFkR4HFCoM5SDpwvD10yjRyuP4k+m
x+JKPIC24KCd4VBVSQo3KKF5tEXLyU+RAra/0VFu3bjRor+ENJQ+FE7Y3era782jX5rPPswozdTA
icYn4kaZKLZ9FF2kDmY32ktOjNgijk/8MNjyO9fljc+ngssdeFKQVbHvfAA9Tfqwy+G53Q4GQUGo
YOL4p1xGFG5+Jul3ptAlH3zI0bcEHXq3hgQ3x66jo3W62KBqCElfuE/FNI977tt2FsSJpsc3Crt5
kcKl3aBCKekEF8a96Rv9yZQCaF4bTuU3G/T0D0+PtaDZpR1G5m3h/SzLsvoOfTblX3WbMduG1N2Q
CB/awHS9YuvRimiGBrU/DS+NVeKMnEp0Z5haWmKTKl+l7caCKQu1FSoEsRtzkm6RqS9PtOrlvJ9H
QlRu56GbPtOOguY7uo33gxfLOrouUGBy2jDpmdm1XFomp24th9vGxe1FuVZfs0KF7jsp0UwQ/tjc
XxNFf+M4TKZXsvFVhLYWZhBSjRCkbGqFL0V/0qQBIC0vk3cCaleL/X+4Ov8ZJJxlA1s5DUT6ahha
rKUlpTZhoozKbTtg4OHytUVkTTO+9d/5an/MLWVucQaHyKlFQ2b+gv5lVzXC1VBcFeF8/9sI5+5f
f/b/YLgPA6Xsu//9P88YFP/5NmeJriSispn0/OfjruJaOmC0yMZbX6pTg59ut4TRrjAnZxcWXssT
HS6HJHxOXOfbuynFr33Bs9TXWPXCqLqlRl8DvcYOvRyxOgg3OUSHd77kH4NllXee/dqpsKkypqNg
1tbTXB5mAbFJLXflvpJwXVpvb062tR/DBqYzUSbYnKLvGP8l13sTiZgv20Nm1XIO3v6LXllD5zmx
ZHIlZWdhiqLf8hOT5iN3UbpIfvUhie0LIze4c+h3fuJXnu85/0kv2jGtjM9SLM6ZbSAT1p5bynuh
t39+HeQ6b/vt1VvQYCRz06HfWGfMtTjEM8dI9VC33enth2WuK+EPb5xcv9lvH1H5aWfDAUc8h97J
a4mKWqshJ4IJYwoJX8RvVdsCpQDXmfeyodf1/6fPPK8oPaKsSHIWGrsLGJMHWrbH2hHUw2cDC2UT
70XBL5bgcc7fW6ZrBfnTZ55VFmIMuCmO3Rwok4RfY0YNZ9ArvA7hXVTJAQSex6U1Q1BfHwRBJ/07
K+SV0ag8KzEmJ7faz9o5AKteXMaWtjdkyqwNm3R5GKzq3ffwtR/yrNi4rYZjWNd8UGxczGa244vY
xbX2S/BYBKN1elubxNL1u7dXzmtf7Ky0jIu5qjiqOSh52UEV7Huy8aaZbQEe/9sf8crOY63//Le1
mduZ5G49zEElyqNIYnRf7o5fisISlG7Etv6zLG7f/qxfWKI/LJBz6ksEoMMABDUHrmFe8CHrZ84h
cW9J+5z35tbOxIYwMjdN7/gf0d6yVmg0rX+PEVaXsLrfeT1e+9Zn3KQ5rVSnIv6QpMIHDqeUGd2O
D7Oqz1zK8xrpuvPO/vfaR53VF7uc3Z401TmwPGxYTPJK6+tIN7Ey5iCkBiwgS+hfvvOEX1kxqxDh
958z5p4gkMjMGJ8++sI41a67VgBNHKPm7svdlLbhtd/9xGm9danZc7wEhv6SxC9gIt7+I17ZHKyz
0kPPqPCyhlVLnz1IaIqWzidYyIfIenRd/GL9O5vQrzX6p+V0Vm9Ssx3DuC2pcQWFbdaXGfcgB/si
ltvpG2HiRHq9jIhjnU/ryiYFcjvw8thRe4GU+VBMzTZL6fJzs1mXVwV9ZX1IzeTcDEy7CIe78Eiw
4XO2ffXdIM0zzdvLtx+S+UqBhqT0j18qD52lIQCFP56z9Mby750iwuieXElzuYETyXRcIMe9mlt3
t76Ib3/srx/hT8/srIRFwApyby1h7TJ+UO4SLJLl4c2gAvzAMsO9qZ8VXuaIp9j311OKIWegKUKh
c64USXNrEzbt4NPMzaE106MZ95i1Pwuhdp16efuvXElTf9pJrLPCB75W5jGCqF/LmALQh19VdwDO
u1lX8rpmeWVIi932dM60fp5x6LKdqOni3VV8xlj7vyfLVe3zj1fJaqAsCV6lpbvOEb7RyMLxc+Pz
zvJ9qU+x/ExLgLgtgbWqfGdRv/qxZ2SsvFnilm7+HBgFE1DUyj7fv6ZKVd4dFbFnYfIoWqJHQgZ3
2fT9nUf+yno8R8mlmQMKRvZzMJsJQK6PJqjgtUFZu4+yvY5xAWa5h5GbbJesf2c1mq+Uil+//2+7
T5sXVk1WC19WGXsCWuykJwkMsVITvnSmPrbuFw4OjgYxQ1eL9iZRziUDTnWVDOLCIfduU+YVZKH3
tsO1Rv3h9TDP6qcSPQ7QkI2hj4UfRBOgCm2Uyd07D/mVdW2elcZctASmLf/eACP5tQrxhLfqRqfX
LK1BFtcAKSbY02gOMzPglfMm84aNCcXr8e2/4bU/4axokjPZhLkI5yC2fthFdu8uUBHDJHDj3dsf
sD6qPz3Cs8JmYQEiCWaeA5/W37ZR/s+qqo8spbf/86/d+H4V1N/WTAwAshQNJxZWghI/RyxGKITY
wxU0bV7LCbmPG/7awSdIBgwB3/7g19bqWU2KM1068xBpLmE++HhXP/Vh9MWLxYdaI7LVzRdLgoV8
+8Ne+ZXEWfGxXPhMDDo0jtkBHZ53s6yhPL30bmn0vvMZr6x1cVZpUubWhdc5FLjK+SDc9OHdY8gr
Zx5xdrzSdVWq3uMiUEh5VWf2nieEjzK9Ws+vehj3bpQ9Uqzfflav3a/E+hB/WxFd6kmdaz7OVtVN
q1Gr9M9FdZFSr6iYLAlnGb789Zc7KxFA6gsMjhTK9ZYzcp7Asb4POViF2Kd/3W3eXeuvLDlxVi6s
1MrRYfDFpppsQw/Xt0xuqQ0RtGIvb79zLn77Ea4/zB/eWXFWFMhtdvKy5Ds1bvp1rfxrGWo/ZZF9
OZrvLLdX6oI4qwtdB79sdPmMSegjiRiBWhxgOd07t8/XVvPZwQYPE/S8eYFBWFQvlRXeccN8++G8
9oefvfhAvCQZJ6C5APp9y+vlpcrVJzV239/+z//5VVf+2atOfhWyAEvOAVLQ766ObnwPNgjR05sC
0erbn/Hnr6D8s1edJrKeVeJSM40ZUrSrWmRhzX0/n97+7//5hVf+2QtvZqWuKjVxeID/x4l70qtx
6d6qmkOznhGT+3fPZa89rrOXHXFNatop5T/N3AvTpvqyhy4CSklZ/d3ZXPlnr3hGHDjw4FrDgxRE
TC8bwlM2Ehfc+mp0nMCQt24pKG19eLesvHLwA2v1zyrWSJArXs/MSIVgUanyXNQ4dq9Ps/3kOE2w
3o6Ffnb0DSXt7d/ttXVx9t7TrbE9xwePNrTqZzr3JgqaYtlzwHz7v//nugJO9Z/facQZ1zvsnAH9
7QcRggfCOVr7+gKp08kwH//uU85e/QJlOkOLSeOVrfCAo7dD63qz7jPk8h39Ktv93eecFYK2whwJ
v04HFtkhGxGbF0NcfbZETxL8eP+3D807KwiFjQLIT/k6rVncDNVw0+Lf8Ww8jkZyPU5/99N4ZyWB
4Q9xFP2og2lpOJ1Bz6uGY9FWH2uje47kX3VXlXdWGEhWCbuQvlngQvr51016ktuBuD8GruM7H/Ln
bVJ5ZyUhjdqQuCk+JImybR6H28Sy1hsru7GHWNsskuCvFoB3VhciIxttw2QBxNmIUXi6rrweAklo
cxad4Y3k2TsXhde+0VktiCunUyjXdFAqYLZG4R2l5N6TMSrto3hnwflzTf1Oh+qViuqdFQEf8Qxa
FA62vs5ufbADDNWbY+s1X5FOvvPk1j/8/z1gqF8hD78d0WbbV8iruHV40cgkPGvGjaCWvv2zvFLF
vLP3354g44f4AQIRg/zEhPwBQSH6jHeezyvnS6Jd/lnFptxlwu/HVMn8cdCfPFoPyXoDR4y1WxyW
9Wx+aOq/ey/V2dtfxg5a6opfY2YgyJPqPnNLhsnvrZ5OK86495vynW/2yra9csb/cXDuERkzc6Y8
93vGTntPoMVMDqtWqSHy0em77bun9FeWtDqrBH0mp1myswbtMO8FbBYFR/VXh5n02Dhetu9Wttd+
L3VWDyoNCLP2fa4fjnGgS2NGzwUhYwweuQ7o8r7NcjDI7yy+157hWU1wO8tL/IbvxaWDsmlV49FB
eMnq40kua0Pd9f9u/1FnVSFClwjSr6L81NOTE3nHMqd1aWfLDGOk0yvybvv2G/XaYUSd1QTLnkpB
NrQm3kgyOOUqJQ7N6LIe8AfvSPNBYB7nMyKrpX+wQkUkcoTxrJ7M8MGEgfrO3/Hawz07Pwz/xdmV
NMfNY8lfxAiQBEDyWlWsTZu1WLJ8YVheuIH7BvLXd9IzBxmfUIhQzKEnFN0FE8B7eEu+zKrlIp0z
xERoHBXc+9KBJwDCCtAT9HZJJZ+69gU8XJc/WuOjPMWNDPDjcQ1xv1Ak3e8gZe0WdESfS+g9T/Eh
HGqMQ2w1MxQRQN3Y1mTrR87jMMXbyaUGc9aYGFdch+VkaCwQrAHkdliPBHz309vcQHQYmTBH9dtO
089dRa54DsBKrYiNWGo9EHQQoUSPd5A8QRZza2x/acqDHld8hoeBRRuE/HjYs+R7E7TfIDUOeFoO
HR0OsqwpO08jGEAlWOGQBBQsDxt3esPgBWgP+wOEPB9LVLXx379aQEf3qVvCFecS8wHS2Jh+CmMy
3MWwbVE23y7/9PpZHzySXHEltGBT3a93BOr2GO0M9hEG6wcoOW9GEVyvtcLL62jeS674EVc4EYfM
AUI/AeGxEbwDKAI+fDLR97jiO+TsM9uL1+CF2z/90b/OQQiB8f0fl//1Gp/AFZ8AjPzoCw/R3gL4
835Ma3Dy0g4+CgDpm6SsgOgDTcU2qMZhYwsQIF1eVnc4incAuLgfk3yF9FHw0YCS4Aax2bkrChRL
UDrZuDZUBS8vpTsfxVc47SysrkIC4KF/BX6kXdqyJ6jJGX5e4yaY4iYgH1hWM1hjwsACej2AFRGv
es1yBBl2dR56eS7q0+Uv0S21/v1d2JcsoMhoGQGELntY22jVIgDmPqBxd0ZjeWlNjeV1Zz6wHKY4
CoAjy6UG930IZSD3LR0BaQIn5Iqrz6ObHigEIa0CkFAOWrWuMwW1mnNaJ8Xffx3A0Q2tpTOHc5WC
kMM5UsbvQFRyee80YTlTvAHmUdKKFPh1u3S+pVQ+dsn4FEEb22ioq71/tGuKH8hoimA/xa7VKQZg
QOsK310ZcjLdbytOwCOdXOm14CaT/mEtl4A9yuAmdduuOICJgDS5gBRb6JB62wTDuWTOrfEfrtt2
xc6j3snJsmDbSSIwHTdcFyv2ArNUxnKFbgXFvL0EUuNebcGBRf0OnTZaQoKSnqxaGG6OLgCmioWD
IlqSYMEYG2awbmbxjLC3hfYE8BQQKymdEKsZM3xNI9ujio3PaVunhOJzIOL7FIANeOrBIdQvVxmJ
j2u/3SKQBeMjiK9GTGMutvfyKQOBzuA/5sc5Hn6IZuKdwWBiUGb7mkXbqgFpYmJwX5qT+svF8M59
WW0VuHbKkIsBBC9X5GxTXA8cuNuoNES4GjtRaR0gfjM4TesiBXNljyEQ/sfc4NF4X6rYt5dnlltn
zRJWwgcXFij5IDdh5fel10Ggp25+kBparFEEnPjlE9EtqBh91wK33y5Y0MVwso9sBGKsWw4IRQwo
csTtgzHH062k+IAFcOTIc6EiXeWiPvIJ9Ddg80lAXQbS1WIosysndSAhzdC4v/xturug+IUW0yxd
Av4uxKK13GVihh78wNK9vdj2McawTHh5HY13o4p3gFIGUrlVnFsCozd69IDBxiN0OA2foQljVChp
JYgPHrwa5D2tex/L7pr0EP9BEAApWTScaR4YogzNxVYhotnkzR3EZ1c1r+YKU0Avdu0fLm+R7hsU
w/czqPH2DcwyAgZ9TXqhmgthnu6K48F3FsMH6FZZL8I740e9CtTKno/YBcBQn2cH0pZXMrvBDJYZ
sKW5VSo0NKld6Axh7BVT18G+K9M3q7Vuk5gdGjIaXgPdEooX6IehsqH4CabLIn8mARqxqIXwwAqb
DuOMl09Et4Zi+DgHdGJsfEaWgps6gaFsqBwyjOEvCchiJ8Pl1S2jWH1TVzIAf+gSTlTWYPIHn3mQ
WSckeqvmuMGJaQzQVQwdktggfQT1ZLhYEHeoyHwDjrh+B/5WQ3tJ47tcxcJz0s48xxAhDgCsptYC
QsXnFfCVoXtRinJvLCXqnmYV3Oli4HHOJvhjEIZBkOmWoouEZtLKFdphFBitpQYElhWITs2huGb7
VIxnFYEf3p9BvbP++t/2FSrxAJUt4neGYbgSMM8yfl0LY2iY2KgD5lYeIhm4fBE1e/tXb/Cd0Qpi
09IBS0qILnlWvi6gvXNRZy6j8Vhl33KMj1xeR+McnPWGvlsnxgOU56QGARtKjOMco0MI5awE1YDh
dXBMac16rz8I0FU0Z5oEICFlrRMW3r5e5Qk8cpbSAoXEXQZWCL52uZjc5ynbNssfZoId/4XZfbSu
4jJoUXMfL7kTQgoPNAo0jFyoJPR7PN91fQLVTAhOqFvglIh4BriSVhnooADW68Q5C5IbG/RlqH/m
OG5jmVVj+o7iYTynHRq/R6clSTI3JKTHQHiSH2Yr9q5oMUD/4PLBap4tFZYJ2DPNs6BgwF6Vw0Zi
GnwTgPrqcPnXdddT8S3jmIAhSsQMw1EYPuU9dO1o04SYehcbTDg9QAhC7gbbeIHW3/3oIBVXk7iJ
ldkzlC+hOL9rkchQ+iKbvUjyXTffVOVran2V0cNgKqFqTknFTC60DRaoR7PQnvhZsvbQtfKmBnEs
pgUNB6RbYt3ad5a3YAQYwVYG+UoXdMwz2MGvMfI7neI0bq8k0v3LJ6VxYyocEoxhMmqjioWxXf7K
RHON9+3Egl+Xf12XoanAR/CflGJxOhY2jjj01DpJAJJpCRE0mh/9xfmBQcaQsfaEUbbfl9dck78P
7oIKbcyFhWRmvdmRDVGuHomg3Npgz+qrmyGp8fKcXIsYDknXP1CBjl2c8NGXA8Og8Fq9bI6svYlT
dsBiI2SssGTm73PQ+FrZ3lwv1hjvX8jgu7tRTUvbFTVWtQEKBHfP0xhBm2/ZZXLfsm9YW84x0tPb
rHteB+x8nkA+w/DJuu11/r2XQTBhzk1YLCzq7mrK+KbGwHYPzvty+jYu/cF3wT88gAnm8mnqzEDx
JGCr4z7IPSGq1R4xe/9cSLaNmvk6bbxPrqD6jglkRdGAD2pJcyUxfCZk/gPM36jl7S5/g8YbqiBH
t8aI9lhF8E4QENkUFDhqYl05C+Zll+LcJjKAWML95bU09qyCHWe3CEaQ/tGwTEE35o/joSDjazMY
Tl9z81TEowW9zAYYKxpiePnrxOgvSACbtknnLFR8IzRXwEu1vn1uDAKi4G2ooC58PU2QpMlX1ZNN
PUwhLw2eT3OzyLqD74zIzpYk50vJMRHk+Ih/4xsp4pfa7cAR8MnDWHfx3RKcC1BRR1jCtopnJ6Bf
Rd7ujX083QcooUJMoVu1yIKHoBEYQXyGuZsWykDQx52+TyCzMhy57kYpBu+OnYWZS3xEBBb3bexV
J2r50CZq/l/VHHrk8e/qy/+55vezrboFFBMHh0wKliIwfvpcgoMsuErdBqRNiyEW0W2TYt92BGJH
x/JZ6AhwOpMZDeTYw2zgyli2gQKxa7hPmiwETKj/njZlzkhq6CqF3AGbyhjs12ucTL+8GitSzHQC
UJeNIG+yFsggGLK4j30LVxGPvWsPmYwZ4jir34N+7ywXsSeA7nSYIK0Weosw6LJn0ZgnV8GPDija
WqCpxjAWfzCwwP3oKa7pKsyynUAMBbAeyOGg6WxqD318cDxY//7OemaIGIHJrRgxsfpWN/weci0n
0jxOpcE66XrB/hspcBX+WFhxajd5MIagAT3OyOp7C/QK1+C8hGpFtslQnvAra4ueDnTQ9hGY4je2
6xyRxCHnW8uX60SVrMqHNo4hhT2cWHHD4/aEeaI0sb8G+N82ebnCs8Dp/RoAtl9Dh6SszvgLHaEq
jDI1S63vBPN+QFX4+MVMLFfQyw29xPCRmhwH5IH/7qILDWrQ6wMSy3geLyCWFiAxKu00OBNKu8eR
CnLjLRJ0t/a85bOYbmww6ryAdW26aoa4gxabAJnCfpQuHQ5yLCEjAf7sO3AdIL1uexKdMO6R3M8T
xsMNCaHu5BWPEHhTXi8JaoNNXG6n0d9BHeosy5fMWI7+OK/lKy3y+7tljSkkFiWK+aumDgVzQs7s
h2llBphG8JFMj5dtRrOMCnGMWgbppq6mIQU9GSZboy9lLr5AgX0HTjMIXjiuyTg1d1mFOYIalvcF
x7u/Op8+GW5ApxB0ByH3mc+hq4Cpo3HjpXID5tHL3/ax2wZj7L9buEBOWHTo5YcLaaEh5P9I+Hy1
EGporOm2TrX+uGZ+6efwpgWHRHgT37ISKOXCr/altXwLpk89b/w/WEePytEDiyEKRsvPbixPfgbO
GlF/8ucV84OqTzP3LSScE4Zh2D5dbiD3vQ9M5q3bJSUGaKgLIWyIDIQE2hiJI58quTyKqYPeUwOa
FmMIqztsJQjIkCLaIFzCOkN88nrvxs8g6lo7hl36OKngKrLRA1l1m3b4DOEB6CUOkMEE0VoOzMkz
E4clgLxedf7ctVUsv0qjxcsGfEmQjF9GyBVDAPHal8JgiJqNUmGNiQX+6AVg8DAgf2qAug7zCH1A
cPKHn/rnq1DGfmC8iNORhWB2vI4WK4yj9NYYTej+9YpNgz7VySeoeof+XNN7QFih/wIxrzOopOtv
lz9AM9fGVdQiryHGS90JqirR92Ta2wkBKzbdgFTK2ib1ua0i+DBri7ilKF9RZPncFfPWT34XTXgp
SA3BdIl6Snm35D8GOzmuLrEgz0MDARThbYyBuSYmU/GL0EcHXpFiqe4soCnag5edfXGWDtS6D05b
GF52XbypYhdBJw2Oy/WqQTd0zyQRIRAoh1V1beV6Hf3xNqlB2OvPL+ksfhu/TnNHAsXlVH3fSYjq
oZPruS9V8pu07TWrTbAzbZSpeBrMItdNT9D0giqYt4uXPjhUhfunAH3iroEMyK8xcYZT3vr9VcrX
kenCRE6k+TBPWTmaIO4FIRwUAiRQfhYRTw1PTm3dG6Ka1eV/EG6quEvfBhOfzFG1AWHcTTEHT5Ox
SqIZJOcq7NJG+zvtRYu7ENEflUvk1hv4FfgC7wuZXy8R9MRc55tTtVAGR2ZCnDIEousAtnXQeCDy
zcv2GkSCBhvXGIAK0ATrWpe7OVLGzs3eGgoKNhnNoCUtVgo1dOhb76txdlATK6oITbvzPEkjZI9J
AF7EJA5+i959rZevuQN492WfpVtDcYsge52BqXJY6HnR67BAGrdqt3XqPhvfcd2OKdEOhIrBzVsj
jXOEczMinW+4vbURmooD9CF3xndc89Cq0Ms4h/zdWOFL8sW6SmL6Gg1sCwA3AkQ6RwDigRjaVCTX
mbKKv2RLnMc88hD7wA+5NojIMChNIlA95KAvzDZgYuQliHhNC2qCIRWQiT0kI42xHrhWnkktb2Ti
bhdH3NZzt5tMeDXtZyl+gkKSzSk65PnRin8H62ZV9kcCE8szPxzS8hYI6O3gZnun4q0h2NY5e66k
RFaKkqELzrhwzuvTFA87SMQN+ymALCb0mrPN4k0grk4fcgKdTJsHV1SgGHD5+uv2VQmZcrCgAseV
oUDD7Lu8DI4IoQ4T4MoR6LaMp6dxvypc0/dFLWcqIM4J9upaOAcyN1ei8cLLH6GxMLb+/d37jxpZ
D12GmkN5CrjqJf0aTASyqanzWI79s+dBqQUshpfX0mwYU/xFCilQ4qbwSWQACN7xq9u/USASAFZA
e8tYjdVYswrMhEeS4HVGd2WqHjJUDfwZEgogDyk7iIpCLCzuMwiGGypNf3saH7xfKlCT+T2ZgvX9
sjG3tStG9wYccE8o/xSb1qq+AMU57NOcfO284WUkMbTo62SXkP6tYgX4iQu5vby7OgNkSk4lLduD
LghsgVrPVXGHHNeuolPSv8jl1bWeWVm+Gcd5NI82U6IdAphE6i94WD3Kq6Pjdum+BSPM5S/RnZ/i
ScbKk5ZTr6922l/bwn5lNvkt4+QAFtz5pw2t6x2fnOSY0OTX5RU1DSuuwpWstnQgS4iHxgJcDTC2
beRCfI3sSrJmWmiT9iBPQ9qVk8MSGeY1NJ+pMtu1lRh7WXEWummSbYQ7HYBefJ65f4KK2Mn3itey
dM7UXxLDvuoOTXGW0+xnWZdNPBw8Ow5XCuBeOKb5fu31U9zhhFILxpSXv47qFMcUSuNB+ktU/hOZ
smZrUfsOuN1dW2V/eru2DeG+xj2qWNeEMJBrDfgmO/luz9RBJTvZzpVVG6xKE+Oo8FYyuX4F2m4e
FkN1ABZiO7XZDZShws86eBXHWsRlanuQhYS8m3U3ohKa9hjJyPK4M3yCxu2qMNZKOr3TLQm2aEm2
PsmfnC4BIZ8PUeP8IEwNUN1GrQf07iFBK7mpohLvlLNQTKk2FsiPIZ45ON7OWJTSWIyKaAVN8BAg
H+Hh5N+my48efesGLKkSMkiW564BGzhnDbumeRip4uG6hlQI0wfsGnqf8AGrO/VuRycOV/dghPn/
7b9/8HyoBKmSWh7qxHg+hqjbUSSNA43B9J5ArrucRHqE1FIE5RJRHXwnP3oWFIia3HuY0hmgoHIW
Ow8yHFuvMNE4apzE367Au3OcJDQ2ApCgY2QbU0gUCitopJhwU7pLovgIZs1FgeEjhKKxi0aQdIb7
eikR+lIr3Vfj6BsOT/MRKswV0qdIWima13WdeFvmdsUXYMUjgx/V+ByVM7QGXy4mW+C485adYa1P
jsxPBTgpLj9GGntVQaHRMNIJdRj09hOI4gyzt8maF6gBCGSKEIIx8ZLq9mj9+7uDritbJjG0W0I7
m9k+Ai/w3ZBX7O3yR2hO2lXMJ5oliFQHfEReRT+pt9zJNDlbuNlGh6MLvFTezxqqMVUaI/4G0n03
et6bLEsIw9H4SCSCcgstbMZ+Bh00hRLogaD401fkGpsInQVD8KdxEv8Bi2Z5gfICvrJZVRiGuD+0
XXyTieEFQN52U0QOFKwz25Bw6PZUsR4HOiLLUuPEhti+h3BSCVU+sMfHhajCaoZcyOWj01xvFTba
1LTBxuYc7APFrrabXQJ2o550BvyrxomrCFExpdbkClgPdFnpJk+qw5xMu7xuICuBq2KPGB3A3EA9
27XBoHQftBrau5ueWQL1wBJgGU6tp6xv70UK+UtWV5khsdGYkgoH9WTtxdRdLRYcYdtVgwXcvsvr
5ePQnLqKAs2L2Jtbhh93R8hi2pmIz11XLlswXi87j0E17PI6uo9Q/AFUXKZA5DAn12evY7kc6rK7
vfzTugNQnAEVS5SXENMIof8IiSPH/gG4/hc3eLj887odUvKFTEKCh0tUb5gH2a/RAf6rAprNOn4S
2MgdJXIWEoo3ERSRwnbsb2yrxkRTkv70I/57CCrDLdV9hWLdiQXBhL/pAJSfwXfrPaS5BekpemNM
ODQrqPBMHwKvkGIjeLeG6BYVfguFGvQTJDKOywehuUJ/B7nfGVoTu5AnFC4OAjNgQZrIjU2rP5d/
W/MqqohM6TQxh9QbugcUxTEH8vFn3i7PYwzZLq95iRM2GqxZlwyq6MykyR3XWrBPPvFCNIwR9yH6
g5DJbo3ROueWtjdrvBnDLzrsk3u32s67vSO0zssBnGih1c35GVqK/h4SsCbqGl2hTEVk2h6GGlIP
2zePEEkUh4FkW5CyfGns3yhyoiWOyjOgC5vWGT55YIrRJ6ATBZk0dhGFq5PT0G9tFtxHUEit7NHc
dtG8wH/P8N22QZ++iZwuoCHg4MhpF1CYcBDMDQs5ph64lavFv6VSmGZ+dcspjqBOhziGIgkN49x1
vU1Jne5nHdjoZZVtfq4hGXXjJmkdun1vm4Jmjff8m3C/+0RptRB4gXZnOE7zYwLpIUiJAqJluni6
xF3FYbaxDeJ5G6h04fy2K771m3m/RrP2ssq/AwNo9eeZL4hmDJAwzSaqYEzi0NGqKD4IWmXXSRBd
95O9TUT8pefihSN+80xAa83WqbhMl0ZlPHqchr4PqR8IS64c/KN57zQeVYVm2jYFyGzCdWipiwB9
YDsLANwJA6kWSMkM8ZjG86mITMxWJWPbMhqSyhbbIkkKQA3c5ex5S3cgkHB+qN0pN7ghXR9aJZ2E
qN4ISSlsWS8k3Q1FukqupJj96LpNVDuv8Zg9DSCB6WOoAXLvxunyX+0CgT6w1x0vu3rdriqew5JA
WeUBPnia6udBjNBhrR/9qH+U3mgoG+n2VAkZcCcI9zyXQj2GvzFocK5lN8gAfkEEdDbyIuo+RPEW
oy0oykVYBewRAcCOww4CeMWOBdmLMQ3SvLlECRuE7w5uXFFsVuw9oECy79LWBA74eJeYCt0cxhF1
iA4DQMlAkpCgVug2/paXubMhnX+qgVO4fOIBHrn/FkGYCtdsx3gobOAfAAhr+qfE98StaCwoZrRJ
HYIECK0+Qp1zNbnBfQa1VsNF07yKTMVudoEFimdKKGpVhxZCShazd/h/i/IZSuCbYmyge0ugyQmG
9k+6W2gT/vvQW2Nu95BKpJAGdbdNBjRSdSuB5xjwHxi/dZN2YzcUcwqGcObjC8JUOGfvpG3szFhv
4YAP5Uh/OtkbMlLdb69/f/c0lTErGHg3GMStZnGqHMw4oC/QGY5HdysUP1BVGfRrHYREfdH+4tZ0
RxsPs0RgMoKWWYgxzTOU+37HDvty+RZ+bK7QXP33a4IsooWz5hGWdM9D7L7EOTCvLgToIJk4/ri8
yMdPEgsUnzDRxK/SHoskPsjOexcSjN5VZ5ry0f264g2aCrxncwmMTQQAa1iUGBhMRBnaIjC83RqX
oEI3GbXqBiT8CMPlsgFHyS2C4ypozkAgG12a5hxU0KZjx35HKdawRnmTiuYhG5qXIei+9/bn0PtM
RWlm0PqsJQfaKmicvedCZrhr+gYCGf6nUC1MJaWkNLKKeMQCeDPbTdU4p8wPOoNJa05ZBWcKr0ZH
P4JhRCA5CubgzOvmROzg9fIV1e2/YtWL6BbSE/w8h7zmsooGA8HdZpjZNaIFdF+gmHYGN99PFZYY
quqmt8s79Iue2fg5igCm8k2iQEsr1sIMgGB8iEESs5vBewIFxhebJMcyTwyFDZ01KMZMfBfiryiU
h+BL3I1ds8PLUQnrHshDo//WxOdM5Z9MgnGUfEAUETOyXSXOkIGuAhDzt0FAbfWBx5A8bnaXz163
morUXFiARq6L5wIqpYd56s9ul/xYd2+xaAPkrPiNTKtCtJcdu9Q4Pqe5cip+k/pDXvYpQj6eN+19
lrviCQJ+TbqZrMraZL2gBh+vebFUHkqSJK3ruwiX0j6bNzXEb2e3Kj4VqTMVw8lE5JB2ANp87POR
QKYJ8+3CSYpNUQLs3ki33/tu27xdPirN86hCNyt/BmPc0OKkLEwtoCyYQ1u0z0CTl7tvc8COPHVg
sqY4QnPX/wPfhOJ0DyJ6GjInoVuLuMWffCbLLo2XeidrXtaboE+S8PLHaVZj69/fRRYSct+lZWdr
GgIeVNvN26M9r5JbMwfjGnHv2DR+jliTqYjRZGgxzB93uBM0vQOf3wCUSB4OSBRH4cabpSSGjr8u
3lSxlBDQbaEYgbtQdcEhWJIb1y8gjY7eyKbw5d4q2vRcdHI8urXA3S9YhVr/ZCi8a1I7piIti64b
iwaVGGBI260P/hfwv8GRrG1TTEUkNuSJX1ZNOsazXQchXOPV0Xh7FYbpkaBolkpg+rLMbrnMswEz
F3N7bXEZfP3UfVGxlc3YxX3U5qgDAQRGpXzwJFRBiDhkvMlQkgfx+OWFNJ5KBVbmjczbwMdCZdHt
AkJBaDd8lVWFiKu/v7yExrBV3kuLTEWdFwkNh2EAI3Nub7sImOzVWeH0jplF3kS+2AcgSEqT219j
3A8yMJXXspqLoEt9yw0rYE4msDlAQ+XH6JVbqJx89aZ215bDAY/1ngNdvxkBEzeCL3U7ut6ad6be
F9GYNSMkM4uuuE4r+gMieldJlHxZSlOip1tCiWiqrhiapelxaDm05ebngY+7BCyp0/x8+cg07krF
WLpDK2gAgeZQdhPkc4vmcX02uQXpsJiMW1z7y+voroaSoiDssyBJjKvBMnLXRNZOFkFIQRS69f34
hBR6vwBqeTJmq5rnUsVXgipKRgGkkcNmbk9jjXZ3ZBuyO41T4Eqq4qYkzq0UP+1hDr+L/WXjI54y
z+ZozlwFTpKxGBgiFDfk2Qh+IHf4CWIY4Lr6bykzJEO6Jfx/b65T984Ux1jCWyumdrabE/fs5XW3
QS5x+cA1B/AfLCO3AuHPWMIOMmgiWsWPfplNlWVdsKdiFwdAjtrRwq/LyjqKFjp65YIz4LyWW4S0
t01MIfplgXoWqnFHyAab+hHrDn3gblSs4ohkq05m2HwUdGgK9CfohvId8VD8oNz+KuvxZAOzazgn
jdWoaMUKTMKkaNGXwqznD5LhqlE55+Gc/PQyrFo535tSBBtZut7nXgmm2GmeF4DdCyQgnsceLW8f
IRIDh/yhaBeD+WjPTsk97KSRflQihcITXnTuEahPsFz49bip4mgbyXhXUnk0Nll1J6aYq1V2U5NH
SMpdoMjcep63ArjuIst20yR+p03/WUQcUzF9FidlDv12cGnkzQN03YGF9I6frS6oiL4gRncvnQD1
BI/Mdv2YrARFZlG8GDFdGregIvpyTsYlW1uVPvTsLLt7Goh3djO3BITH4BZ0p6+C+ko6itZuscZU
/YK2DzSeyXFlnO/zPS4CGnw0fy0+2YJiKk3l2NgkILJFus69297yH2ekgMaP0Vyt/8D6WrrkyItA
BOJFG5TMT0iZbv0pvfZ7uhcRfTQO5+pWUsoO3KrQovbgCFonOsTz3wnHXdCD8YBO3jX0s79nbP59
2XNrnI4K7BNZhLjXxQlJdiytbjPWd4JSNI2/0ZhcRf1v73R5Id11UxwBl0SOkwd+kAVIekCKN0Eb
3OXDeDJGaJroRiWlbFiC21ugD8Dbn2Am3GNYhQarujq6d9bj5a/QhAMqZG+OeRNI30OvgU4JMrz0
KvVzTL3Wn/z99Uq8izIJYFpFIGD2c8dRDYow7ND4O5pzE2xA81KrcG7U7BM/z23UwrmIN53Nfxnz
J13eqCIOcUH73B5QlOmj+V6M7ASIfA9MVnTle8kNqYY/vBJIk7FrcTy/FiwyzXhp8KnsP2jE2i/R
ikH1CRwH1+NUnB1S7AskcxsrGF8Wxw+TMjkvRf9GmHih0t8B6XM1o9WKVsQBIYVJaUN3QdQYvhry
gA8oEdU9ucob5weGIFeiBYNH1dxxFbAYx13Al2xBZJ26JAR/FXtjbIhfA7CVXwUrgeYC2PfT5cuu
8UMqdLEsGuZGJfpOAr2l67JuoyfWjtOCgdvOEptAON618Kj9B3UV19TN022g4ifsyZcBWzu7Nvqc
6wbaMegXTQPkGi+k0loGcVCSvoH9Zv28xRPk19lNmf+kPt1d3jONfamwROGW3GKTDzcXjf1WRsCv
CNIY4jWNs1ZBiS2YssckhYcDLwV5KlqM5oRZ4LfTZpLDnIbNJJm1Kdulq7ZR5FEgI1yr+9xtIMrB
oCI5OhNFScEuhx1poy0DFY7rOgcnyq8hP7izBlNhXHNKarc4Tuu0GTOU1Rbo8q05EXfSsC26U55Y
Py+f08dLULVp7NkITCp3XWIhKWi9Bn8DAPkqGAOy0aGsXz+zDFOpPkkKjg0If8MdOPxFjj0q4VVx
73YDIBIie7m8iMYpqMDOLq+TnFhIU3JLPgNiCP6XYdfV/p2fjiub+uVVNIAzpkI8SYd5qnlEVo+U
6PfosGNaQlei5f1ucGoo9cZ/Fkwmtz6D7Gfz3A7j4bMprKrWzkkRVLLDaXGGUqe9jI+yzvtd3wBc
Gsz3lz/w4yvBVPZOp0+qGf+3Mr3Z/Ybk/mnCWbXMP7bzt8tLaDyqStxZc7B2llGD5x2S4MG4j5N5
g5EgSIKGaOFvWO4a3gmNF1WhoHMVEcuSGTqHyFqjzs03UO/8YjwP3XcoaVa3upU0FiwsR/8IHfRb
xFpOl4W8bs8rsQhxPtcIUcGgrYytkjaY1wEgyjnzISJbmxazwZ9qTlxFgi4cNDhFglFPGflhzOVP
McQ7F0xVxsqUboXVZN/Fc4ivsjTtgFKXTnLt9cGwXe9VWeXHrExMBRKN/atIUJLMS+nlGDgioqE3
kL3KDpkXg9ppKBdAYNIsLOcpMeyZJqejKgpGEJA2OHm5RnnuJvfmnYzu0V7PXDQkXPsmbzDKmjwI
xzK4UM2j9x9K0ELEduEAWU55+Ssl0Vvkl9HGlvIg5wCEyYDiJy6wjAAtfc54VBRqPdrWBBZ9IPFX
Vr7Efo7TotpE82JoceguhfvvpSiaKc/jCXM/RQatRNFPKP372X0cpGUo+np/2ddoXICKOV1KmdWi
x0wgQh1n7zP6xVt6f5PKtDXganQvwt9E4N3tLgWOP7YJJt0s79mN0vu+BhFXXtxlcv4+lk3oTuWX
fiQ5prMAsy46FoCf0TRKrPtAxQnZTofKoLQxAeL07Yak423r1F9qUxFbc0oq4LSR0P1rGsxskjn6
IXjShdY8HqMKE9OR5f/51CGpINOgtoq8BTopnFZxbtKzI/hT7oDNNRyRZo9UaKms7FnkJADWPWmG
N1u4GRq+VQ/9kb4W8+Plj9D4HxVfyqAHzXiEYf+BZYfOi5BXVtYV496qcoUc77MlKxVjugRdT7xI
eKFbF84Txh6r0+RXyy1LewlZP9T9PucBVHgp6SoZCR9fBN4/ZqPaYwXXaZe11ca3J/uTAbXiBkBp
6IP8ofNDCRaAMkx92/9K8grTIWOfgiscrTvSgKpQzPVWDoXfGrozGg/OVJFzjD/3Xc1SgDEb73aq
+LBxF9vd1Mt0t75OjexeWpE+wkvJrTFk+DgxgpSq4vRA1to2Q7G2dXPrkKEqm0ZDZ/B1uh9fbfid
I0q7VLBM4scTq/zOCvu+jU26vbqfXi3r3U+DgDpNMY8CXEscvdVT8Wq3vqmf+XEYRVV6x6H0ROQm
+G2/TLcL5oO5j8kNf9mmfr0LomdjGPKxG0DV69+PcOmcx06Hhaqh2JDaTm5t1Edqd2kMfuZjZ0lV
UCLoRV3LB5dPOEp7uzTZMUpzaIN7Z+NUtebWUhWSOM8ZyacEpY+adptZvALEhAJyXL+R5BeDq4Hy
5ubTt1V5W3raVV6Fom4oFnfa+EAB2LNpsEBzo1RwYrUQUpAMcHyr756gzHpXeVZqcFyaG6WCEpuR
plUHTbNQSuJsvRriDwNj1aapl91spz+cEjqsQpwuO37Nqav4xH5osqCCymVY+I+8j66RBVRN+9WI
TP849KMqPHGQC4lSDiCKvU5CFsEZ4OsNYs2Jx5uGeWDDss0X7ONXDJLy/9oIVG6GqYAKZDii7d7z
YsfnbLvCa+YqWIvIl7dMt8p6Kd65E7+vmtpCFTYkhShusjatNmwY4WfzhGKObuzBkz2XhuxJZzOq
avYA5b/CZUCso6+YAf5UNtt8XL6t8fLg19/iJYU2UUm2LLf3tiNMtX7dDXf+/cgZalPW1KAQnHnW
G2R3+p0dC3q8vIO6S6fUoWy3mpPIW7lFm7boQ+IO2b3nQlwJhEZt6HSo6uwvr6S7fooTcPsmCcRK
/0k8jACnv92c7dKa7lZPbXtsIzznFgNB4eXVNN+lQhqHlfhpSRJwHPp4d8vSfp0a6wRFh3RbTNTw
9mv8g4pgBIbLG6mHoSabR5tiTdXw8nSdvUm6ZwRWh/l/1H3ZcuU4kuyvjNU7a8AdNJvuBy5nI4+2
lHJ7oSmVSnDfCS5fP0519YwSdXh4r+y+XKu2tqpMiSSAQCAQ4eHebbxo5cQREYzcmOvQpGjXonK8
G4rku0X5nYQC0/XJWrEwEcPI2RiaM4D9iAStz7xWAysxt4oJK1tURCw26Lg29IX+oRnYK1Pbm57V
yS6W1YOcSCdKh60oc23FRV8wyQCRhyCxAFFcU6gxpNsbtwT/zX6TMHWFfkATUYNz3HVJzDV00+YN
zQ89I4OJmkgkaZBDbrO7goTA9pWWYUgOjWLzSUJ3AXdlVFeh9pKnUe/2QKAvv5/lym6oQmWLFm1t
DQUvoVpkUnsJpUdjKTzqg6Ha/VaHwZrnE1GE+kAI2jor2B+waDqDkI05MAhZanahJ6e+PIcop4KS
ZbvYvWY2grfQ0UMDOgzk9rKhLyubqaEenhqCfK+tVoVl+KGWpNUhN2SAHt52wX/+xr7f/vO/8N8v
ZTU1UH/ohP/852OZ43//tfzO//zM77/xz/1refOcv7biD/32O3juX+91n7vn3/7DA7i5m+7712Z6
eEWKunt7PvQBlp/8P/3L/3h9e8rjVL3+44+Xsi+gGvbwyuKy+OOvvzr+/McfyoJ++c/3z//rL5cB
/OOPz2i9f3ku/gMSMNPffu31ue3+8Yes/KnpFIl9i1BNM5UFKzi8/vtvNN1ULEXHHdRYcvJF2XTR
P/7Q5D8t+HJqmaZhgAZ1KbC0Zf8/fwUtCfw8lXGc4K/+/XV3/4IK/WtBLqslvNWi/xdRZCqybmmK
qVNVNlR08Yn+q6skhQ2jKtsWeqqa/j7W7sPuOQxrqPa5bXGYyN4cPxHDTqzD7S6vHqz4VlGZF0aK
qyObK+UVFAoM7OTaps1jUX9Wq8/69BQNT2S+ieq7vqvdZG/VYKUf90boTPTeKF+oecPGwAwfdPlf
d///1yZ4jl+asi1/df8/2OBS4lq3wbsozuKqiovX9jcTXH7r3yZo/GkQDfBaGUZFtAXu+5cJysaf
lgJcBUhCKGyRwNr/skGF/GmphqFTitYuHT/zvyb4pyEbxLIW4L+myCrC7f8LE7wUAaC1XKyUD50U
VuiUmQM0Fh21YXxRslxzECWCbVMePH3K6C6cyY93U/PXBngvD3LJKS5vE4+4IWEsDq0p6JXup6YW
38Z4/KqR4lEy9OdE7jcyqhePueU9mLX3YTWZ4oiFcj0GaDKdIEsaWvL92JjsJkuS7t4YyHRfhgn1
y0IzoQZX1LhA8Cg690OSoyW6LMjDqMxtbmd6nm31IlyKgZaPEg44VqjTgDbXKSho82xRXXGNPp9P
CFm2CsKXIojlDUIsXDYQ+gCLFA9kKTyAZCxoUAlA0/P0rVbLLfLNtZcIB1uoTOlAaE7Rz00dXpWu
nB8MQtH39oHIF6MQa+ZanrRmrNc8ANVH+lPRlPHQKInkGDPN7zsuEee6MV6U01hetOyJd5cvkyEG
MiEjHliVWT9pJYDiZhmWDpto7KGHmO8qTeucuiHyAQ2E5NnIon6HTaoXbkykPpBAF/KlDjuqOGib
Sx6G0VoSqo0S3056qCog7tbSU1Tz+v76J1+MY5ZPXjbWu08utVzN1ajjAcR8o2eAwOD/K0Ye+6UU
a1Op6WLIOhr510mpoJ/cZElkF3GtbpEGrc7ZYhXvPiCUGxBQSyUPsrQCfDu6q9X2BYKjhy4f7Cqr
cUXW7wbtC1WqPaQf7TGjbpxYns7746BD0VOGInWr3c8s96Qi2cfmxtSs7C6xHF3xyKylETPDpzvC
doSek2p/fdZXLF4sN2vokZtUA9sqopqTmLc5mC/ntnfa6iOK2suyCv5KIdEAnny8QWs+a9VZHTYw
xGtfLricqGGNVENRKmDV58rK7TaOnSS8sZotZ3ApaF8+XPA4c98mKdrfeVDnvtp0aP7oNnbn2pMF
NyNTwyoV4D4C0IYRTDjfSrmsGIpYQzZATifTIaI+WoITT+vTc5uD77nGzfe6uay9QHAruaVw0Pkb
caCNDSSCOPjdtNxoPK2b7q6/YeUYFWmF9CxuqxqYUL8nBApeOZIdsfWzlIrTrLNja0xbHccr9vO3
UnJJScGbkPoxs/YdgY6S0ntdGjmK+e36UFaWWSzn9mUeEzNRqF/1/SEbi31d5hvBxtqjlz9/56pI
rUFeXe+on7O+3yUpeVUbxbA/9t3CjpVKi5GuwsNDosCLRcjUZxP5fv3haxYkbNusluM8qkzTl3U5
mLr0wWiSu3CqHz72eGHT8iFDQi4OTZ/F5kMbTztV0++JSXcfe7ywczloMiEArBt+OUyHRA59Lo0Z
SLVa9/rzV9ZVrMQqZEhHqWIGJK16R06fmnqL0WMlGBbLrwmpoXiGypQfFQao15vwM9WGb2C+v2kj
5dPUgi4nos3HNrFYi5XAX1Qgf6L7k5SClAkCZTGrXro6e0iKKndbPm+sx4q3EOux7cytWk3xorLM
/ZqAFqcHyJeF4bGps8yRK9D3X1+ZFXchFmRb8DRn/YA3JUxGJpnjNSGFlmnZlacuNrfE5NYMQNjY
clykqPPiNZ2mWLZijYpN1XnDe689XNjYyB90UQPaNj+vJe1ESqtxJtJ+RA0e56VYa22GtI3rePl0
+lxkz1p/ZtU3Pm0407X5FzZ2VoJVDLxH8BvlfQHOPzrsBggV9u3oXl/gFcckIjEtSx2UYoLnKEot
OoS8fE0TqccEMWMjUXxxCArSNb877QJCfkPOLBirMhUo5yFowbWptEFsTPZgTfvIKuM1whlNrEHl
2jiYfmfUoCVjoKst6+cPTBKeLcToGa8hxlHVps9DSg8Mwu6yalr7EfqKH3vBMnfvDjYlnyNkVSAi
TqQUydo8dGsJ9ElZm2+Uby/uAYxgWf53L4gqS5rRv2f4ROlB8k40NzXQ33D969cevvz5u4cjGZZM
Shkavqzkkj00VWxTlnwk4MWXC7uXJ2olGwOyq007QKNP+lbWKAWZjVzZHNy210dwcRfgJcrvI5hU
9ONopYnpidWnoVe+cVY/K3KRffD5wjaeygSiIBY1fCgJhKxxEw1V+n6rB29thwnHc1gUcZlrhuG3
8bGM78FpcptrpitJ0e5D0yMWtIsunMsIl1A/R9a2UBvra56y5lPGqy1y+JUFEMvaSUop1XosgBa1
yOKrReiWfFTcqBnLDQexMktiLbtvJsgOxBgED5/1Vto1Sm7HCXPmMPGuT9PKPhCr2c1YsUkzqirQ
8777rDKq7i0j3SLKvth9g+S2WL9mIHOUgFbKghk1SSfRuxyypzzLvlNDCm9IN5pfeGYUhSfNGWc2
oVIOuWGz5Y8RVOqP18f4doH93wS3pMiaiaS7RYXN3oaEymHRloE0AA+csaH5IXekP6ohy2tQNyRq
DPwBiWNbA6jKrrQMMYOVq626zyRF2wPWPfmRZsb3oH/V0Wkymz5Vkjpy53gK79D8YJzQfDDZGrhu
3TgKRxCRQRI4qHi9eWhfDAsxCMGpFBYfwZ5Am0AdG8iuTrPJ0MRTzRRcG0UED2lOg6LbcVahYTZu
1Xwr8fB2obs0fYKnSfORWbVeZAE3uQtA29exNk4lD08Wtc7cYm4aJSdJPXf4rKY0z2M72m2EeoBs
7PtYuTNmbthUj7bwJGsbT/BMSOTEFGi0LGBc5qdOq/WjnOjSTWK19ca2uEj4sZiM4J9UY0pJKlVZ
IOsVbW+saOCznWZZjjCjMcCDxKbE1dCwHQGSwcmexxJoazIdqbgWJIznOK+mQFZI9/O6DV9sJsMH
iW3fuZlAZUsqJl+39R0Oczf2Hu6oTe32GNp48z7Z8DmX09Z4k2BoU5+GWRrjTTnaqb5m39LTHLr0
zvTaF/XXIjnKHPTrsx8bA1uxa7HfW26wj0qG19GzectuRjepXY5Ups3tl+RmcpUdc8zRUb3oMG7c
bFecni4YUIK6POdlOfls1D6hDvs4ddrjxnBWjFMXDEeOy3RUEJ76tYcbs5N7rQMtYAfMO47qyB5x
wR+zYaQrp4PY7G1UOco3Qz75yTDcdpV5p8Vpahu0gpQn2QIerIznbz3fuLj1s5VieWpylxAQdMX6
Sdf4Vu/nyiBEhEkUpjXvyioNKk1SbNx4I1fVw9yeQyUDxVm/lc9/azy64MX+hjJBeZOrqlUEyEem
3+HsixMhbXYCuz3QgbMy9y4KNI3dgungMMGf7JD9YC6u+U1Q8in/HOr1eCqmqfrF0xFkyWjUBH5c
C1OZ2iTn/E6TKVj2GBAm6C01hrtulImfKaX8tUg62ekTNvdOZHXTx24pYrN8KzUabww6+gkaHavy
O/TIoLUD+nC2Ray+tvjLor2LklsNXm8C+bnfNcdsau0chFyS8un6VlkuUxcWROyMH9CUCJ6HePJ7
iOZ+69IKauVqk6q3zLKMAO4OEtOhrB/RxDFD48mSNzzOyqBEFNAYG2qBUDwNMutWTtMggtKYWW9A
6dbMWZixnqIjLdbyNBiKjNhxNZUHBsojt8A56TfSVH2AJBHHgYgHYjK15j4p04A3neaUZuYBKriV
Vrxc4MHThYCp6yOLDnNRBpVVHsJkcNQISer5l14ndqPeWhQ5X8OOpM/XLWFt0oQTp2/LpIZoVxkY
nYqeicbRoKGXdsjv3n/sBUIEY/XQspmNCi9IThEJujiIlMwuNjkx185MEdlTDPHYgbe8CCqFzj/m
CRT0DWpkbhuR4lBWkXxskqr4ApHiKaiSGDEk5cWpjJTmyWCqjMYHnhwKYAc3Tri1GRVPIQ2MyYWu
FUHS0EM2DbdVSV7SUQ/6ONu6Qr+VVy5sYJE4jFY16A36pgwGZ3SzXb1P3GKneeZOdkuHupDzsIcj
3/N9cy72kvsXwOg3fNH78v1bX/Sl9wppE1T/QpRjEc537uTpux9gX9vXDvNK55XbX4LgRnWenz4N
NniX7cZW7E8/f/YbwdGK7xD5xZq67FSrTMqgHtBVMnLNrsbhXlb47rqhrkQmIpdYOFahSkY0tjMQ
ID4rsVzsurLXNpzGxRysYolarUkN+hYwpKUBI+eUPerQqIQodzq/IJ6//v0rdicKtGaNSmQQUqdB
Lw2FU+jSiP4hsLER9Z5CvNS+/pa1VRD8xWhBMlQGDjAYeO7xGPGhhWsr/ZgLNwRnMUoTODsRAgfK
HLu59JMXzKax5FZbupdrkySEn6RlCmmXMyIagYswY7dQmVuat9KWqsuaFQm7X0f9s6BxXwRWrN63
RXkE8My9PvUrjxapwQZQqsJroawyoMc6kHSQPUqhtBHQrKyrqKja4iqXyEacBCSqXmfefulYfgyV
RPmY3ehCTrQBk4lakCwJRiafx1h5TUL5BJzU6/W5ecM/XHBMIuOYOZkFYxYC8s6d3dTLdrEH+zy2
N/w2c+fDS2aTnZy73XNjV073Wux7u3fQZ+llzlaP9dr6LFP7LmKTW5ZJ+YjrhwaIUUz0fUGajTTK
xdUBEFGwqmTOtHShG/QjurfATwCoksPSx+tzd/G7Ab8QMu5WH9Es1Tvuo6PNVoubNN948MXNhgcL
hwXYcKo8qsvML6JsXlhPGLtrm5D8Kmc5uo9Z/BH1PxMvEowr5lGnVV3e+RW5S0vm5pCK/tjcLEN7
t6ZTEYN2nnedT8mhUDs7La2NDXHxQMA3C9YSNfGkQbqq81n6SavIUao+AUJkszTxODomr3/+it2I
wBWdG4k+hgb3wVttSyyz06kBDeYW+8zF/AHGILjrTp/NsiRq50c9ynDKWU4epURzaN5DkzmxEVpu
jGNtsgS3PciqxnLSdn7fUfTeHMHwB1EK9MhNpZ1skSyvjUbYZF3FlJAChOMTyuQjkkjxYeDMAn0h
L091pnZfoK5JIWVibdEFr7xRRKIkHDeIMI87ePQkaGT62KtxAL7swUlZ1tiGzE65sSV1vrLNRXID
4CC5tfCo+FJdQSHHsNMPxTayLKJRyqiZVBDHd75ekP5M5L4BdW3JATQKG4dHJN2hii5thNdrcybs
yJkoMe/NuvNNI3zLxmd2E/L4RM0BpezCQOJM75Kv8lhsGd+KGxMRKqkp5YDqy50PkFZxo2RTfseq
dt4hOFHsOulS7/pmXRnZ3/AAdVObUJHhvkFdpMYHUNF4sxffpluZ1RULEHEAct0M1cI47MO27V6u
bTn5ef3TV/anWPefCiMfGg7bokN+TJh+jOP6ECt1tE8WKcY67DdetOLQxEZsBgJ3SQmLztfMdKd3
d5DzhsrF/vooLl8lZXlBYb/39g3JsZyl3vssZKNjaTKYKOW8D0BrUB2TWSpsvcNypzRX7H60jLsa
QpA7SVUyt24Bli457Z5MtdzMBy/+7W9RDT5IcLCmzmihgWzUD2kz2WkY7/t6RBUF6zeS5Fsl1Y9S
nu9kCmIXUlvY1nOzcfKtzbTgchVFmbRYxaYeEGsQ9a4an2ixEc6sGaLgadUoGqWshKW35Q8aP6vx
R4JYkDsKkQywO0OiqWHvq4rlGuVTRkxHHsKNGbn81USEDLRhNNSJavY+bxKPSAAlb4b2b3i6vy80
ESEDilFNrWLS3p9LaHEqUqY7hpyUvlrXkU10Xu3muGo9ICKn5y6VNBwOilZ4PWfJcdKQJVLi3LKJ
VfVe2uXKPpZY8eP6rrjs/ojYZy1rqgRuvIVOLq/A70IOepY6cnZAJ+KHzAGcnL9vOzCakrkZJWzq
7NQMrrElCfsWh1yYVbEQDbwl+Ic7PBhQXa86pg/M54+yWyBjEu24bbjDrjxap/ZRC6jf7Auncq/P
2eWyp0zEAnWuNODIGy1ERoF6S/fdUd9Vu+GMBJB0E58rv93lR3Y3BIlfeIofnULPeiy3mh/eIvdL
417c9LuoNaXGnEU8ynwW1UQF61xsJ7UOwncTuCxHlRFpRJClvFPGGoySvLWK0VZHvThPvJW/SUzS
oZfFlf4GmTItKIgVE09CIFk4c4zOYScxtPSGS0p+GrIqj8G8DATqUGsU6t9hYdncnNFFShIQWOez
ej9mOXczLZpdifShbeqceCwsCZyrJh9JrY+3DE2Gn8vKUn5ZcsjOldHVX625Ll2ddvrOQNuEa4JD
wtYtxm/Ah5rtEsZBu43erEfSMe70OgrJ+dgWftaBhWzUx2yXEzJ68Twgj0r68QlK3eoxaTgUE/qc
v+i9AmQIKvDtOZkqY2c26XSuSlDoUa1haFuK29LmQ4WhVUOK0L+uiptKLrtPuQoyezvVVek5lBoz
UGou2xCVYu6ETgDg3qA+89O0iAUiolp6UkvW36RGgj7LQWdOX4U/9NyUv6igSLPrMJrvTNQxvLmY
gVhRzdoeZZ4UbojcoRNKco4ya8fduaxw6dfmsEKvbibtKeHtwwQuGq9KNSA4jGH4wvS5iCBMzNWv
CPJCG9BU2LSU5n5TR6lrlvIMpdmp+NIUTbgroeh0Q7XM8E0Q8zvwydYxA3bT4VZRgbOlj4g3pb2p
2nkcTw7awfPQngz1TZYmN+yqYfixzqy5x5NQDcDDL38C3b+c2UoVWZBggcDpAPcBv8Sm3EcGm57Y
PEhbaM01hyyEghFpNDkyK+s0Jk9j1nhJtNV7ffnwAx/O7xtIwflv6lINiaIZCtla2Xplav6YW+Nw
3T+sffny5+82KGhr4rGQceWe4qE4Z7n+Ne3aeCMReBk0gGNQCGOSlLWTgtZNPzRUzS2lkD2j7zf0
wrpOT2GejzsWFokzyUPklqQwd7iTTw7L5skBMEi6A1EUMEeLKDRpx9zv9E65HVk+bQx+7UARgpq6
5zWERBLuD8oQIhZN9kVCqdtRtChGH0PXwAMLxqFJrG3nJsTN3aqQQ7wJ86fra7diGyKuRmdjCYbN
Uj1Bk92wszn90cYw+bjdYktYCUPRrvq7dZRqXIRD26gnzSoyn6rlfECTcOHOEiUgAuj9Uk4iN5eL
7oDmZZcOQAYQOb/tsn7cq5Oa7yX2sTCQiNCXqWNZKE8lzub5GBefM4D1mLGRE18xBFHvKkcQOIHf
OPHH6la1Kt+i4xHQ9H3Yb5Xp30r/l05CIYqNJHOMy8UKBuyvx2GK46AKc/lYhZV0oFY9o3OiM7UX
q2vnJ5weOS6OcrLLdFQQxwmo0HFq2vsSSSAXPhI56Um3wCOc1gdA6KFwog3xwQrLhdqyLk8hyjK2
FjFUNSmdD1M79zvT1JT7mkyDjdC930lmRdyeN+yLpUvTqW6mep/yrDhTK0xuMsVQDzFQRI5JkwJ1
xUjyKl0aXAgCWz6o7ahrNpF8ozBZ9iweZo4x4t+4lCgHJMCa+yivuDe3o+ZAYC3dyL5cvpj+rTm5
oYgopR5hFHdTMNJVrnlOMrsr3M2Lzoo/FEuqHU3qkklIs8Vye5OOBjSJtxqU3vIbF0xALKjWUc/0
xoKVNQoHncrQy3pxjA1WfKKsiBvbbCut2DGmyV9z1Tp1Td3Ycxd/yfvkAKE09iMmKcDsXGrnU6zT
ZidPsbnP5AqYEgre8uteZbmiXPhKMT8+zMrAO23s0EQ1VW4FKK8Xj3kCyndNOwDW0n8BEt3aQ2vi
SemyduPGu+bLhMg7KQlwgGVm4VgOn8cyftQ4eYII18bVYW1ZhftY1lRV2Y1I28Xs3qRfwuTx+mSt
PXcx1HfHZ5YqiG6TNPHbFioSDJVIlmwcnis+SUQomNOkyPkIh2EYBNQ7g0Pq0iMJ3xvQirj+9SuT
LlJwRHlrdKjRdX4x3XANJP6d6hY92V1/+trcCKerVSLYSoslVTr1dqIeuvrn9QevzYzgSqcwytHP
iT0qd/1JrfSXrgddjMJAuGttlP8up5GIqLjV11E39gwnAWiIrOIsValD8lupGZ0GLMwfGoZYOQcP
WW0NmRr73Wx8Mqb4tdLGYxr2N2rywehOFNuqhtGIhlZNfLxn8lJQhnlaDA2Sjw1AuNyNshWXUlPU
p9jSGNSnAG8CYkR7Kqmpf55NeYvCbcVMxXp4IrWjNUk9Tv589ig7AE0F9doNK10xJrEcbgxawZmM
EBXgYNVW6fBoGdOXNLZcZYSzvT5TayNYtsg7N8HDHM7NgMUqzQ5VWduomBNa99cfvrLPRO2skiZd
osmk8zuzCyH40AC83OXqRoy89unCLlZqOkcVbTof9P5uO+2HWXd7bSPfsjb5wk5WJGOWc4oUejXt
zHnXTO4QgXt2Y2nXJkY4U+AnGMP1G0sLzjRcSx0oE16f8pVJEQvgDPFiFylIxLfJFxK9Qj/M7vjG
hK+4HrH+PfWtMs5jCr/fkx6xngz2JWAQTyOyoNBaKeMDG/jkXh/IxSlSLFE6ZoLUZZuMwPbVZl9+
SiTgkXoCjvaPPV24/qXTrBZKb46+hMbjEW071fzBxiNRHWaktAZC1Bj9SbsHLRbM/tSFGytw0Sox
KYJVtqmOdkFFHn06n/P0Z6reaM23Tfbei+uLpwtWOQ+kBA1DZvmR/nNSK7sZEjsPQa2ad2gT+nx9
5ldeIqrBMN7xyLKm0Z955iFmtikNdCvfTcjXjtHr9ZeszJMqBj9tAQWMGKhgswddkPWS9l2gaC+x
STZGsfYC4YDhLdGnZIb9yIDdjLOeO3XVBk1a/SSEfqhHHqw2y8vf+eZpqFtEu3z0w+ql4H1gRaO7
yEBdn6OLngJPX/783dNRtjU0pdNHP+PckTLIJgLKvsl4vmykv8XqePqyrd89nUcc+TGEDb62D39Z
3B7O5bl1uWf9ah9BKfNpM5F78VKAF4k7uU8iWmGe/OjYKTYKgoG5M5wCCezRlvfmObzVT/lPuqt3
xT7fyB6v+CaRpKZWJhUid1h9LePZrkWm1yGF/nR9XdZ6O1Rhk2eRkS/KFPB8uGTtVDfZGUdyBGVB
0NiTnznUuf6itVEI2z2PQkjVDDCAWFbcSvtqAdpy/cmXU/sgDRMuNXwqVTq2w+i3lprcpG1l3ckF
YLng0g6Pc6+jfDHGarqLFK6ds9rIXDqG8lGOJvKpInq/x7FuBSmvkTmwau2LlVbDMSdhEZQJT8Ht
KLeODEnGmyoZYhe9WxY4QGOz22oufEOYXDBfEZYD1iVWzDPmRreLI70fv4b3+Y1xovvSjpzaidDj
fmvecHt2iJt+61rb2EmokVTO1jn+5tIvfYHgYWYSKR3amkY/tTsXm9OR7K/ZMbdL+/bRezjG9o9s
V9yO9j749jy5sgPjIPbz3dLMsSBbE8BL453kUm+r0LriL0TFFCPvBzo07egTbRdxBVIcT7IybFnM
YtyXhit4ozztJdoaGK50aL3RlWz9AI4hW3JeO9uE5+g8Cqhs6qKDFxuAbBRDV2dZcFOk6CdJ0rDX
BmfeoS5oS4G+bDr8M3mTMzgT/kmOnVvalm3arYcQ01axCK0NinM0OZVOdehO/Yv1HfrHL6Fl65Ot
O5G3VVC9zCWErST4t0hjzaiU+MIGViAHzIess2M6jTdgToCE2VeeARhxh3cyFzD46zt4bbGF2Lob
pdqMxx7LgZ1VQk0KTSNQ77z+8BXHI/Lh8F6jU7hsrl7bgSko4z+uP3eth+ZtDt8dOknYK9Kc4sH8
hX02sWKLIalufxMfwv332kZe1kM7otO74y/1tKzUCeVFuzq3G/HZm3+4YMYiWok2ZpGGFF+g493h
XvHSQ4QmK+Z1hzAIA9Op3cazzmQHOL2XeJIbetRTj92ud/IvWzv17aS49BVC+DOYdWHieIdV30/e
sK9uwxMPZleGF8lgPShTe/qDclSO1aGwnyuncKJTdy5vq1N7qxwKR7/T3Y0lWYkDRNxTXfMxaVEX
9c3aHeHA2IOJI22Bw3eH6pBiW32XvkNDCuzqzmRbbutLj/Vh6/VvJ/KlmRBCqIYXuD2gSoO0rOZ8
7e3Bjt3QofvoZ3LHDjqIqm9UHyfgU7ijt23An7Vd7kIK24+wOkgae4otuVvrcrlooVgiSmoERpXG
0RKrxLZ02z1WhT1/Me7MJ4YAKWhvQZv4Q767PvNrYcTbR7zbDJI1W2EL/gZ/vjU/FXcglT4DT+9N
O/2kBFjlDTKBN9O+NMWCg8IJPmQgYYSxnaqguKtvhn25Nx8woZ/M/Yy2SN0hNtqa9/px2l8f24oD
EWVarIRya2iwqkMkO2VDHVBlbwRFK45PlGeZUE+HMBhmrQJcs2v3dIqchRjh+oevxRVvHU3vFoWY
TUGM5RBtdkVp49nKvX6sD+wmP6h+/VS7ykum77Tbdmd53Y/0DOpdHOXFOXpVv218wuLCL6yXyAxk
FLhEtsuRx3eTUxyrI92zQ7/P3PQEPPg+dVp3cEcYf3+kcFLVftiImtfMX2QOIrM1K4AvILDNbOlr
dTec0yflON2mR/OUfstO8SeAe6+Pcs36RaBgH/JQb0p19I19fOCP5Jx8MhBD06/0UN4C9hh9zBRF
vCBV0AOghhgT0yc3SVRXbbckqi4DnhRLRAwOUyJNNMKzo2DcGXsUwA/qgZ1oEB/Jrj72R91Jb60N
T71i+CJqsG36AiTLmDArvDXpN4kcw/rLxmKs3JZFzOBIW1pFSB355D5/QIUw/JV9056UbzUUomwt
tiNmx1CM6GzpuNXEsjacxfrfbTS0PlFVyvHKupmdKfZDK3f1fCMHv+J/Fvba9w8HedAwSBpyGBKg
tEmxnzfpT9eeLNzJWhm9hixCgqdpoXUR/UB2dqNos5z9f9/2VMT91eMwsKUvzedch1hjDOfzQpKn
anzRCsx9s7XJL9/HqYgAnNopqiKFLBG1dlK8DD13iSs9VH7jlQGAr4d4l5zNY424J/Su29flSQMT
9e/LMY8hhlbDo7XzY1o8gXVh4zC4bLfUEqIHOZpbSWVYDSR3ABTiDtMGBxJu7ghM/fVvv1x6Bbfx
YsDvDJUYqOkaiwNp3Plr/MxulFN8KHayL92YnnQuAYGLHpqb4hRu3HlWDmwqKuiA4megZoOdHn5v
YtuKbflR/5Lfl0/hN9a7uD569W4y9qGvBOylP6jH6yNdic6pCLkxNTShGwwjTe3c1sPbcde5g9cc
VXcJkFMHPFxudFP9So/5sXq2TsWDAjaCJXLYctaXnQIVOYnymRaFUWI922742tDdEOnnFsz91wf4
ltu6tMUEt6BGbDbTCgOsvdrTbYIre7sfzi2ui437/TFC6J3t9B/lPj1DS9lvcWvHNd1uXjNvwTji
/z3rLjtv9VqtjVbwJZTzuZnlHsliZYxtsMcnNoVuScXN3fUBr+w7ETo6D4kKxjH42AYy9XwMovS/
Obuy5bZ1JfhFrAIIAiRfSUmWRO9x7CQvqOQk4Qbu4Pr1t3WefHBNscqPcapAYZnBYKan+8/1gVfy
RyAq+q9RqIqL0s1wRC+gVOsBNINRfZhO/iF7mI5iV+MJRc8zTgfgmMfiQRxbuJTr315ZNZPTqOs0
6HRGbOKkadDVP1OOBgZ/Y8XWBjccSq6XWbQjPBWyr/v4Qju8HC0IRVz/6SsBFtjQ/7ts6WjHWbXg
t7MH/q19cV7JnfrSRvKgX9Pf7uucBHQjilzx8ib8KnYWP8lzfMn10x2Z8lAndVDLN298YulfFzjT
hQ5bt+3lwH5gVya+yi1sOdoEp+GbHf6gQbZ7+XGXB3jg3/1Kz4dfVXBIg+dkh0yRCtCScCOQ7CXB
X4DCETv/jV6fVPh6fYXXTrwRVQzjlNdDj8tNEfaXC4g1Crox9Eq7uucZ3iO1uAJdE8au9tVfpsKp
ClJgb7/WX9xn/0d5352aAzD1O/40nYc9sO9R9qkY1jPJhGbiJWXTYDN5XYFrrg+qcdnwiWuXjcmf
IiV0YegClyu/ziHZ93fpOXuQJwlacOQph711Q27tXYnHoUK7/PP1bVoxM5NLpczdJSMl4rOR3DnO
S5H8hOrp9aFXiI48E/xSg0gJkDws1nCwHoZbHqVPxVfvdjo3j9ifc/rg7pqNb62cNlPwoo7jxuVo
sIn6qQ8rbwaOeCM5cImMPrAoE0tW+COZ2MV8l+xrBcpRmvCdHqF4CR29ydmIOD+UOnUhA3KZ17vQ
RmX1gHYtfGV6YA/zuT75AZhSkH8jD+1e/nN9Q1Y8kYkUsovOcvwJe02ovB30vd0g9QZYudTJbeWA
0WjmxyItNhZubUsMB9DhahBFhq/x+qVmPxu2Me7aLAzjLwYyQ9no8kLKdMjn+wyCDPPId0X3RSUd
Gg3A5GNvHKvVfbn42Xf7wkZULwe0XkSesoO0PLVVE3YXjjkHGe4UWVFaBbbz1U3EbQNVlHxLu2nF
LE1Y0UhoJgYFD9fLRynus+o19n5cPwWXC/SDA23CiUrPQs+2i31p++VrLdVudN3zPBZPnaU2tmhl
601ujZnNqp4q7Z4Ay1522i47KMKwrYO18tj3TChRvihZLFbhnihjOg4Kp09uBt4zqC1QcbJACHhw
ValuAEWsH2fL6W+AA+jCrPO94+T+aWypQ1ZCKS+Y+TB5+8Hz8o0LeMVbmECkVvZ+1daOe6qsEU0y
3/1l2PnLkw/QOEs/1U5geyY1h8hlGQ+F753aYWQPyWKLB6DNAA/Iqi3fvXb+jEyl8L1c6576J5AD
tj9HaHzdFE4aPzBGnI2rdO0Thn+gYumqGnIOJ4WMaCCX+K4i7W80dGxkW/+9Zj466IajkB6wBgO6
+0/MjvvIdhIf8Hqd7RZRzQEdU+93SkFW7jkTWBD6TL7YlR6PavDYkcVVkwZ5W8/IKGYdP9kgBt13
juweFrSlhNpyEvyT5pdubnaIZ4pcYFJ3r4VNqheaVOUXG6g93NyZOqbL4j/Zdg7klePWeyXi9gTE
td6lXbsc3M7XYZqV6R6kYtaLvbjZLQhWgCWZepDUBHaeTqeB+ekSLEuDChOJz91Uk/OFTfRUpDl5
o201/YZoevXLzQtbhD1JQK1vg1Px1KDZ5CLyx16nXrOXYh7bfUE4rw9aEJTm4sx2QzUig9KWI4h9
mjY9uTaYZ1FzGskhRxcueJyy3EbE4aFtqCt6egdcOw+aSbv1zeIUKOHFcR+USePvqsmHHgcFrebt
7Fb6yfJn/bAUI3LbE2m/XXdgKwfHJMtTvkIzSdJ6p5iIk2pBUTRMdw2jh+vDr5iwSZOnlosud+75
J39iixdM7bjcDTnk3FBtz/elABpoV41lcrr+uRVfaSJXQAvQFbkGeq7kw4V8ecjCdNrSY1xZKhO4
UozKFSW3m4hb6Oy9p/OLEhuebmVoYdyMRS+l6DuQvneWDZX5xbnVCXq7pi7+3Dab8LyOzHU62dw9
TVZahKrKpqBRdhy2TUl219d+ZQ4mSs/VsZsuKrZOrMhCdEAHY3qb0XojJbZykEwMPgQIEztllXfq
s/4Fx4aGlhRHn7k/5tqzdlxUL9ensXKETLKa0uMQ2sp9/yRK9VgDb6DUtHGTr8Xw/LJ07wKgweKl
Q5Xjn0rWFSfasCFUWidofKg0rgMprJvcdXceu0Cs0dDXlqo6IhGPvj+lEJZDp2GEktDc6TQaPHiD
61NeCWJMDtWystnQTZaLKdObWd04AkQkHgfP3MbtsbamxgXY6SrrfeX6p1zXjxWxQlptNaytDW1c
fINr87Sjk3eSXNQ3U1zbQSLVFlp8bWWMW892R05iCH+fkB4HZwaEgILRAyiHdA8xiBOC6+u/NgfD
+sEnUsoh9d1T3onn2JuPpBq3ClIrMzDJMHUVA2tiVfKEe8e7E4R6r9xrhvvWrsmzu5Ctl92K9TuX
77872qzSKRAQnnuqBVDLVAb21B8n/bkw2+TE1B2zhsItLOjdQ8NoLkTzMgjGTjbT2feBWFsZibVZ
XHbo3SyIBEeDdLBadKZvJfde0jw9u+nw9/pGr22GYQdMLgVIMYh3IhMAIdPtQuOd15zzaeMaWRvf
MIY2d7IMwFl58h0opY1cOWEby7smb++Xot74yNoaGTbhOjKpIOEnT9UsTpWiZeB4JdTMIFD8uVUy
zCHL5ZLbHK4+z7+gkzws6blD2/jCN9zwylViIoFrMtLcb4GfbZ3ZC72hQa2h7O60ntDrz2B5yt3q
HFvZkP/DAw/STcduolHNX6cU1D4cVY+mCLJxI9exshnsMsd3B7ZaFkfZE3oRqPT2VYmo3NbJQz4N
b9f3Yi0jbuJpU+GPOm5KGjVVZh0H26leVeUXRz14/tFlbv4lb6k6CM+a/85O0TzYdAb5NkgGkN0Z
dfIoceKf/KQWXVjJ0rtlY9lDd2vogrpOxsdK+HMfxv4lYCDxqPzDAKnJk65HvtVV5GEtPni6mEhd
i2a+Xrx6jnKZ8bAvuh1kFo4tq4eAFs0TFEy+jfEmK/zFDD76mmGDxEJfsHQ6Gg1V74KKXZYveP/l
I1pEar3zkgECXXOva0CwMgsoMZWNU6BBXRKOI9vyY/9moT76FYaRatWCjscpl0i64wzaeUc0IEWX
eFHvHJleuAI8lv/yK4VwcwR11g8+zsMREg1d0DU1u7HbGI8UhYQAqagTLFMJ4Vp3AS8Hs/Iw1713
j06q9GcHqekfimr1UDS1/jksEKge40Q+yGaevkyuQ/aC16wNwcFT2XiFMQQ7S9NGfJ7KR4Bp6kdQ
sPptkEEN8wbSQRRSleX8CrKe5ZH4Xb4THB3+hFRDt/O9nu1a9D09ZWOLbqS6tm9iEjtvMwC7gUvK
6di3Hb9Baq45grSkgyWP9o5oXuzKhumvc1GoPuDZPN/6EPs5oyy6HEaLAJAWl/kNRQtFaDtzicYA
5Tzh6aL3MxMsCbuCgEIchY/EDseJpNWuqDrkL9186M7LUI5R0tZFFYjS5uDZmIb2n+v2txIamOSC
fZ52Q4rW2EhMy7xroEK7g9iL9znvYcKlQUWQyLQa2qgt4n/A2n3OhF8GOY7BRmSz4v9MOLM/2F4d
4+kdNfR7C89Ki7tK/ozLrZ6XFVdukguyyemWWogmKhUeAQBnHQRe0iFJ3XPmsu/gQX351D6YIORu
iZ0OUrjeyc9RUkjIj76SGy52bQ4X1/7OhRec6aTUFY3KGFkNrapdXNSn1BkeZo1HbO9/qvnL9kzC
wbRiarAuafF4sr9mrPoKAsjd9eVZuYZMsPB0IXfyBmR24VaQE6KKnkoCSSXV8q2i78pRMkFcUyI1
V35PI8WLJ7sdrSDtyevQ1E+W6/28Po2PrY2ZWBW792pS5H4TFd2tW/IgaZyN5+vHdxAz0SlCO1ZC
gQM4q/IiySVGdlI2j2jiH61ljpGYSr6Wy/R8fR4frxUzgSmtV00jbQW8/7CDFMLT0E+3xQQuh6J7
uv6Fjw8tMxEqc00Zwu5pidCxv/dBxsNcHZYXphqV3FR4Jl3/zNqGGLbBFe8TKPstUTurvQuk2xR/
KlPETDBKPtGkLiijUTVPoauhzFvM/vfP/WojzKcjU7Pl903k4W4qUvet1OXv60N/bGjMRJKobpi9
Ujs04rmzhBq4/XPZSL4XY7sRHa99wYgcwA5Uct9yYQNZkkWL9vO7ZGrY3poGfrw+ibVdNQJ8DjKi
rpJjGZE2+64TdZ/Xye5TQ5vQEOS1IJU+u9a55lWYNH9LuUXrvvKjTWhIZmdoXGSlD0Wfel9y0OMV
G75hZcVN5Ifm/dQuXe6fnaLukVBnLWBKrMx/x6Do3VjytW9cPMW7S4akvcupLQBu6puAk3w3TT8c
pjdWfcXfmPiPLEuKFrwP8uw5UQFsl1i+VfYrRfvm9V1d+/WXPXn36ztoAXC+EP9sz3d9LKAr+rfS
n5J3tpmJ8uggxT7o1l6iLBmag5bU2iV+LTZwiSs/3SzbL4ku6FCWTZTkKH+ItHvy/OIegeZGCPdx
AZeZtfoEacIWKR4JCc+KBVbRREraOzWNwBGR30NRt4EzNufEyTdO0scMVjYza/hQ8EOJxGNDNHzr
l7D97r9xAGiLQNyyGbDa+p68TD++1E8gcFu+XN//FQgfMyv6Y9csC5T92miqON3JuIbWdz165S97
XOQfXvHiwEXSf8syqwBgq9X8y5zn+aGe5bgfoHwOMrduJnZopU3ztwER+IN2VfpHVUyAbZUC55CP
7XiTQ7kBxZ42b99Ymnn2QSGM6oO4QAdasMwq/W3FtCg/ZzZm6VVVl5MRF3hb1yX6VOcGy6nAV+pX
jN/nFviPri/finmaddR08rSWXUv/ZZoe0l9WG8WLv5u7jTO+4hrNEqrGA3uEiCAFSZQMKLwKNDY+
5xtNJgeomQpoHxEK0d9kOKCML/ZdJpsb35m2tCVWQhlT10AoBcSO0ztR34j0hvZyb4NcAxXI/g5S
zzdj+ykGVBsIrf96sboYrGFJvDGqIfDzanmeHQ4asTIo+PplIzm3shUmKoWOLZnsoc0jCMGdh9G5
pSXbeKesDW3/9+fnlq1aJxua6CIxhyDkpSrp708dUFMmpkqUdsrSppFL/vr+rzj/J0X/PMs/ObwR
b3ill1C7l07kxurBbsbHqbR+A6dVBqROv31qCibGRHojcP8E8WQNT+HRIiidBf0FTx6IiT/3Be+/
698tHefpMjlROTn7Jl3CYfzhxQV83FYgslKfYibUJAFZJ29j14ko1ClPtG3SAyS14x8tpf5v3sTJ
Q+04zu3cjjqc8tbbK9KgkkgcJ43GrhA4FjEgv3JMnAMZp+lT5SNmVkdF0zplsQxLZNFbBlYv293y
jCu3s1kWrVH65/ixQ9RArpSPQWPlAftcWY2ZBdE5Iy1LHeQdlfezB6cZRGU8hsXxvrEln/bXT8Xa
DC5e7V1oRMHXCk4ROJU2VQM4h5H9yOmgApFMG5fvit2bBdFOVLzuuTtGqE1TMOiRoEyXrbLu2s+/
/P3dz29VBVBEalmQm5uB/6w0WHhFI7LnPOlnd+MSWZvB5e/vPoJeEUicCCcDdVW64938OOj++fry
r0VDpipkqspBIImW4S0DKkgGDgX0udYFCRCz0BtLjWTnOB5/WlyB6m7jWcsP0rBFBr6ourBUZQym
gbj6mbW1/8QGP3t2HPxN+8L+nGcylRcd2SaWvjzVRx+n2yugO0SbEdWPRjZHp5dbPYb/9hL+f86Z
ceOCGHmDVp/h8qyb4mXH7D4J3Lo7z7MEMNv61iXWo0R86nIkhr1+KwW4oqXLuHGtQryQEF+M3jnR
Yi9T9JV0kMyNuchCZJrj3aIafiRtn4XFwpNj1ndeELf9xoW7En+b+JmUEeFniz8j0d6/QcThd+oI
N9DKul8k3fkgCwysqb13BCSfrh+5FZMxITXo87atrCfeOR3wTpwEQAHfWkk3Rl/bRbNgjB3EOibc
xVsuDlXCw9jq9i2xA1u+srnZd9X8Zcp0YBcbD4qV6NSsHCM3krZ43rlnx272FKLg4HnI5G2fb9we
a+MbLob2eS0zMi4Rqe8XhcbTHg8TKFR2+byRDFvbEcO/UKpQR2FZGfn1XT6rHR1++s6Wys3az2f/
dV5lRnM38QvvTFHHAe02YJYofTi/qmXe2PKVANgkjso4BQFblqMxSBdB0j7YTnpi+ZcKaNMx/+QS
GUY6x07mJAPMxC0fBNgqpPPb28RPrE3AjO/a0uGp60KLeoxD33Wh/3DfgxtHsiXM+9frZrfyEbNq
3CWsI3Xs0cix2LFoVYreRVEFhZcEeKqpwKGf08pkZtGYJz5B06RVIgP35qFXJ/WTXR2jKQjajNfn
snJgzaox0qpl7ri8AVnx+NdpICO8ZONx5GyLRG3tA5fD/O7GRe0vBhnELM4qL6cwGabqCCedPLIF
nJTX5wBxaAz2wX1j4vHKhQjw2CfuuZgTcWaDzHZ2o8HgK2cN4rCGtiCvEbKKvBk6eCM6aA4SisrZ
zgXk92wtjh/MdcX33hJnISNDeawLd4HE4BJXQY9a333jkjpioDG/pVDcRfV+bs9obkM91J3kbZHC
Q7Zd73wdZdE/cM+vbshQ65e+d+XzbHf1Lm8675nFNRrFAM7dNbldB2Xn2Dv02y671kp/iaEFEFR4
8UOqm2YPyOe4z/SYPtgaMK9gqsj8MJUe2oumrAiU16aHFDTxr7PbjTvHb7OTGlJwUHvjdK64lZ+F
dNHXzsChX2XygA68FHrkbXw/53Px1is//oVieOYHaRN7f1OZzzcCuio3zUKa20ouKgQpb3NTUgsC
bLXs7jtZgZR/HvvDNLAmHGt/ecv9pTpkzGr3olHJnadVvhcayhgBZIvJPRWVhYRL7dlBbNvtUY1t
+dYL/68AIjOsM0ugypr60UL1eAOZABbOQ+tFQ+53oUcS75cYRXUoSVW8ufYSv2kWJ7vEizWIk8lD
Am8LNHjJoMEzdqe+y/40EIU6qmQsjryhVeQM8WsHNcGvkLRHcyeHttyMKkvIUvfnUJDkpViEewd2
fXXbuF35nLo9D8TYewffztBOtix/rp/RFTMweTdmXbqdxLsIdPvdTUVVHPRd+9RP+Ubyb+VuMMEZ
g0uWXF+8qsMSGVTQWgtynf2YWnvepe209S5cmYYJoBg0cjrDkLVQp7Keklw+xkP7qlK5Yclrw9v/
dRZQ0mIFgR5IxHkG5Mhj2UHkfN7SQbtcwh95CePm8fs+a0fAT85t5j5WNH+Bo/h1fXvXhjbuHTF4
SVpxl5+bggXcurfJ5wY26/K8bpIxs8C1m0z8VaTzfU+3+EVXFtusyKdFD9HueZzxmqOBbm46QXdC
bjw11gY3HqNWohy0awxzxIYy9Moc72kWQCv5c9eWWYTXS077pVqqaHHKbpckUEIBkSPaHdzM2jiL
Kxb1L3/Ku4sLFPKWVdalOIOgVgZKJG+OpXc0maqdAKjkU+fGLMQ3QqYTh9p2pOrvdvW112+fG9cI
FevGS5uigAMcWNI9oEW6R/v1UiQbp3IlAjKJfbKUTRYU7mdQJ8NO1RRS/azSL1UrAmZvkASsfONf
taB36x+LKkGvA6+jSdhgAXU8BfFk3umDvkSlrjfP95TU7fDJE2U4BwtQLdeZuXMubWx5Kw40boNm
GTcSD2uzMRwEbWtbtqnl4GmatmfV8+bQUFyieJzWIcuVv7ezLvtyffdXjM+kACMlcVSi2RxNPhCf
YBcjT369bCzUSu8e+5dG4t3GpEnda7lg9EUp59yM7nSypO2eB1RYQpk58jDNEPixrfSrncX9zQxk
WAitenYCcqPaX5/iymP73yTMux+heaZ1oRJ0lncy+zJdOkdlNUIth/uBXwn31E5+f2AlRMOruqYb
T/wVN/9v59y7rxJijQOb+jnqhYf79aFLt5CJH4/smaddVyQtEUrqCMUA93cG/OazUs1W+9za6Mbh
rgtLgM9TT1HByTfmFnsqt5j4Pz5rnkl4V6HtEfnOhUZz4T+wIX2M3flRDPGGg1wZ3jzKhQ+0dzm3
bVR3NMzzS6U6wOvh+iH62MV75knWiEFzaCyxSJb3Wfe9RsaRuP9k6T+fG/7iC96dFsDUl65cwPHv
OtoK5hnSZRR3lGgsdIj54uf1r6zsrXkmwWM8snkBGmqU7kEp75A6W61+a+tz2ZR3E2ACuomAIkGh
iDX2TnuDvW98Nobcz72jctr6cH0KHztHz7xOWoZc3bj4QOBUyU2c981+dGoVeN1FUCuHehVtttqr
1qZkXIytTXPq5EDNKFawP3kyonmxRnui3yty4wxZt7s+pbVdsf+7dFXpO26cahSBHH0nZH1cPPv1
+tBrJmEYc8WQOm5dWFzG+uqY04WfavQT3Ply9Dduq7VVMm6rqs1lTJcZZ8ojB6iZTUE8Tf90XfaC
mtnnEF2eyQI3dQnOVuGTSLYzuYeUj3OMG6/+3AaY7GugMpuHPoMKU40g69w5ebdPWbzFibqyvSbn
2qhH4A7Gvo987p8bh9/2yRYL2ooxmJRrlWoyNTbARU/QqKvd9hiXKOT09mF0wApLNwr1Kztscq1l
Gn3OQ6vayKPZH6Ks9GRV09MkfRYAPmJtxAorR9VkXQNmWZagI8U5Qv2QxqKEqvUy7TgygBsn1fvw
TeeZ0qtMMXTiSuTiOkhe9fljI7/YCvqBNYiNajccS+tTuWPPJFxDKihdSsVIxPQ3hNPoXL5f+Hce
+6frVr02EcPkEuBj0TvDCZgJbCTzM6vZ9ZoeIS17i4wIOH79YQy95XP84a6Jb4XcZqXE6LcXkbJb
h4rALeOn6zP5eNNdE+DaL844N4DvR3oCgWl/70wJUEjfPze4cafycuyAY4Dzi0fILELzgRSB6zYb
p2ntp1+s5d2FVyJ1BlU3TqPFXY66QubbZkmQeZ8jX3JNpjU8tws4CqAbHG2H9tx80Xly06P///ri
fOyVXBPJWiUsm0kFLRgtm+89t5+HCtSD18f+2C25JnVaXEKIh7UARNdeiof8d3SVHN3kS9nNodV8
DuPjmphW4YikgOSAjmbLfSlzQQNaZ180DuqGQ1pbIePu5E5HemRi5wjaohCzK27qmn8qDoNu6H/P
TpF5syou0KdBF6+TzG7tRH3q2eGaUFaSzUiwclzHKoNKJ1rmRbulcvXxPeCaWNZ6SGTtdjO0v9Jq
pGjUxjPNWdR4bEA2AonV3N+4cFZMy4S2eq4NMUkcz6gQZRn2CTLaGRXICQ1kK7+39gnDegVfJm8Z
ZBPlIE5PKboew86tNuKJlWevayJb0VUHgAtD+1vRokvNKndep0YUl/s3ObHjnDl/mVUDPz7sqV5+
uXCrXMfP141v9eOX8/zOMXVW5nWdZ+H2qfskLCV4SqBJS+CcXFCzB9nskB00IRT0xVElhNKv7+8m
tFuhzFEOjz6X3ev1X7JiQCZEVk6xn2YzugxlpYOSObfou99I+KwNbYTMA6tJ7yFAj0bBBjAB1eQR
DWpb6aS10Q3Lr8oKjV19DZ0s9xsfXu35z/UFWTt0htnXzoxu9hrjCtSGPEqOkGWN8Lv314f/OCxw
TfKyOIfwsZwR9s3im41MeIP2tjLODsRudtTPw/5TGoO2axKW1ZmAhnIzkWi2vce+YE6AlHoWMMgN
btwgK67GxD/T3PZVcpGq57XwQqsl9aGN+2zH1Qjq+a6NP+dpTBy0R4ckFiOYPzKP/ZhQKSWseEVr
wfUNWZvF5Ry8s0RQl+Jy7XHHdtIhoeTS+lIJBuJ6N81ufBrHG6u1cq5MnHMlFIfuCAyNZUtLEJT3
1m6BmNOZLznZiNRW7nQTIkoEARPkgrOraBLGnjrr/ivr0LbZ/FP5n3uIua5h1u6iuwuFj0akOc9B
RvLvvva30mZrMzCs2s8LR7V9xyJnzn+SOjsLH6ICOaSTY/cAVdyNwGptMwwjH1BccxLp2xFIfv+K
pWohSDHfWeW8pd26QhbumqDRQvFpWjrFoiFr+j8AfrU7v8zzvZRU3jQN605F47g7P7bkiwQBJPqm
FfkJ6i33FVdDEfm+zw7XT/iKpzSJzETuVKkDn4MuxParBiUIatxblCorC2nCSv2kFZJD4D0ChpgH
KW+/LxWot0VbbeQL1378xWzfmSegdIp18Ygfv6DkkSzD20z03+sLs3LYTPA8z11VMFLzqLe/17XY
1zHfMXIq+HJWxev1b6wt0GVe734/HwQpi2KwIyt+zl0vtFHq77fkCi+L8P8FUNeE0BNUxGcKmfAo
Ft6DW+TPcen/FD55WUS2sUZrv9+wdqvSHqm4ZFElQZPi2EX6AN71NpDJuGx4rbVZGDafCFSFilk4
SP3PQYvG+bkeQl1PYbrFIL42CcPcwVed9I6kTuTUDd3Zdm3f9UrGe26l0+cuKRNunMQz76DZ7URN
DMV3GQfu6IZCf3L0SzTx7hT5zEO5LC2KKKkJoD0qQwNJppbhhVci/1zFzDV5mNIGzc+Jjz4vu7yf
uheivwv/x3UrWLFiE2i8tBNoimnSASGal+FMPetsQ0RlI9WyYscm91LKU6txenhzOPLbNB7+VKR7
1Vnyre7474ou++uTWDmnJpcSSnBotGF4EI6iPDqIPQOU/UCb0LMwbpwtDb21r7D/brWXW25q++0c
xVX2JZ6y53ke7lmnn2aVbZymtU8YNo1AfOCdQHPSrJ8JYtB6eiDiNR3+XF+nte0w7NlzwHeWVQ2N
cPG0+9ktGhmQS8Fas+K7JVL61rE++3r9YyumbUKgge9BDxGDUXQCNCNzXdTHbpIvTaG6DSTOytk1
YcAxYTkEdpD+UiM/JpMLOiq9cXD9j/33/+F9R561cY4eaAoyzsDiqCPJxr4ry/IWWe4fHMsY+OBB
AmQNggrXF2xld0wQcLloIsUA+hBMJUHHophuIB5Dk1PvufpHKbPC2tElL/9e/9zKe8eEAHOACWzt
zAtogYf0J7dr/xBnBTnQiVoyFEieAaDIJSLvqRNbL5OVQ2FySoHzzKJebA9R4uxlme9VceL9loGu
DW7c6NYCvUyLQaqcx4SC13oaAytJXmo9b2Sm1z5geACr8/zUbwd57ofubiLkV+OpQ29Z7cYJWDvQ
hvlTh8YgwkcjdTeSpyoGU0QW0/7m+n6v/XjD+F1UdyHSOPpnav2c9P3SAq634bbWhjZucajgpO08
LBaaqe9H8BJARTyoxEYQsjK4iQEG38xFJ2WW59l/rOY6TLrnrs033n4rK27CfntQQCCHlFrnjNRf
igLtC2BO2mqBsf/FFHwQBpqYXzz1S4miCQQfYqiTBcU4VH9FWvjPuYhJHi6tl6nAzQp9BD6UhX2V
vbEhW/7pEKoD6cM4mE8BOZW90KcWAcYZlP98n6Vz9bPzCxvl2iWzI9emC9padOvtZGeNMiwUOtUW
UfvgxE/67r7omnyH4pb983K9hFJnY6Qa2YVz3vcPjrVIZApK4YdFP/k/+rIGsbDvZD6IKy0LiBJP
lkMwpT2wX2C8/db4E2+D0tXTS9e5YFPNu6IL006j02fyE+uPsHLe7RpQLz600gKOoLJ5l+594egX
mwpw+Axezv/JskwSeNBEvC6Zu4RjB9wyn4gLoea5eXNiq/8xZsLNgiEvxY6lQwCZp+QEKDELkkza
Z/QUQUlFEPA46a5/AUjpr3Li6i5J4Lc8miTzk0rzUu6IH9e/ErB2BSojTaCLwsGncm88QrtUP4k0
bg+2rMtnOU8L/lv/6sTUgQdpBAtk7+tzThL4lWwgj54Hu/Qo5f84XPCbEl7hPhWCH+yUWvsY3Gy7
hOf2SYN7KqzZVIeDmJrQnW33sHTMeQAuf/hLLBQk7lQLz1oOQEkHRQmgUiFJHThD2f+wfLt8ay0G
YDJ1UMHo2RRWjgCHAEmK3TSmLPRkk97Zs52A42sadxaIRsZ9LhNgtry6H5wjtHnqIrTQPd3uMrvL
f5B8Hp4rAGC+j05Kpr3TcVcdqG35RdiXUt3iLbqcloGIZjfTSrw1qb90gfs/zq6kSU5eCf4iIhCL
EFfoje7ZZzwe+6Lw8swuQCwCfv3L9mmsr2ki+mRHT4SEliqVSlmZ1MoO85DYYP6FcTCW2qCod3MX
APyYsM3oVOpDKKh6bmLXq7bAqQxFWLQ22dOW2fcpzdiLHFOPgIsKtTk93g0PcvBLGZQDLYDnpsBd
go3YqAPTLao5sgdVOFuPuMmpgSzqzsuyEPxSzgGQrjaY4QZwTTCHL4Ux22rjJZbYFW7Fn/1+GiO/
B4EJIn0JFAgt5BZUuGLH82o4s26xygxl3YE1IS/oH+T6jW8+2H/fqyyH4SSisrtta8s6srlj76vU
pU9DVWUNarhEdZ8B4O5tE5nNH6yFmLg3S/WON10n3xCZOjJUUopuW9nOvO2U4e5w51CAALlGJFqz
eOf5yL6wwUc5JRkc8B7QOmBNNT3HldEeZE0zZAD64dR7ntiWtZm+lxWeJxlI3D543xqHXghjy7Ly
DckLEk2137YByFOH70084nNMX2ym2jEDrLZ5NOcye0oZmYs98T2XrvjMJYesHbP0jEmEK2hOPtAK
WIt8w/BGE8Zzsb3ppNKhz5Q5dUrTrjvFnvctZsMZkji5gdOsvfL8hR1d8svaQWs5MWi0LY8d50dT
BsmTep9+gJStuU+/jM/Gd+uDfai37rm75w/Oy/VBLYT2utBz0tDKSVKGkqJmLgM8MXDgk/LZyAJJ
WQPy6XmtSOPy+lA9n5k3aTu5sd2fqpRAl9QDqqe0it/CWEvELwSqOuEzt6cc5AMW+F58yFTQDhyC
dBMnL3UPOsF63l2fsMvD8PRKk8LM665TqjuVKI3bDYK3b9k4jFDiNdaI3i53Yf9NEX66vHfjma2v
ldWJShvK1PkvVPgdzJjfiJ3++8b0qX0AhqjDy6o58di7E227E2UG/jphroTwl6MXW9evzGnFbdeI
cSNlzlPiOl8Ru9wU6tp/KxU/fXpFJNTOXVaeJJGBZwMiZoGfmD5dX9uFD9cBScPgDJVTWqjSNqYI
pNt734tvejWwdcqy0i0dgLbS+RT3Xzr6B7DAgFXfaL9WCbr06Wej+DQxNQF3TdM73jHBO+t9RcGb
KfpxTbTssmmhjvXf1iffnSkKWMqTVWeIHkr71Lv+g8qq+zYxQW5fmzc5cVvHPnUd40B8Yn1JWoej
IMEASGaPqOL6Al/2dpBU+Hcco2+BRhsk+qfaTDZGm0S8J6CjrJFhvU281dYRT43jtzTvx+HkpqaK
Jq9HrDf3iDt8r/lxfRSXr8i2DnlC6E5c102m00CbnUjrbJMJ+gPBF6LtuXjBDX3Xg1H4emdLG0u7
n5Vxjnx0TsTJyEXA+8hcg60urYV2O5sqDg4/h9QnUlq/oMwZBx2Zz9oe1l0OHYab7q6WDnNquRiF
GnznaKriTbLpSyOmFW+xIOxs6Tinua/ciZcl2BB8Yr+WleMfaOknCCd9A/XFyAGB4DRu+hHaOUmf
hr6i3Yus63gfN5O5V47pnSlOTSPd974afrdgogPtj1+kRaAgeBEiREx3vUvJnVW16dEghnpGVSN5
J4OBojtf+n8SHqOUzLNSKMSVDTI/s5tWD2aH+MFs3fFnisdjVI2m8u36drh8NkHP5l8Lyt0UsWqR
o8xsro9WLMYNk/y1qdiX29rXPI3fWcMos7Q6tVYdtsr9AbWCfV63N4U7lo6/SjrcS2oJ3kuHF1FS
x4e4rnaJ2e7qOV0xmMvWCdGKf2eIxbHV9XysT2AzTg7ObL/alr1POKp3jY69Wj7kR0HFvrK/L1uR
paOyEhO6OGAqqU55U4TIZgZJ8b+Gvlf9yiZfWm/r39EoDgrclOPFyCZg3W2YXXyN7cI9Do1rrUzY
5cMFcg3/dlH4Vgx2uxFnSg2ZXBPcDMNXMX5J6BC2aw86S9OkORu8lc5pnAK7M1L2AIZVcBnX7mGW
zV0M/oeV0+Vv0dZ/43cwBv87kjifcoCmSgkK2nDcpZBRdcI2LDamERihE0gwSW2M+2Fr7nhwfI03
/KH8Srdr3V/21JaO5HKSCViHQlincWjK90ol9q5vYtLcttN0/JbnA/F8xs6d8up37YI3wX4cIXLl
rNECLH2+ZvmEIKfYWeA0ShoW+sy786Y16Yalps+b+1NwpMbUypAVt6DPJl+RO36mpbe/7q8WNpYu
Qpk1KSnmAk1btI9KAiiWi2rxoOSVidS8WsOlLtiIjrqqm8klNRtRqhmDh5t1+fgtLZ3465iZNKyt
NI+hmJavMfEsDUoz+tzivcxLPNLTGfeC5rFtvttsCOp8JTG71L5m8U6cCeQjQOGXGLt5xnmZfwDE
HVrditP6Wxx7yRA1c68tSQQyfM7JDJ2Qvat70BKWX7rgaT5KqPzKg/UN/BbOq7krN9D7/tZ/rb6W
P82XMQu8jRchWltxCQvuU0dvsaHK5zhO8EQq/T30sOaN34pX7jZye33/LWxtHbU1tz2AIxO1wart
zw9tXGcomyfTykItta6d9sXk+FXfx5hHYkdDU/yovO75tg/XzJ3xtiZguXZOUtUZElKDeAUjAapJ
rze/NPGayWMLo9rLce1TORp7ZiJZ445pA0XGNTLPpak5//7JpyB2sA3lYWUpeIilHO9y7q/4lKVv
t/9tunSNhg1zD5gJqfaduJ8ZD1HpurIllz5cM26UARrK5zYAGkX/W0LpazT47rZJ1+y6sZXrDlbl
nqbeC4r2awm90Hhqb1xSzahTsFWNTtlaJ5rW9x31tr3Ze1uw4s8r874wMzoEi8okSa3Us0+jnURN
UyNgK/21aV/w4DqoKmuJ5Zom8U7jmbu6GBPUuvEHKy+TAEJFMvRG76b3Z0uHWOFpgimIC7ont/HK
MO1Uu4kLZyVYW9ibOk+pP6L8AqQVwym33typCYYGRdLTbfdzSwdYoZbUih3TQc3WoH4xc/6gifOR
cf+Bk+I27kRLZyiNfU/6pFKwLhtqJADtJlvV5siU05mGkM1ptteN4fI9gOjcuBknFbwmYACJ1fzy
wFp4nKdJgI3MkQLyBKX5xexoOwR4o+S/r3d5+VwljuY4YhBFU5Jn7CidYSugs7Vh7pRtqA/BxMy5
Eapo6SiyQpYmT4DCOhlyRNDjFPmujcFV0zaJtxsdw8EDSlMPx2ms651bNGrn2Vl7MGqvP9Rmbn1j
Ke6514e8ZLOaN6NjPpeC+fapFZOPh0fSk28AnkEM/nr7S/tdc2mVTARvzseUBwpL2/7hZG7UzWsF
C0tOQXNpc+FN0veyARqF+d6f3hMabxH+7jL2x8t+XR/B5U1h6UCzgRuCOu05BGm8wK2BRikPKIIN
AHhYmaOFNdDJLYvBA/mQn0CGWsR+GGcc5Na1WEmc/q0BvhDL6SizMWm8Ke7gE4Cr6cKee8lL0gn5
JIfBeDgrjbVBCWzh3eybIkptIXcgP4CA5mDUb8pStgy6OOdhXMzNt+szujReLXTxclRFw4E4p3go
7gdlvLB5vrHp8zb8FFVMjou8fC4tvIN78b1ohgQJviS97WTQAWkGz+qstXFZKZJhOvR4Rdz1vHJX
IroFU/kP/aVTeE5fYzOr7sdsPILIGo/zH9enfKltzcytdOJO4aYD+CTlTkxJQLi/FfHX660vmYhm
5IUQyAsVMBHZNUFi3mWq3GMTBUZxWx0sTvp/13X0aFeOeJBFAReLFBR/gzFzvpGKrOU5L582lg46
K5Mqc5PORzgKRb/ALNtvhlNswGCOoxTiR7mdQJI8WytKWVgOHYeG+7RlCY7eMt+Fkm7sbmXiJYFv
xCvvPAsrooPOPNCGZV6N+VIqB0mbqraWXbcBKcZnf8zXoG1Lw9AMmedFBrFNAImdc7BXZezZEQOo
628DZlk6rKy2hlZBrhBAZaiZp0UXUODzkmkNf7vgh5zz75+cxdiMRqzKTpxEK76ihO9NdPbae9JC
wZmlxxKdQlGOW8PJje6wnRpI+3kZf6eJkUD7ygGdC8jncjCOVqz5oabswUzH70XGbwz2dSJKUiAO
B4seTBJJlQ9zSPKjAfLcLRHOGtfl0h7TrN717AZ0rLitjD599YrzkdjWhxQI/BDPc+/XXcvSGmmG
L/qiquwZZyNT6UEWHR7O0qfrTS98v45AI6kXl7NEJbSInUCoh5FB7cr+w1Emfr2DBZ+io9CEN7mZ
ULF7mq3uVcxZ2Nh0P6ButsqhI+SAl7W+rWQLShL/bmVzFtbEwc56ygncF5LxeJ7Dq+LOzuvbzj4d
HTD2IGL3s4GeKGLw0vtiJysNLy3D2bl8skKIagoF1JEJKqzCC6QvxFsMPtNwZjLbsbxcYwpbcFY6
wR/xOtsvGgygQJmund/H+Ge2V6KspaXWbg5T65o2KxQFnRqCt+GO+0UwzQC28SYg1avZlJvre2qB
U9j6+5j2abqSrC14GuMpuR8zb89bm0FoM6/elDLNgw2S4WRrlrwENNtz+zBt2qLYsLxJ1tLYCx8A
lNq/60Wpk+bMlXgpH0DCE5oTNKrAlxiAOh9klLYB1pmb4mLAZP/tqcWjeZrRRqEOETzj8fSU195t
iTkdtkNbPI25PrQAZWv9GMfih6zWeCiW9rPmsUoHapsmwVaozGw/yQczfvGaFye7jTnF0gkNjaEY
B67QvgeoaSlqEAOuBM8LFqLzGfYQ9DHTvLBOREDYHGQdxQ4aMVZYdRCCub59F+xEFxlEVrkf44mj
Wp6JjW0/cat6M8mTbO29IQHeuzEy0ekNSVMRMaAE/QRGirAgcSCG356Kt9dH8XdGLtypdGrDsalH
hLs4leqN/WodaVge2y/eT/9UR+3WfZpCZwsQ/Gv6zL6Zr/49OfZ32aF4Lr6L79TarhEsLpyNOvdh
KeK+TCUI/lxTvJVed99P1k2mZ+kihCBU5J4EU/nJtNpnu+nfWUNWTsW/a31p8jQH0pe9KbrmzDgD
CRSgdb065EncvQ55NoXUMUc39LJmCkWl5kfhQUQma5X9kVhUPk4UwTiIQuMNdBOcIzhYkMZMWfnd
mJHY9PMiHYPc4V0w0c7+kXSD2rXSNB/LEoy3Q9cUe6OJvdBVMduQtOhvugARR7N5IvzaMs+sGFP5
26D9bvaLTWv8HJs1WfPLToXosUohCasGyNRDtOm+y/ytdMeogICX8XF9R19u37I0Vwsd1mYYUCp7
muXGMgJcRUGn+C0Zh5VFX9qq2gTVHerRqMIzOEmcRyJADjmUr9c/faFpneBOARUyICGGZ9vZ9rai
mdjemsUaXHFhYv7DcJf0SiWCylOXm++Se4dkSlBYlY3Pdel+vz6Cy3cFQnWvyFkJoTHXhIiuVDsD
pSGiZQeXi2goHRAUiLdG9RvfrkJ7bg5ICm4GK42u930xg4auz+P+FE5Uhmf2lpTdcTSeU0s91El5
35wRUTZ9mDu1ErUs9aLFeEMT932LB8tjavT1JivbPgS6+9hw8T3Pabbt+/HGns675NN43NpKBhNV
GceqlN+Bon+zM6hodvEIKH47/XGGMdldn7mLpyVmTgv5vNqbm7FF8YbMcj9McpOEgz15wTCsATuW
etAcJTGbtDR7zBpOYvUIjWT1FFNoXKHQSqw8R1w0HgxCs/vJGjtgevzmiKz+T7c0dl6PC+r1Cbpo
Omhbs3mwZRpDZuDzp1zufePNms2t0fzJzPK2FdBZDzvV2NCkLrqjmlF2ExRunG/BxuUGUyWtFce4
sHN1LDExDc9zrLg8lqrIP9Kak7AGF14EKg7AXHG/D7y+GFZc2cKC68DioSaTGGazOAJ1pjZpk4O2
onNo1OTlWmXUUhfagufJENczZDAin9yhaGjrWQc+tDcuiLbiVdH6Jp7sG8iP1OUeoqd2ZDttEYA1
Rjxf31QXA0hCdYix8jPg7AsvPzYkg2rHCHzOjyxn3ssgbHDZl6RowrH1UCY8E6gAXe90wUp06jqp
LB77DS+OqFW5n2rjNUYvtzWtTZmf0qrLBlkeXchuP/am+6cHDGpl817+btCd/OsMhTEn3GbZcCRZ
C2rvln+vh3SNX+WyZbg6erMdPKCYMhSWI3gofhTxlPKgUU5+D1bm5m6YUdYUGqDXWMloLmxcHQDu
FDTnHvxrBO3zn8XE3iidvtdgeby+DkvNn0f56dxQA2rAjVmVx9EtByCmRxGZniRB4iMovd7F5dWg
OgjccFuvV6xyIedNum3MqdojvblGI7zgbXXk91g1fdLbGcA3gkEL69GvxqDMGfRjX65//lIH52F9
mqECFXujLO366CS++t63KXCz/eyPO2APEwh9cpbur/e0NFHayTo5PRnsgcDcctLt29b378o+LTa3
ta6dqgqSfxbeQqojaG/6rc1BcsYtWa1ksy77J1fH9zazcFjf4/G2O2vUCtNw9hlPwd7PyjMhDeAQ
SMv+6mzxfstoXF08XJbQX7E8qznOs3ip0vytLdc4r5cM/GwqnxacTCV4lk2vOdKpSULKkWooB/fe
6UrUq6VOWGZyhR3o8tZydchvOToxSvhqecyN6j0bxN5Pne2UG4dqaL9en6fL9u3qOF9cYzuggQZ5
zCbjlU/tF+ZN39sJhHO3ta/tqiGpU9PtzzkMhAQyRZlfBoJzOR+uN3/ZJFwd42tMeCOWPj5/stVD
VVegd2PlmtD30vRrZ1AGevnM86WE7jG3A9DaGMAB0DtI1DwaDltZ44UR6NjevuR91jlY4zHxxrvO
SNS+aMvbQmVXx+4KOVTt7DhncWaUS8cq+VWNxAun4ra4ydXRu1TxnEBqXR6VJEMoZf7L90rURbdr
87OwQdl5cT5ZG8jN8VaQcWxQ9bWhX7vpseArQf7lukgCAO2/becGUuuGWw1HiodNZ0OykW4aLDa8
tmmM3zybyu9gxe7f61F5W8767JTNznTwFBl3JIvtbRNDZaHrrASlwSDQcgrzZ0+R941VYT9d3+KX
gQrE9TQTAvBlTtq04lGZFzYD10vXPks/cz2wvQAXbNdZcsh52SLVPPguIKmz2EqS40VihlBVzvyv
GUQT3w1emNvrn7TgzHVwMheziAmyIses4ickc+6ahEH3Rr4A4Bt2jftszOaaKsSCt9URyhkb6ryy
Peuo6Maw/B3kxwOrNrdm/UH9m7Bb2AjaFA9OglcVZ+IR1vl322VTMM/zg+Dit++urePSRtZuGCOB
uNZcTyxCFRq4CvatZYSJEiun91Lrmq/qM8c06waF1+nkqR2kAqtHa66T73yuvNu60DHHTY/nYDJS
I3Kxt9uGziGh8b4x2zUO3QV/q2OObQDb4tmzeCRJ1WyMrrxXAo53LIqD8iF1fH3zLjhcnS3S75gY
k1rwiPtfvf6PJVcinIUV0NkhDagoghcyM6KO3I20CtXwmiCGuv7Rf0UX/pMchhM49/rJDVLhGubU
zzwyuWxOhrLtuzrxSADl1RjuJiEN1FCL+je0uuiWxaMfEqjTQ02rmfdqBheAEzssqDgqw6Yk9rcT
UJA3XRFcvQA75UaGWl0MvGrBCADJrnZ+ckW5vT7ypWnVgt6OkRSF3Wi9rR5yMPqJLLLMX9fbvqzr
ilnVbLJpU5tbfY9PH0CH16bzEHp2HWRw9GVb7xJF26BluNuOYD8A+bi59eZ85Wl0wbF5msU6xoAo
uSU8sur+kcdJMLp9kKflbsqObb324LPQi449buvcTJ2mSY6ltIE7Mv0nKwEzR+w6jzMfwHsymSvZ
2oWF+g8Q2QdDsPCr+IhwJj1wVA3uvKn+X2Zb9cpWWLBcHYBMocYlJzYmR8f/WivIIXvFShi59O1a
kCFJ7M+kYDyyK+sH7WSxixFhUw66ies7bamD8++fzBeQeAYZBJNHSjlTmBqp+1gT2b9wXiQ3zs55
1j514SHZP/sVPEQtDz2JQ1OsPW0vzbtmgj0ob0cfXFNRkSPfLv0x3dSl6le++5x0ueDZqHb2cptI
1St892ROPABXyYdpuz96lfycK+spnhgJJsMN/Ibtr6/FwjFDNaMfe0dU3DBY5GVjGw2EfNCseG19
2UOzt3653snSgmvWPQu3c2PP5lFSQENTvOROF1bqJgQNirK1BFaWpq4raodHncweElv+yovukQ3t
W29WIUnt94Lelp1xdRAuNbIaKV0MxLLp/ehyKPndJBWBUZx91qcdOwHGYNdWizOtKp6FSN7yeI1T
ZWHL6jyPKExuyypt0qOdID4Ha2U4g9Zo5TBe2LE6zaOBKuwqAQHO0cr98hVJ48wNkbBE5UgF1u6T
jzscoJKjkh/j7PlR64vpxhhMR9qmahwtQ07J0QLZlUvTB0edpsl5u75pFyxDR9oW5eQ1RoeBdXMX
ZvnONYvQo2Uo2Brl24JZ6PrtKW+HCWuTHp28y4NyPDQT+BghIHubn9WF2rO6Kf3YTKE8n7pRjkdb
0Mo/g8Uuum2CNKuGh7Uqebbq2rOCGhX50vzOimeju20BdLQtCI0Irpqw6zwHolMmJg8yuPOC1W9p
wsiKx10wDh1lK6vBmZQNf06UcTAzd9fXzvtNE6Tja+PUa/y4hfQxqZvN3B1YKx9wMQxkZe5u6+G8
dz85Deq3rEklwoy8/OPmjwZxnwz+0Lvk6Xr7CwGTjq21KwJZKoKwzC0EAD/x/yAhBmtu+gMRzdeq
s9egJAuXaB1lW1RkcO2cw7H2EF1GfAkyG9+Wm6mAZasXkd1EQklcHXEbTw6ZvJGxyBkfeSFDAYUM
Vq1d2hYsWoe9QUbIpygvwGlKhvfMQxWxysmb266t99Jm1U5r5VWNzyfJI5HbB5ZbG1CHvV5f6qVP
16y5GdyBoJSKRyRzgsHOAdubUJa8dtFcaF7HpiQFirUtSKpFEP/84fZIjYAMFjyHJTzf9QEs+Gsd
SNvPNqWGiQMUR7JMqyD238euAI+pt9LBwuTr8FlkERwQUeBGzurmreyQpBy8FSe09O2aHeekTHAs
IiKGLvfGzt783AlHSIraxW0RmE6o5UA/FFX0RYwQIBl2Ek4pcpT0trUy+Mq1YWkM52n75IsGko/A
OMAXMfZKINlmUFDwvdr8xihGZ4bLSTqnueOhssPq7nxzDE2uVrIVC25Oh8uOXl3RScDN0ZI6H25i
gB1zSv7UcW8HZkXa17IRyco0Le0izYSzLCdqmAa8IapKbUujzLfO6Lore3RpETQrHjMw8ztdXxyF
GYsisFuQ+ppnxc16rLL7ApIQK1O20JEOME2pD6otQNOhdX9PumeWPrX8B2RPr9vy3zP+wj1IR5nO
mWTUZTI+fnw8Rsb28T59cfbO/qQCMJwGU2iGQJwGJx7+doMqABYtbPd4fgrtDQKoAJjjTbshR/c4
v1eRt2/upiqAznz4amz6oA9+r3zlxcuaqcfVXgMWakhEdieRq0fmVHcQTVuZ3su7xNSj6tET/mii
1ujU+PSQtu6OdmTljXyp6fPvn+w0qdLMN0wIt1DrjVcvub+SP7rs4U09XnZAkaTSBsIzKpviYLL9
wI7JE01W3icuRwimHixbblUhEdRUR1ApJi9daXiI9b1ho+Yc+g3cpqEJss4jtedqJSd1GcBLTD1+
TiiWN5YiPrVFi8frsp7mt6Ic2G5G4mUzO1XZB4MgzYm0jo0nEJ484ABygfxr036bOEV68hLu7O3G
sUU4t0p9M0gaWzheZ+dgsWlOQ7eKU+jCs5pCO2BSZlRIxOwBbbP23rX9Hid8ZYSF7Q1fDN8xqxc6
JmtlMwsrpoe+fuY7wnWxZ724Zc+NtMiWJdzYmS6rVjbbZbaecwDx724zexRaVqjlPFUgia5D9wyc
oNz4qqoqryIau7UfOklhnJQB2mPQDIPxtJDq2FmgOw4TYnYx/k7KDTUS/500pRMwv+4/YkzQFA5e
2/yELlQ8h7mVF09VR4xv9hQP3RZFHOqBpRBUvW7slx2eqRcX5p1HITRg+ZE5z9CwpVX6BjFHPwsa
E0XaY6luDGRM/d6TmTFx24H4UcUE/w0i5QrB2MBqI/D7JsuCWICr7PqgFnyBfkMZjKECBybLjn7S
xXWAkwlXXa9m3643v7TBznP5ydV0QyaToWzjo9k6Pz0GQolzbX6RpWzluFv6/nPHnzqIPdIIwVLE
25w8SG49ul39dv3bF9Zbv5FwNZBxAPs+cmJGiEqWU5/NDxkATIES5Mf1PpY+XzcOEGHbvmV4+Pzu
VTZsg5KKlZVd+nzr35kBjJXWGUvwwBbPRzN9tZpsazd+OAH5eP3jLyd+TL3wBpTPvPRK5UWohr9v
h3jnZvYxq59SWgRNDWSisH5XKd1e721pPFpgU8HypDBML8rd8cUi9dfJEfvCsdOg8NfKexf60O8o
juE2jsE8J8oaPh8okQ/N1AHC4tnzJmnblZVZMAr9njI0JsDUDVK8A81fWUfvXDK+INxZ2bdLzWt5
RCLx3RwYoojR1P/A21v70hQcrA2g/la/ry/GUh/nCfxkdiO1jR7wABbFRKij9KesD9q2NwIrs+Cm
buvk3PmnTgDYB2lDW7CINMYjgcRUYlRR2qgV21saw9kmPzUfmwkZZ0BZonJ0n9vU/MIbBIpi2N72
9Zpp57KTo9v6dhQzMxjLYZty/Jdtbmtds+6BDm2nOmZHku1N3NFjsN7RYVz59svXIVOve2vkOJAa
rinKjB1XZ8nzb5T1+zE1Qovtro9gydY0ewbMtDUkLCviBf9dC6MMlEdIQL0iC10xrIRw58X87zXC
1G8pjMUCRPiOHbmt+kKgcxAYTL1cH8HCLOlXlBaSan7qWnZEKn8ztPV3p5uLUGSo7KJgVq3T5vW2
jjSLBu09S2xQJkVSWvXHXExdxOuq3xS+jH9VM9CPJbSnVt6vl0almbYxdSqFRCWLOmMOx+xAHf8u
l4dynnep/eX6gBZemk29Mi5LIRKCcJtG1ujlVpCNiv6aK4qKrE7G8ZbmNg/NWpGdnPtuY/dkfAWQ
CEik1DOctcL+hfOLnB3DZwfQWiNQLl1yquv+kCl/N5V0o0hyMum8z0ofp8uJ2/XKTlzqTXM3qO/n
wnen5GTNNDINBvUODmr76g5me2/ydtcqXABY+3Z9ihe606v+LNZC8qAdwTvmUnYwlAPfBkmQKHb8
LrBh3aBJPRNkFK5Foy6t+5Uo+XLhLzH1gpemg4ZuYxh2BJoCI3DJJNUpaa2h2JBexI9+2bqBl3OW
BbXJpw2oZdx3K+VrAIkFfJj5V43l06qmNmszl+UO9BHG+c1KAKM58X6yHaSSrdyDSk2uDvHU2wDf
QuydQ4IhR62U2RArIFlWbFNn6lF0SqePqRX+ikc976lLfkhL+oBXmLZQ/3Qj25+e+VjNYZeBldzI
xqfr673k6DR3qgZbsDgznEgxIcugM3pnZ4Elbo3N/m+tz4UR6AV0wgU7DORyvIj9xbSk2zpRLzUw
LiOerGxc3UrGgBOrznjNjeJJgLB5awvQ1HzJwDhrmm8uxFUc9zHDA0hplwdm8pXJXThK9Oq7xhwh
nxID9J+j4E4aadjQgyimR8G+3jS5RHPAUyLFMCnXw9Uv/lLhLota4ZV1+3sPvjSvmr+lvWmmloxZ
hEIVgVjT8dLQGEEBrhQUdaAbUx6n2fHBoz6629IDyrI2SnefKqB7xSy7jcOo/fv6OC9OpOXZ2iaS
QMQ07czZUbHhaLDsLcnG71PGj1lSObdEdcCcnx3WJ/vsamInxLbYMc2irPoQxf9mQ4TXv/+ilaHt
c+roU9vmFDPodENQchjmyKLJdqR8J9laJfXC9OgFmGODJLBHhwmAs/hnbUIWru5MGwLh2QfqXKLr
Y7i8ITAIbUPY9px2rldD14FAtRm+YudV8gupqq92L055MT7STL3Z9iQDw3RVAKjAUwa1jCCN13R4
L8YA+ITz/H6aRz8Z28aWTnGCTni6T4wcsUbhicfOrY1N4ntkTzpWrGyIi54LnZ1//9RZ76XNJAV0
zzKDDfcgVp/D8+Derk/nUutaGF7SRIgezh4sn9+G9lU0/7utXS0A7+e4NNqu4EdU3lkPDTXj7ein
ane99aWNrB0Xg8+zxphkf2J+184BRy1ngOsVv5+dclqJKpdmRjN2g5Y2Z048nsQkq6gb6mFvzFT+
vj6Chdb148LgsmpwS59OtHe7J78d+mgY4+7G1jVD7wxwPFrC4kdnGMogLYeHulNrhQ4Lk697e1ZA
Wov5Xg5SW5ZsZsFphMpRtZlB87gSZC91odl4kSquMqPmRytJAJbxNiydNvEaCc+C+eqBres0VJg9
zVHrbiEJL6AeViaJF8y1+D9n17UbOQ5lv0iAIkm9KlW5qpztbrtfhI4KFCkqUKT49Xu8T7PecRuY
l8FgMJBVku7lDSf8aBwsw6JPrY4/+iFvr/8fwWs4xvx7a3FCsINLCTKSK0W6fZILP7r6u+C1GO8M
gRj4GRPe3OwHBdSmpOr490/0g3T+nkfrc7b7JOj12fbfgP/NQv4Dc5lc/yc+aIjm9f8+G6cAct/m
1Jw7y6cCpKzhufYolnL/7fbfxW+0rzTeR1gj9pPM+xXqc9NtaNFTfBZkHzz99yTaKexS4itdg9Tc
v4YYKNGZPsVt8/vv9/9BhnhP1VR4Ns3ipfUpmk1z0ZMPq9sp/aTb+uje31VsCo7bIVSX47Oc/BMl
3vduiE9SLP8JaxDS9yxNQzxIjluYXnZvsPkzDssrlIVqaw5/fzgfhPB7niZp4X7GmzY9qWEYM2P7
myCIs3TF2nPqSmyEnv7+dz56Ce/iV0sLW2MKdSi3A9kGlcrw3l/D7pMI++gtvIvfyZMQHJdGQ4Ge
F8O2Fb36TcTL32/9g/B9788D21EeYj4Ynz2AkPz1l01HGKm9cBJ9EmBvh8n/q8zxjt/F79okBItS
5DZwlDtI8S3pgyTdloNDXnvwdWzWO3hrLqjAhfuszfrofbwL6m2kseITTGanZD+ksbrzVX3/9+f1
75cm72nemoWjbMmCS8cgq2DpA9scHXxSsHx08bdn+I9zYGx5v6oaVb3H2fWu1UuoP1N+++jS70IZ
hGUZO5ivnAF9Ci9o79J8bsbPWG///omS98zYQUERbWsMOzXwpvQTONzLNjPbZwjPf49j8t4JBx6N
E4d2BjuFavypyG8rrrsA1qIBtqADXT7JFh/9iLdH94+n7xE4XXKNvzLNAY7h/lEqc3AT+SSZ/nuk
kfes2D7UvvXTt0DwHsOmK/SbQ6yy+fYZ/OajP/CumG5EgiW6n9Snbv7h+ZpVKvbOvfFuFowdy79/
/h89o3fR3EzNAgISXrS/idI4/7j4oE2I/L9d/V3cwo7UxnPj4eoJsChzyaY0I/MnF/8gAt6TYkWw
wCt0Q3Bhyjtl+7D82KL1999v/F/nhCF5T4mt67gfYN3FTvBBhQhhSnI2aQyvdX+1RXWpaH2pIyky
KCZ9ggj44EW858hC26D2KZOQPG10wQCEypYkKgiTn1CI/7dO//95m7znyFKjuOthzXbuR88dZsfQ
3XTd9Cx7FxSwCua5l8qlWjFwxerNDc9od0U2pa04DGGQFnNiSJDF+xIc+2gwpR5gHIChRf1Z8fDR
+3x7Mv8I15DBCyJAIwyRzPEXBduWZ3UfsF9/f6MfPd93yWCYFsBoxzE9tYblgf3WbS+e++TM/eja
7w70ztZRCrK/Pe8exqVWpj8IxBZHPMP/du/vEsGwReBAvIlVUsKzdf/C1RNfP/nuPkjF7F0C2DYr
+Lij3gydzupkraw+Q08gW3ZVTp+5o370at/lgWQwpu+aGkVtqp+575/9kX+CCPvg/t8TTiHLPovG
xunJW7yvW7r/CUNB/WyfA30JdM1L3n4qXfhBQn7PPYWBdKAGo6C93rd34SqPc0POHhW3Pf1M6+2j
P/H2M/8RBAHygG16Hyejrh3Ihm2NRb5IsqDZADJPir9/UB+8j/c0VJhbJ62Z8UMCEleDFQe4sn5y
Kn506XdRPAeOthFGBFAIUSSzs+tKGSw//n7fHwQafRdoKQvokm44raatKTAgOFFBHqz7TMfmo4f/
Ls68qKnngOzuXO/Dndd6eT2jPZpgafjZX/joa30XbSMWQ7OM9uAMwZdzX+uo6E1cuHl4G/5LVdgt
jj85HgP2v5zHf0n579mj0oE8oJxyZ9nOYYl1UvIUYZh9ZepJHcJxmP8AnzK/IH7aZ70v7CCiDlq3
jChYe8LS/KsEIascYP8uM+bP3jcreXdIrW0fpqWPvoAS351DadYjJPLbu4Ww5gLmF/Tp5oGd50g2
11MMCa4I7m2FP8Ijiotkv8OCsTvgeJWF728BJH+Bjq7GdRclG4Lg9wTCVBmGOzzngZErGsDaXjWs
ogFr8zq0rELzp5Bs45ptaM/Oe09q+CtF+q722u6n9Du6Vvjf4wJyFgDMzW1cURF2fwzk4r9gERdV
Unbz1xQDmTssXO1pmVbwgKLW3XsBNWm++tZdQdTI66CW2fhX/lCbW9678Tzxpf6VektTpaAZF2pt
2xe4VC8/ZkgBXjrCti5X3IAVNUTLBmOpYDjbgUSFr4A0AQzf3g+bV391ENj44aHXhzf92j1Q+FGD
UNy0EI6NEpjyTJ1GRdOl+451II/yxBIDX+BF3SjbihLtaegyRPCuT/jhrs4TF/hj0cOPCPhKY7K1
lt5ZJbv/KBIAWzPC6uRClzU4bRTqypwm7EnHYx+VwHg30BzvprnqOkYrRNggK79X9B64/j0qYUW8
yiIOF3YT1EvIctjV8yzhbnsm/ugeDZm8gq51gM+hmao5Frrqp0VWanQ9RL/G7WpMuuYE/tZWmlDK
MhbjWux2nQvWhuuJb+t2DJWbTr4c56uQ6bAUdk3uazatL2jQ9IqnIMLjTkExc2IxR9QjJFvHaJEZ
Ptj03vqLfUijGMKbYeh9hRtLfZCWhRWjoYRFsIwPu22T3ANKNet2Z38lrJ0vQk3qCwQwh2t/FlOB
Y2S6tSvdX+pxk/k2Y3sQmGir2ij9TjYiI5gM4JseJ8nKjSVjrtZJ/KaYW95NzCYFjht9mfHnqthi
HTjVy5tOb422YIy3W0ZXXYV8xCJu2cbHgEArnTbTDi84TPevm2VkXxsbjFUy8+4O1mHz7diGQcEW
rP0ltyDv796Qi5Sl5RoF65d428dK1mYqpc+GstEdHrqvt5JivVvBPdPAD2Varh2gLBeyBKbSccrw
6nZSxS0ZysiXc96rpL6ZsH/K2hj6iHPUhsdUcOA25oVBzFTJS9fJGMG4iEsyx+zembq7DlRt8yVu
6Yu/Byb3A8+/NyF0mgbhh02mNhLdWzWERzLS4OhbfJk82NyN2DCQsA0Bc5c4ekiHuD54LFzLOYrX
L0G0vyrWAZgCbfnDsi/+0a57DKkVZ6895ifA7gdMVjBbH460tvELW7UrR3/ug2z0Zpk1q41vFAro
vN+nrgF3PSGFz/kfn4TiPCxz+itMe5I1TTPkcZo0aSVA3voytOuX2rEuozEge8nKj8k++jLbPJN8
6RvT/HK8GfNODnY/DYQsJ60TGGt6wZh7M3ePjGrIvKSpqSsjouEujHv1wDWHpm24VX5Lx4dp1AK0
SRp9NZz4XT5sIFKodhhLMBKjG5oM2/MQQUCgCebmNcK/nVBxUGS7fqPZLhkW8i7wsmFKo6IZx1cD
uaGrxe8B5/c98dSM2wgvr6F95fu2RTk2C+331IZAVS/9xm8aOC0c5N6IIVPzMD7uQT9cpQxa7iKA
Q3FsMIYtDUnqw2ATA1fJffke6Te2ULd64w3RsBBAkKW/k7n1MrjKBqWWEr/XNyRbhLDQs+BJbqlH
qk7L4AjMTFREBFLILJoxAu8FwA/d2vuVdUkfV0lNm0MnBjVny8rpnA+07fIYjkGHoSb9bU3hZ2qX
GQ8yqIMyVERVog6C097YLl9NNOHzTdvbBtyyR+c89Wi02J+hYA38F7ytLoxZi1WwpOj71/2QMAvx
wdSr4XwVLd1X18NBnMg0PjgoIGVmWbbzuo/y2W2KZWzG3Q91EOYESQd692nyHDXR9CD2cS27yV9/
NNLDaMHwoTkOc3u/SpVWczjqw6w8nKSt88GFd2YF4kNj78/65YWYqL0L1BofoP9jioXGW849j+eN
r8U1lrVrZdq5vexi235NapQ3DIm/6kY2fBtcs5wpdFz6HLuX6NqLA+9q66PxiM8CXwhLxJVowqEy
Y9OWAhBsQHQNKOsD8vaE17RCvVmwKoBY+fMI9+guU4ol95oTtud9qrxfC+Ya12DT8dvETMGBLLG7
6YxovgxhyF46f+hPKlX8uiWGHBiwdoWx9XTSAS5g3CSQv2d9B1XG5dQGnUmzEWfvE4X8U6ZJHd+L
eZmgJhsOjzuEXPq82bS/lOnU1l8ls8FpxIy6sDHnh0iI/itsAQYk5gT0lp0sd4OmBFbWUZTXid4g
DOfUYZk69SwnrauUKf4l3vufi4SRRrFRul/iEe+KQqD5CcUEQr4Ouu4KQmDmKt4DrO+nYIECbdBo
CcMBpFb3EKHTegV4gszlMHQkb0P14Ki6Gbo0kwjxbUBa5JHK7B7X7Cqp2yi4TQSsuspwmy2ssRv5
JaX+fAqFh9CapThGtJ7mjIJ/p3NhO9JcLyFv51x70bZVC9Lj0YfvYpinM05fpyE+kEEVVzz6IggK
bmGMsPVD8DjyEHYbNkJrIDCPiCYJVo9MBq/09prcuzHwS6Qtv4Almvnjs0WVMAW20+2+QXBKGuIy
ImssqZN0/sVc8oaRFPBzDVhgx4wEbRTjZOtTv5hR/7yA6K2egzQRaTbxUFRabzrf8LWIzJKw7qEf
EzevpMYBEKngzzT47nHfZAoYQ62ZzmbuR2FugBHJGYXYejb1I6sgMmVzzRJzHcWePiAVRtf4vLer
bYQJwtC5WGXjlq46D5TXvCZeys8yjP1S+JPZcoJUmiUo1LxCkAgpcaf0qqVUH+LGudsNtNXnmO7+
GaPqCG7I2uQKofALhuY82/dpKyB1Ayrtti1ByRfCD852/pQDwePaQnVoA7ItTkUIdzzP3iVNt1V2
GmbQXUBXAXhclpw4Xu28G09aEP4Al5WG3xLWjucOOIWneNM2zVo7ezeR10BLkk890n20euGzGAX9
o72k/+6nGscvdfFy6hzq5V5gpw3d4uG4rTREccnknaVmONRJqJ/mjcz3oscBMlgeFeEUOwqnOwLz
3SGFMlW2Tr57MlLYpYC/7TAAw7Zt5CRgAFtOiLfnZRJ90cx9GJay3sUtI34dFZKI8JaKmCAVkcFE
Ze2E9zWUrgYJuBujPxCocOfIztMNUB3YpXXElYYOes5k0AuAigYGy2E51X/iaV9yNdfJNw0QXTZY
a0oZ0+hxZaG94WsNBbQGqB2vgOd2/WvxqZccOS7Vo7yEFPk9EDCrzNkyrJVHpmOvphj2L7TB4DDu
lgOrG4gVEUngaW+5X7kuTeHfG4b2boG4IpTr0M0SNrvCLLo+w6Jid3lvXDDlMhIoZqzt5CNEobtS
T266dRDy0tnq2lCCxBTbe/gZuYqA8AgYYOr6t9Lew7/OgHJBIh9ek9znZbAA3dWPM2r8ecKgZDA2
zMU0cWhZb1zkfNLIcJ1dJcljAibZUPubzGaDOx5Rp13JGKpKWNM0Vw2d6nPXaTQ521pfTVHgbVk6
eH5pg1BcLba35ZRIeR2hMTvh8Qa5XdOg2hKhAIEJ+pvZjvVBL2TKFvBAGxQv/nSZg4DnEGMRxzad
o+sEFek3Q6DfeMV2b4Y4WjfeTywNy6XR5NInOC+AedjvaLusdzKaNclmpeHP4Pfg7/naAc229PsR
UhnExy67xj9IOz37TkU5DbymhMS6ePaGlVzHkYK06TSO06FPeVJFnTY421GCZBJIjXwOk/5Qy9Y/
xcM2HAzM+x78xhu/ORTZx9E14xko7kFkqMCGAmDJIQH/i09jwUfX5onyzWsD2snLpCZegBc1gvgT
Q2U+MwjcaowC/5w2A/3JjYQ5Xz/wJW+HhOSo7doL6+am9IQ2b/AkSBznnVvxH/jSPAPdKi7OE83v
sbY+7KXq6TA4EcA4eQgLTnVcJA4vCaPP9s72q+tLo5qk6kJPXUWgPR3iJUgu6S4Adu6GsNpX3aDx
HIJT4ydTl4fRNj63C59+WPhhvgrWJd9x/7bPodwQfrE1HEm8wPNK9Ori68wbf8tCDAyqCeq0RejL
9BjzZH0hKoiv4E/knmbfFqlzu8n0DIVOirYusPXV0gqomUaok4pF9J3EFMnf0jz0alW0pN+rqY1c
jZo4eLup0Y0FWrwtM22qxLHDSQCEIHhv/jyl4Cx6hlUNa8bLTM1SrntNTT5DjR7rV6/vXt9Ei/hh
2kZ0MQBIo+uCOkELaeGy66Ik80kPRck03fKUdj4KVy2+DN0yfWcCFWkZ7jyht50SYn4MO6CSXlts
stqyR9Pc5b6Y3BdABcKzGPvwSF06ZemMPC/nBjbnTQyy4fxIRlaXVodJqWKhumJMZXBVh8EaZgMe
Aoy1JqN+YFsgs1Dq9SWhfVyApRNfoRJbIClr5PTUbz1ECRJvnwDDxc7l2U1B0haNTiLMQ8YUnFkT
kR4FnSPHZYOiLjIZZdWa1j9Dx+UdapU5a+AaHxZvxmg0B6vcxkVTHzX6A3knaWhU7mJGZa6g8WzK
dOzatKgVB7ARU63ftVGmMnpMUdjuAjKuvRuyFZjzjEUrDFJqSJaOKYh2EaSWf4AzsR36feb5hof4
EEKi62kaSF1A8zxCEoIJyVli/JNpMfpLNkGm6mpbV3mzv1kGzFzyCkAt70WLzZ5S1GgnyH41F2oo
rAelDyUOY1hfaLF2R8M8caBTwq/HLcCwBaN0B7uZGMzjCLyvPXUnh2o7wwwIi8JmdDcDeqMiMigA
s6Hxg2Ps7QJfI/oiUPa0FNciFaQkzTAfPA86OO1Kuqomnb22ejdHfMA0B7VlLFMYhl6rAQjpmlLI
IcbzlkEPzbxOQ9Cjltt5FYpA3dWGrni/rhclcvbj2KBVClNuHinfFXoWHR9jwJ3zmq+skmJkt3Na
h1c6rAHJDVxcQ11gtaWCEcyJIYRXVMtr+n1PEKZgbWl2UV6dHuWsNRyxAYKa1q17gtC1+47ycXjp
vW2DnxCO8EI7aOVmyTbYm2DwpEMFjjFGpwm5FVz3F08v82XE4hAnNOZHlUNjeg/ZRP07NV7AMkp9
+rOTxgOJFp114Y2pv0JBOEFWntAiLRQaL0jEr2k7XNcBoNqJ7G3hDQJzrmkKc4jhibL2B9iOEyAZ
sNuBgyx0xqNia9INdDRGMGeMuucJ/jDY9/UGjYodmxefie4e0dRk3ATdhfK4KUYHSd5F7LoM39qy
DPiywWYALtQFms3wtAQRQlFp6MXkEQ+bV9RQfgnYHD0tu4U1Qg/TldmTEPGRs7ohLDb3FEbLhykJ
w/NMW3XhERc/0gadk959dggiEoP10tv6gFEivbJWhlnkD+Y12KP9QElteIa81d/o1PnnPgiWB9Iu
yXPLeVAMjYjaXHM/PqEQ9K+Ut+H+6TYdNoFJ6+zt5ILROmyHhj3JGTogHPi+hhQdNTbr+5bmssF2
DyeFgiK+8siv1PY4OWsJXQ4k5Dl88tcpYEcjanYUyrJyhr1MWtarcjYDZLnHDITykb11deuWo0NO
y1Zbe0G4rgcYne3XKZzFsj0x7s8yx+3BtW1ww5oYb4yG4XaZtYsfpGbzWbVgSOBCNWrS2jP2PKBH
kvkyoRnE5C/+HUigbjFMUxuWN1Fy64VYWnpmobDbTShAAdA+br5Fw9Y9wiFhTWADprawSIJmJrki
Rv+hbOifMBej17ZZYlOwsJO3oPXaqhtcfytdGxR4TcndFoQUByZXfxqd8gc2tWuxanQ32I/GqmQb
m0seD1Ppwzcz3/3Uv0DWjx0tBE6qcRBhpboRrVBgFWahkGr7Wi/dfESVM97VSKQlA2DkqBfV/Br6
mJ5GkHtvXG3toSbRdBXJST6FemKoJ7BzeQlbzEwF+nY4aMvouBIYZUCh379o5ttjDFDHDgF6bJsZ
juM/HgRKkmzYZ6IKQLjDu9oycfR1h4ptl+jgMz9uPdyCCKes6b3g1M6AEi9RMBxiPNRrC+iIzlrZ
9kM2KtbczF7aFjXtlgoVYfg6SVVvRQNqG3q4CTgDwPsfXCSGHuO9COtcD1/8IfL7rj6QeeM/GWqo
ExsEjTO/YftFOQzF8sUQUpkEuNneCvd9tDMPAGMj82HbkvBLbawqnQ61KZReWE4Q9Q+bXdEeGul/
92W7F2+3k3sOqaaeYj9L4Zd6hOU3v67BHSy8oE8hAOr98f15qzYYmDyrNRkqLx3VC/D84es8Jeo2
Unb/Bkl8TGZZupQLNLqfRxQZpRQNL/x2LHCIvdFDUnNku/EONk5IfNzMGH4hEwGnAQZbar9vuI95
7GoF/FOJxVAeXNL4mb7VZo3XwKwDiu7lCInlwniprlbIgEMxFq3dbiHpmaHXdk+6XdOMe4n/w99c
ehVChfFe6nm+YHQh33blrEIrlh51jfpMdRioc5xjB8gQvFl2CnFq0eWZHPib+JC0YjxsLvjhaE0f
Rm9gOP3wa3iDaZ2F/vuvZBvby4p5Guwgg+XJn0Hv040gOPZqfTNaORcLFoFZCuUqzHFVYQjaICfZ
lrcEI9cARPFXrGz7ay9Cuo5sY/No2uk5HE1QTivvvsshwGwBO41rxQXyPAekCm+wG/dsx0plyTEv
luVWdyhU0iF6QGKoK5d4I2rXSF6zvU5Q9aIOfAy9BiA1FE6HkUt3NRg/ydGKofOw/YISG3PwaK/D
Q6fX5LEBAKBA1YFjVe9dCUkD24ASQ9McC5DpJtGt+AZHawhbtwkCOB1EHsYOBVFjeBnZLshD9Ta+
n+zXNKBvBoY+x5V38dWO7XK7CxU8BS75us1eXdZgrH2FadUf63t71k+bSIqOQYGW8DgpsIT/E+3S
/IKeAQZy1iSYNKe65Ia3exlTZJ4MA3fo17nYx6QXIqgVG1L24kbhntTeiibvdcLRyEV9mvUktWUb
kS6LdUpL0SJdUooxdAwbtKuNe/bSAPL4EDc7wn9d+QPf2qkKa59daVQpJY4xee2vrL7t5nl8ra1x
h4ZH8gAbtymP3wwUtje/mmlTLhOoSmTmULxXNKCkaneM/lBw8huLMjAtCLxR87qmXhnPUVopHob5
Ntr0CJVwv0AlykpKNIAYImYim/foJYFmXzm4EZzC2ImSuFrfz2aW560fOYYsXnNU05reABWxlDpC
ic1XORYoV/WhXicc4FtD16yumfuCmjC5IZDT+aMtTzFtJTYzLtnXzGtSCcYR3OGaxPxoG/Rv2bgO
yXPQ+o+xZcNSzpLrP6kX6Tz096nqaKBu1hAT+5706mu8txS0G72XCSwZChhBvn1e6E5sp2AqB8eM
HH5xJgs8nFGx7LpvA8H/B3vruOKtD1K6mVd9le71eIhqLJ88zJNeuy72j40H/SVspdEoNbNqL3CW
QBRiDpq1DGwVytZX5CAMCmqwSoVQ69PA06TaMKw4NjFJ7sHQifBDKPYu3INcKKyOMSE9WGwB3tK2
svBw6f3wJwB5wYu31MFtjU7qMHoh9JH1BkdOh0VNB+rtOYScXobtETwn4C5d2B2bzr41LwNRrkCl
g6tuI6+kx/3Two26CkNKc4HZ9qFfUlOkW7fm1htFUQumj22Ar95KjAiyHXX4A/MUP/i6hSo6pI4K
mzp5GjlayaQ36VUdO1TSa8+fRjL8wApGlkYMXZmuMXRA0Hbmnun8g3UbXiuUpeYsRmV1gy80KHoU
Ilf7oDiYPmQ/1bq1px47umJf0Z+Kutf4iuPtbm7kdkB9wShiO56KqakHGF2Tes+MmttjPXfrCfp/
wHTeSqDLadZMbP2xYPSfT9LsQaYTSU8Bi5aDbbYuwdpySe4AJO7avFvGBBhNs/xSGPTfJlE/Q+Qa
A9Ym61gY3tp9Q2D6rVJVzAP5PYj3+Mz4GtzCjao7LRTQpdxojk1V168UkjnMg7ct9jpMYAg8DVAy
CjbszpTGNLNtpMgTEYgogxYCLblKgheWbmBnCxev2YzDqJLGhQUdDAaGLTIivPoUqTyplu/h5A0V
oPR90VlwMRXKw69mcQmATlPaf+8iOW6l5ysRlRY99k8QWkZXDq2/ndM+7CCrQ8g3tXJ5aqi0P1es
uJaMQInkms5Q+UlbFJWYVAbX4TLG+J4hl4NG/7qDffJ1CrOnaxCkIZDCsDhLCokcORcxFt7ntmPN
Qa7BIMqokcsxWhZUO9hR9Vezx/uyW3h7BTM7921pd23zQc5TacbAfN8Gar7altgbMzVx5Q0kPGAz
RbI4UP31NGzzjYgM1OW7MH4MhtjzC6mh00sFmgiE+3qY5JJehl7s99ataZk0+34IxhY+ne0kMLBc
Wl65ZUV/juyEEa2CyqUexA0meG1Jhz1GP+tHTd7qdfuuPQq+dBhyH4Mxi7iAtk79LV5UVPawUzrQ
qO+qnrD1XgTw+h4xL8mp3qGfRX1578OiKtf1FFaNn6aPtGnsE+1kcvAD1l+rnyzw9BMw+LACB5l2
BktBRWq80YvVOuvx+eWxwag1M5hFviR7jU9HU36hIae43b2ugiDcL7zn6N58PSc3PtnUD6y9Q4sW
IySvKHRWWJKwPtqKNaRrm/cNx6gDJP3hgpF40l/8tR2BN3IaC+TYbPftNGFmQJKIlBA55GDO1ps+
kjUaShZpsx9ZbJuXekogIqASzqrNCO9iQ8RNFshAfmvTUP+Rg985QMmS+it6H14AFRRcJXRqQemZ
RbkDFoB+yMU7ls7xanPF2NtmXrdlEqMhQhkKHccUdw9N927Kkr131wymwL+61vPykW9euUEkps2l
39tbvofuIfBt+40x6Q6OORtmsbED9N6wwkSW6PTNBALeeY/aV+YkP9g0GX5rvfATRkz6OdRRAg1d
D2ObdYTB9ZqYF9VJfB/7uPwxiLtnhR1/BCsAvh7TFhXCaji9TU0XXYt4BvRlXZY/vvU5yG6DqrwO
9wcoCvxUMKd/Y78ZeNRlCxT7wPUU+xCgSxXuZh5aNHwdTsFCd8DrHAYvahdwqSmKstr3/RLaStrD
Hl6op1SjnM40DbEm6dJJJmXS+mvVLligpI6u5Yqu76R3EMAy3nvpL9oS8TisoHpAvGqdHtwotwUt
+K7gExVreL207X5cA5/lI2xt7wSHU0guMAL4SeEoHpzWXfvA0U3/w9mVLMmpK9EvIgJJiGFbcxc9
2W27bW8Ij4CYJRCIr3+nvOqr1xQRtbmLvg4oNKSUmWdQe4MMAo1eB5Rk0Plh0o0CVgCNFkAcq10r
KjS8gNCJtqhkpR9mD5lvDkvE+x6tiG9FGPJPQeeVD7g09R/LwJQQxS2qXV+jTRGqGXI8vaTHPkQ+
PWJ+nuuaVHuc6+U25Cz90JlkfA7G8cFvmz8ZLBoeOw5JKVlodMLhPn+UyFQ2rvGq/dRglW7ga1Ps
OMvJ3xFN/rsuyeTTjINxx4u+OqIc3BzSdIxik89IsiFKt3cmF/pcjCvUdfzmL3abeCZVNB66hI/P
dJzzO5R0gmeK5sdWDiLbdV2D2gGVPWrkw5Ts0TEyJ5ODqTAiKf0CBm/5xN3Qe4wY7BLQ5oGSHSZo
zwYMW6fncScNYBCK1epeKup9YCz1/iK3bk5tJXsFVMoISaohQW2K0YR+GAkVh0sPWgPXUYADS5GD
oCMaoG6boEFDprzcuw7WpuhRgWr8on0gDcrhcAcjzQ68wOSENS3ixpfpoWPcR0yG5zPkTAeJK30d
QGtpD5V+9YiqB+jRhm8G5MXnAA099Jdw6uoONXMvY9Mj2h/DZkx78c3F7XXcal5WP+ui/mvKpD0W
eebvG4EVdB05twBtsyX+i6DoyiCsCEx2AZ2papcfADK4F84UInVMbgOq2vL+XpWwKgNyI/ZRNqxA
YEKOgKJ9WXy6/hUL+L9/QLc36EipCPLNqDNxDtGGbONUYQMEFQ3/ZoVZ0yRYADD6lxF88w4zA/3V
aKpjXSAb+oCIe/23LzCYfd9CRiKlKEg4wfOvEz38DwqkoSLbXhqkeQlf17w7TwIOUlQfGcBiJPPv
JDB1TruCnVz6rsvf33wXFJdnBDcOAHT1WQYvLcDc1z9saVIsUGaVwnm8AD8n9kp0TLrN4Pz2gfO/
/vCldWtBMlEjK3oEUhCKDRhrRG4dXmDfvow3WSNS3xb6bx0cDGOap7E2BVLKU65blC/XhNiWfr4F
fB7gsOT2aB7HMzp9XkqTHbLSA7RHho3r1mvGLwtvsZX+TUTm1k2zNAbWEXedR5e1pwSCIjmfV8LH
wuKxBf7TSHoDJnWMC9puU+93ncrd9QleerIFeEbdFfIZuo/OrqiODSv27iRXotH7TDXf1iFtKGwE
dcov2VD3CPThH5V6fCOnCqkwldB8C/WrM6dr+2BpFqz9TVqFPl4C2VOffOPpMyXhVomPjXRWAL1L
I3X5+5sN3CMrgXiw9GJ0OPqHtGuimHRhflt44NYuHuTYAAjYgU2jxbkYwqcSBa3bptjawxOgaDm6
WdGZz+FFq37v1MFN1nLUt7VIDVJcWJcDL9+EAJkQNp4Uuj17t6ier//4hehm61uWsEryRvTE46Fu
H1mORAHE0D+56327/vwFppGtaimjmk+Jmipgzk0GhZiGPaXu5Urhh4Qdg7IdPgzoI3xo5jZ8mJux
7m+LrLbKqZ8SpWcfpJLQDGCKUudxxMVjW4yXPNiTZGXy31c+or6tpalS3MS8CHxpAFyPGcAotOye
AKjDnXL6OVVtTDz+kjTDqSNzvhJU/jEy3kG+e5c9+mavpIzU1GEQ54+CiT06JCqfDHB98w6lf5Rl
wrTdw5i+OpTOwCHJE+U7ToPsAFe3ZDNSz9kqZ/JOQk4jYDSJOOg2H54AZuRHdLo9qNZBQ2qbZKgg
bRyYQf1F8V5suCilOGW9miDz45n5gfateGVl05/aCKqJ+RxOD2SeimcFgb2j1xN1r8J+eoHXBbIK
2ZceCif1sO9zLOI9fm71KR8G2PehXAplqKmtcTFo0Ji+dwNhPniyjLY8mtJDMvn+MUrCAK6pSHUj
QBfz/EvCus+AXzvHqiDsV4Xq2gn9zvLYSjncDV5wQRqHNCYgacQ68eddx0azNYWgjyYayr1wFDtW
KbR1itkTgAfNaK9HDkdXdeynB5MAb52pyy2yLP1n4Xv60HQcqdIU9gFyN1M0x2IKxCHght0DcOqu
HRoLm9KWbdeo1VG0YsIzgPmX8iCBMJDfr6hQLMRZZsXZimlABEAwPge4pIPPmWZrNOaFvW5LtXPD
nVkILzyTVj63iRp2PHE+zTpVWxc32a5v9r0n7gjA3NeDy9KnWJGXFyJ3FcPVDD7s5gAx3iEG44Ou
XAoWZsF2wQgzJtAScqIzQ4M6DLO9zz8iCq/Ep4XfbgvNajfVYTfOiE8oNt9FFaBbnfb80/WRWfrt
1nEnB1OGkuNMCvWwMWj1NiiLR6gz3vZ4a+Adp20DKOTPMXC/z/M8Ac7s9htD/RXW+tLPt3hEmqQM
TX/8fJjeb+sk2ZXNYy5uMhBCyLZura5CXV4M2AEJGuHkpPIAzSmzMjTk33J/JzjberJJMbuipE1y
nmFGCasLNjxB+v8QoZ8fB3Wlt7P0fGB+HLbrI+9XXrXVz7HCv3eGEkn7aNhnT2ZsN2WX2h7szMo9
8H7poc7TEliFNv9cDmjbuk4p79FEA+qzTo3/IWIA1XZ+HjyhG6iOXtaTY0L6dsfczNxB+BTwRCFz
oNBwBn5y0yQ8IBGDdJrb/4DSdj4AvqTH59ILy0PYDOW3yM/HM2rDcJbJG+9lihDfmjBiBzS2kM8D
Zv8UIFClW9VPZexBjxngOTfAETvUm4LpbJN4xXwcnH6Ik5kAde+kZt8L4px9DWACyqYRysGT9wMl
PP2DV2V9runU/PXzvgEQove/ZjnxPyunH58mt58f/SqdLw0AXqBeXs6HiJLyM5Ft/zjCrRnU+moA
SYhMr0MZsK86Is2jYwa0J4CXFfcwXeLnIVceyjE5+ZHUpfoWet5c7xLpkq030/oICS7+MUDL8wwY
sfxIZ+09VLMPNL4JqXMaxiY/+UpPXzrfCe/diBN0ygrASikBtgUbLEcJzwNKvOViXwhTgt5iAORr
3WmTA5/1CfQ2P+6HjgC+jmbgZnImvslyCuqFP6HEMsBvFVQB54UJ0saK5t53h/fdT5Il0wGSTfo+
Twrgm0GnvveEAkgItKc7UFZQ5iOAMMmMfIYbJQdqIfSy+zIYEHyzptswSLJ/clpfbPtSMXd1tePG
8d5it3Yq2FaVJIrg8ssnHkNhsf8MhFr2aYaCFbBpsvZOLtrYT/mM1Nmru34H2hFKcaCYPBSJN+1R
v73JhJPibvffW1Gi4SHdu2N0Vs69NsOjGzn3cBjaXY95C/mP7QOjtcEbIzc6+8MPUBK2JgUG2H+s
xtXIcYme742ldasrfeDVUegJ4REynX3kFZuqQiNLsr+gKenNTCe1ASQN/jCqf4Hq7esUiX6bB2vC
Lf+kov7/BxBbRXMODBqYtZriFEau56ae5GM3a/MzpKnc4lby2y2kt6MpEmXm+ek+qRWwYP4MAhct
BnOfDgngkKLDUZm23spR9v5BSf5JU76561a137GZhRM4peOe0flcKblyf3j/mCHUOggSXNEBBcSF
hc+vfqrPY/91rL1bBL+x/S+3pDe/e/CBfp5oK2JTo4WKKu2hB8gk8Sk73LIgEV/++4I2ZcoDBsvE
QP3spumPP6vdGPzqxmxlcy8Mjy2JBqzK0OASxGKH+s9GlrAOcYBCdIqV4b/80HeW2z+f3zcjpEo+
StzkTZxB7PhDQ1kKgoAHtDoBDWnfshK9CbRmoOI0wvP7+qC9z1AmtkqaSdERRmaYx24KxE80FztZ
DUel+q9BkyYo8Le/bnvRZTm/+bjSa5B2wbQjdqKHCcQkMJY2ToLy4QxqZ5KtBKWlIbTueSOcukjV
RyJOS/TsN2gVJq8KAHG0lUtF7gHqGO8Tl7Fv6Mx5N13O0EL875elgesKmSQmrpg4l8WE/tJLOq1J
GC8tOutAASqY6SJSc+wDUQLo1x1LAA8nbEUnZOnx1pZ3BDroWoXBuU7LXdEChtzvyJrh6UKosrXT
dFFGGl5MAbTxhw+gtD76XX53fTn90497Z7PYwmlgVIN/AewiRn16SovsEZBRFGycIzF8H/bRS99I
VAI63Lo6xzvKoV8ZsffPPeJaFUzcOiVVQTHHzdig1gBi+t08BMCa5oyCd2lEvrI1/y2g9z7ROv/Q
E5yJMAb5o67YMZkddSe1U8M+tvqSFEX1qJJ2hAW1oSdAtutNw0LnsQcuD0n9aNZym8WRviydNzuX
hn0DonZo4sk1900HJYa6xf5KDkXlJl8hC+YhJYEIXD8XQHVTkdz1fFIr9aSFDe1aYcMUElRljaDe
guAqpi/MjUCNG89a/RzEU5+v6Qgu7APXChygpPR6qMsZHt9jDWBwP2/llBBQ86vbwoSt1AY8q/Zm
BaUMb/qu3d81CieBs+bIu/TzrSgxSOC1VNaGYNd/DnywPwjfVMmaFfbSPraChEtEocp0CM86Mc+s
j+54Pdw0v0B1/HdxQX4I1eEhGOMZOnawjOozg3J0S7ZRYeqfoUzc77R29Nmnc7d2sXz/zHMj66Lg
VRHMIlIoSc1MbJT7XZgvkfrryF9B/ud6dHp/OtzIihGBpjWgQ0CZDYBLPdYOGGQOauAe0rCVy877
U+Laim0hB5vEBxsodiX7gos4SCT6+/Uf/0+k/v/jDpK2/86Ji7BDqw4r1YVmxQ7kxgmAr05uqaf/
FAEgWk6u3G04uUgkXb88DpMkH0Ik5mcOvMMDuIOvE2CIdwqgl28DWu0bo0YQSd152IN4p1/lmEd7
9Pnc0wgJn00EQe8185qlkbfiBSXIameNpVrx+QWyhbEnIkDy0jW7n6XnW3GCBRA8bEc9x3JIDdQo
1N51I1iFgdZzffT/taveG33rOqHaIYDqZWVgFdY636s++208oT8C5BhAnqsb/jbGVEe/CB+oF5rd
VHXifgo7DeKJG32rYS4KdHLgQtuwLJ4T8P6+g38L9C5L9MPoJ/JHA1YGZAAMqPlEZ1spGQNVqvwF
rKXYz2VdbvtiAE3GGPKFDmWxDXpj/g64dxwLQO0+QA2g3UtgdO58je5sB1rlto16eaqpqWOX+D/T
DhATXifNKYkE6jHAAPYxcICZhBABHk0pA2I8Cptn32vOGaigfGzc50pCBMawUvxodGsKQDrhlcUh
n7Nt6RBNK8fq0gxaoTIq6diEftfEo/ttcgEPatSum/5en72lbWlFSl2YLqmcRsashUkZvhbQNii2
3Kbj7doaeGNU5xF0Gv3ziMn0YeoWOc5tv9yWwAvCAuigLKWxAxmWQzKD2ebLfM3345+O+Tur2ta7
85PZJS6q3jGoCTtUSTZZR3Z9+1KMLjQRwg1YSXejN58jgnBRlPokho/KmL0Ao6qR+mgMSJpgl2S8
25vIe0yd4ljMqIPhoOvQgOFruI2FGbR183LeoiRlxuDs1LzZGH8G+bK86QqAOs9/A2sHLY4JgDAT
j7Xa9ATibsNn3k1rkQNPeW+IrdDXQ8RQtFC4PuOqlD8MXlqDI0SLcyIrvSbat7B5Qiv8ZYBOQ1BA
BueiOI3zB7BdK/bz+tZZOJVDK+7l0cCFuDy6U8M2GUH+ENBeUJDS+F5Ha0qkS7/f2vwjZNg1nVz/
TET9GPTlF6nJcSyD4/VvWFo81vYPaAAVDa9GKtigINZKcEzn/vWmZ9vKdxqlwwb3PBMTiEVl7o+2
XEEqLQy8LXNXei5k0FozxI3n7sq8OsFkaONGH10l0CJMV9psCyMfXN7+JosI0LcfRggRxBekd0he
tfgL4+XrQ0P+hZF31r6tcIegazgJpY6pA9pn6/ryBHblCAI9KEvOjgtATlD1nie9JQOhO5aX/anU
kD2KvDmLWX4HHWt67NK2uZM9+GIRaPL+dmCXchLAvO5mTJwUVQTwhkACZ20/bXwIY0HrqfZyMAnH
SBxH0N++Ja78OmbA9YHjYfap28iDC72gXRQ64wHHZ/jk+x1BZQUNCVR2ZNl+jXhSbQOPlmoHTi2d
7mstID8AYFq7h2IIfylAedhRMIw3gJeW94qLPC7zQJwYcPn7rvPGv0UaiB86g3pnwKXYgw8gcG4X
FB1ZOb2Atc+h2ZEk8NTuIBz1wZAUmIOgqYA6Hnhaxdop/LvGzfgRqnjpywgtpjsxkgTaRzqAhEc2
7ZKiqu/KAYIlbc4hYAKj1O2g++FEBFSUWV6ADwgII4zrPTUc+2rwjg3oRjW094HrRTpCox7iIIkC
3aoC7Xnk4Ic1zGnilFH1CWxJMDmBxUKTJRH+yeEmeHWiKNwnY28grUTNPqrBEQxqv3+BinN18NIg
3HdMg/YGyL6AetPUes+iJz7UXwR/8HQewB+7qE5FqNnnhM4gZQdGAXLqkHL6WVbTDMX4GZIxbiUe
MvAc93JU1ROpRX3oa5DVB96qU6UTb9MiOkEnU9Ea3Rs5QdusBY7bCynbp90gHkEwKx6getb8gWIa
2iKNnAsIisHRvNsHgd+cyimIzhTyAs9d2EG/qowUqtheptI9CQxL95UB3h6GQGrrIJ1/7Ubp4Hd6
7rCpFTjaDw6NgDIvm0pkoJaAfJ1pWNPVxskOwDb/SwGAqx5AG2Xg6B1J2+k98Xn7UtaU/+Ktcfdl
koxQ8fbD5kKuiPLPMgM7Z9ONIfvQRgr5KCoMoKiV8zy+zJFRYBkYMBwg9DVgle7a4MXxcNayyPF+
6W7oPpY9yQ9u2bRfRJJ/QgvDHGlnan7nZxpElzBDR32e+61KK3UqmvF1pv7sQwpOgeTtuGMF7iJA
c9tOJozfpy4UeIqBjfnOK9LhNmFiN7DOFg81NFitAe0kmDNsmzk8lox+5hfjmOsRaCm6WecKVJPQ
kYTeXkyhOT1MSA1SKfcJBbD8+gsuNZ/3Apx1soAHQwcvd/i5Ba4G0m1anqFNBrGMIAAjM8mSlbra
wglmA4eryfhdOo8COoZD+hNUNlgSdllAV+4oS4+3Uu8cRA7QQgikFb2CwitG1HeQ7Ka7mwbJxgs7
PDQGmHN+ho4HJDq2Ka5AlDxO2l35+QvTbIOFM8PgFF1w7wwJCIpCXxc9iLW0e+nZl7+/OSDRHC9H
GhYQzQVS/NkABPtnchJ3p6OMr9zx3y+muYH1CppOk2gF4D/KQGZKTOFXsK8R00h2KojzBAD3sfTV
jdeKyxJ48z2RANuo94CGz/lXUAS2Eo06L8edrgNdo1b761O+sKBsiVhQP3k2mw51uxq6FM1FAbhv
pv7H9acvDJhvfQMUTVF8Ags5pnwe44Fk4J5mAMzVwKXvPWyOTTv3ZhNElVzRZ17Y5751wWZBEwS8
8lFN7Yb7moDGGBH1awzVnSpvMhGm0Jv478yAEtUnDkQe4gzqxl84Hc2LahsHfCPB9yzLnJUr3wIW
0LXB1jhnUaqGE3zMgxDUUdA49zII2FbmBOJqohzzz5EIorhJwEIC4iPdaynXjEkXVoZvRcyaQKhu
DAFEpNAMascLITRCv+n6wriUJ98JxzYEm6alV8mpxHmehM0mkXO/G135242SrQ7xStw2xUgfwP7/
c/2Fly363gutwNlkQEJMDPBNBgPxE/HHkxPhPgr73m5lJ72/8nzb9q4K21CGLa4o4/SZQPGtgS9m
1H4c+puCj29b3vm+yIpkqIEXgOgFSgAD25fQSQOLTtANqDPlT0cyeTfTUM8rs/T+oPm2E14pgHIW
MoStRfjo0QevV1vg8VfOgoXxsn3wGqMmz5kQ34grX0PZ3qUZbE078bnyxpUNtPT7L69+E0I5vO/C
sQQmrkj0dvS8WPD2i6qyGzHB9PLeN883tOIUt6/gHCnUdaG665tXnuXyEzjyxt32UAy+cbCsQAqG
dBuBlwWtEpTcG6Q7VSA33Kt3wfjp+gZ5P4sFauC/3yKcrJ14hQ0yeagZVOOmcjW05b62ytngf66s
qKW3WKGTc6jxVTWBXjtpfgIZ9qCiqjtE7vh1KAawe9lwuP45S1NvXSgBHmoHk6UsDpFSbaRTQRmu
q7ah464cbUsvsMKjZwoAOh20MVFk/VRAdbAD5ZCvnP0Le8PGenhm9IPWxXQzMFRKTTdj+CPl99pZ
uw4v/Hob6zGQqJ9EqUC1S/mdm0LtwLSwicyT1+vDv/QBVrVidrIC7isY/rnKvW3U6e4BEvpQrmoa
daxcdZNpK/VtyAcsgEGjRsg7h+wrBNa2qoE7rMqPzPlz/UOWBury9zdbfOzUmKlczPGYAfkKtcRf
Ucq/CrFWelkaKGtjJ0gBdZrS6Iz/bBr4+Dn6byWzfTOvfMC/8+H/Tz7/H7/uzReAkstntzAi9oEo
/4i6dPcMcg8EJzLKTihctWd/hBLTDAAWOJtdXoCRxvN9jobFDrqWzlE6IT/KruTHLCj8+zJBV8Eh
Kt+GjECNWwOfuJlFCuJxnZITigQAp3TwMZilo3a5102PZjLDqRrS6BUnFIXomcpuw1/4tsWZEUYB
PjrDHSArZoAq5bciZ3IP6e/99QWwMEF2A71lEHuTlyvskJWviZ6eSlyR5z6FxmXtrZWFF8Ki3T13
nLQo5qwGSCV6FHSEyqfZFO4jGZ5MflttFSLS/13JlQgjXw0+jdsCqtK9hOTplNIv10fpfWNn6ts2
ZyAygCXB4RfDgFM7SaaKXeENuNupnptTZQr9MTG5/FxCvwpazcCTzqprn0Ghaf+Yrk0PYPxBJRA5
OoSVCWqRm5G0AaSrMkgGkCE9jSkJ2kPnwQEr6wMo4l7/4Uv72xoVLy16cJ1H+G+w6G8T6GyHFAKO
v3ylHrD0fOscYqpJo1kngEB6rDtWqFPtXYgdnRhzkpUzdekV1kkExY554oQDXRA6h6y/iLrn6Vc4
nA2762O0tDotjEFh8rGofbwASsfDyaAx+ZhK77MuxbDpUgSHGiK9tx2rNiwJldtSpzMOpnF+yLyf
uLdD42kNpLL0IdaphHQUcldJL+JWQhaNmmwTMSibRXGZfM/Stc18Cd3vBFzb1VFjpEKtcHhjysNt
EhZxL/gaVWthsl1rshN3FKGG8nGswboiGlZwEFApV+6A76fr3AaTzBymzJBREnEf9t53tyn19zoc
nc9MS94doA5a1lAxrrtfLjMAjV9fXe8HWB5aO6QaJYKAh0t0O3bbcmbpDmHkCPrTY17kH6+/4/0p
4aE1ajOnCNgukKGSBgSUSt1A8WLNWO39KeF2YwlhSaoEXMszvCToNgvbPRQC8r0gKHpf//lLb7CS
V+IPhLWy9c99pHeDae/8wuwgirOCyFt6vLUtOPrKTq28Ok57BtsEqH7P9Z4Ptz3dRguVbW8oRWoM
4uQM1dzfJYGOg3y5aWRsoFDBcI/VPfisLJjOaRJ8LYvhzs3W4LALa9NGCbmsmaqg5MGZBi9D/Qp3
x72GZlOFcsX137+wMG2oEGiTVVFrYmI2DmjCQC+aafAArj98YV6jy0vf3PzGMMoCDmOic+ZD/YiH
X8bAzbGByxVC29LoWCmjbpMZcBeMjiM0KikfgiGBNt/fslnZtUvPp//9/b6AShNMCOYY6qoJVMxZ
+TL7T7VTrwz++8cBj6zIkyu/qh2w5c5BraEXOgX3jgoB6HHLR+h+vSRVtVKUXJoIK/xIk4G/5TQA
VYnK3fIiODIy1nAhWkN5LiwjG9cCPZROMIi1xkOVbqriGRyO29aQDWuhFBxdxZDmppTTrYrmu5Yg
QsDu97axsYEtkCXNBTom0NlAoPhUTSTbtq1vTlPZt4eb9oENSeECggnCXIafq0d45/xoRfkDGuwr
j19YRjYqpR6zWaLoa+K+D6PTPLJmNzgl3WSZms5AXkG9jsuf1z9lYUuE1paGp0bF4FIzx1H9RFIX
uLP7EDJPslwraS0sVRugAtciBaOvS8Tzmk2VNds+DGF3s3Y3Wnq8taWTrO58QQCNpH2wVeCR9hxI
yHmtvLTweBvGkPRaB4nSoO2iNgdFX14jwwC8LgugbHR9Bha2mt0DyrshSmeP1DGMWtGpPwiQ7m57
sjW3Bl7jM8AdwIbrLtmEPYNrjbMWq5d+thWrSxAkA+iD1jF0ESFP+NkZfl3/1Qt3Rrs1XOS8hA9D
jruJ21/kwx8n+MTBGkFDKMvsWFLRLXr4p+svW5pfK2LD3yjN26Ls4jSfCIpJQEHAZsvZucpbqbwt
gHe5bQJIUOchvAFMaIRM8MGvgmyT5yrZ1OBUvsio5yeIHoq4TtHxT6eMnZvRl4ehhQ1t6qeA5Sa1
Poyh68PEKG3DOx8F4V3JKdiySZa1UD3P6q+IDBReUNA9xc0o3SldRp+uj9DCPNsd1iGB2TjzdHex
rYUXQsuyPVot/fa2p1/m5c2NAuqIOdYl72LQwLdh230Xjvf1+qMXptZuFY5RqDNXMH6God/Bo/Ak
nMffHnTpb3u8tf4Bxm0hyI7WNmt0j4AGLBDs/HazWjuCFyKz3fjnpTTAJoLlkQGfDQ1ZXNM3cBDY
eEO2MvhLI2RlAT0wMD2MaUAAdNkvpwW2SFHu7CTaxPvrg7TQcOQ2AAAebx044h6OMtQ9t6IW0L9H
n+YASGEJFfUIgpDOWO6jscrPKTEEAstwFb3+8qUBtI+G3ql1Nw0mBom3TCDt7b2qpt2a5Nttz7di
B3gw0Ddq+y7WEwqdBLrFOy7bGjIhXXgI2mLlNrD0GdZdz3c7LbMeQJMCsr9BuUmKdOcW93nTrhxA
C8vAbp32s87hS9gjl03URtaPuHGLfO34XwgftnAVj5xelQVAFDmK6QYsJJGolR24cFDwy/XpTewI
Rz7BW6xoML/Uh0QmOPAD8VuxcRx/PoHhAB3vKJk+6r6YVyizS19zmaM3r+wA/8hDGUVnQYLk2fWT
bE+KMVr5oIV7H79M0JunsyEZHKpEco4m4PIp2yX8BYpN0BaF19m8xohf+obL39+8JYE+qjszQGbm
Dm5fgCFC6kjRldx86eFWVGQSjjew/fIQST54TvRndsLf13fb0uBYuzkiEMQo4d8WV5w54C36J+S1
7hbSUxBRTtSHyr+NXMVtSasor3Kc13OL2rl+EGy4G51wZS8vDY+1l0t3ZF4k2gb4VsjFKkkTeGMU
u+sjtLCPbSWroetgeVgDbg6POh+QnoibB7+pldlUTvn3+jsWgpEtWqUipFYQ9EjOBGkVK7odTEY2
MEXYpGsSk0tvsHa1X9R107cOiTMfvBnBtn1OzyEAooH4ef0b3oeKcFubKkOxZebTBMVxqYGFVF6F
oDS629pArICXBG5K7i+4C/xM+ttoItxW6nFM78NoOaliZ06yaDvlUkFEcaymW6aeBJ51FDWh1mnt
pvI8NBf0C26XAcTwYOK3piL27qzgBdbCNWWvZM+97jzW896LvhDZbFn6NEdfrs/Ju2uXBLYkTTY3
w8RgfXbW+X3lIlEUvwAOX7nnvLvr8HDrnlNNAekAdZdnGPPUj70DDzaB6vzK2L97DOHp1oKFhNdc
lOOozxO8rlL6NSfONg3Jpg8OXnJAareSSCx9xWVq3sTtKITYczVV+tzAPWILsS8VC9zJD9cnYOnp
1tmT+WCdDSKCkWil1RP8Nrwz9MHXLssLy8eW9HI1TOnoBDvq0AUf3JFwQOg6+DjPHWQHwjUa6dIi
sg4fsJN0Vs6mPYuUnRo+l1uYjJSA9E+/rg/Su5EDU22dQX7g+T5DFnduKATsTN5BxqBmQbmvFct/
guvjb8Ou/SlHSNmxNtNrJJmlJWZtb1b70F2uUqC3G7goinL4FfUtLM7mBjwrH8VpSGkjnDnhTWkZ
PtTa7mMSEvjDwZU9csGMSJuw37cjbVYqdAtrzQaeeRBJKkttxFmzCn6LWdfctW0Wnq5P0tLTrd2u
NVR1FLS5z02Qp/sOigNPPPKqFQTY+xkNAYHov9vQC3sdpFoEd0xOv+FcNm3Cmj/D6e4jgUgUfLO6
u6QfH2CU8xu57Bqc/d3bD95qbX5UBEongnvmOeFxCUMbX0GFlz3ReTrBQXBzfeQW9s//oc/8rIfz
GhcQEGLZ0ySgDgL3IhhPZ6Fak/BZesdl1t5EsbTtyOj6k4LDwucpOUBybxN11Y0fYAUAkFRhzcOc
Np5oOh9bCumMNPfqB+kXdOUVS6vLCgFF3QyaKzhEQPr1QaX+XRSwleSC/muL/l+jF7Ns73PpVaCo
VNG5BvjBAYq1Yk8sAVlpo6tyeIYAjNy2Yva3oGw0x9SD7AzKAb2EvETa7zy/zMaNhMHzscp7+i10
OzY8mLlF4WBwpexOgB5XH0dcZ92toaL6DfHIRm58mIU+MgokDtyLYfCeVFLGBOCeS/Olh7V8GOax
4nBmmzuoiZvETbdTAjsIH75SE8gI1HtSlW8O9SzUs5sMItaVmz+UvAvOjBQt8BfsWHaSf6iKJN9W
A51emcujgxkZzuOckU+9ROvfncEpTTwObX9vHLNPIsu9BzVJD7oaFA4CpPJfRtiQbklU/4jyNPnJ
FXwvlQujApe57nH2HfIbfqHO66Rb9sOHxtkhdwpvPDjcyfYwlwg/Eip581jzYoJrQTsNF0M28ug6
TXOowWkm2753cDcvcmEodHDC8p6nbhBu04YPMOFLRv9znjoEsmYO3BXnKKUPHY6EHSKzArcLyMNN
4ZcFi9HDbS81DbZvZNM88kxI2FhH3plD//MpMVQ/JPAl2ycGxKGxNfxBT2H0AX4I/h1Myau4L+Bh
lQwp/9RBtW4PgZEihhgdOxqoun2HeFxVoYMF4aG2QN1P8K68y8tGHRKR1L8qPbr7IYJPQQBpgjsC
NN5RQyDgGMw0OzHg9X6GngOrtYyn+5JAeXQPO21IA2sgjRnEDF550jdfkVUBBeVKDbb3BN3/WPUj
+L1ODxYZRQcQ/zQhqLfnz6EP+BdsemENLvyLSQxvaz+HI4KBbWNTY/GBb3jwSuUcIfczgikH2sz/
OLuu3kh9r/2JkMAYG26BKRmSSc+WG7TZQrMpphk+/fvM7yov/zBIuVopK3lwOS7nPKVicXwg7Yw7
JQwbb6wOJvNFM063Crz6qGZJeoabdX6EpgmMzGlNQ7OyQeLEQ2d8c2FDCi8joh8TNbv7MWagSWpi
873KnAaMJrCsQqi/plEhaRFUsCP3s6QET4CZbDfg5bhHejAJuNPAMkkNMLKDJzaBt0cfh2Bp8cDo
C+veaJJkVxkKhjFmqn+0sFWCCUmqbjVMuE61HVs3eVaNKlAWyOvpbLMBRse82zM26L2DDPaPFt5E
Yd3YbVS3XEF4t/L+ekVRn5EzGlOkbKG3hFN2bOGfqGHyFugaFnd+CU8xUOHnRNS+o6nYExjMg/HI
5m+zDRfpGNJgzwNEtc/wKYAVF5tkVOB5M548YGoMHBKy25VZat60FZHw6wGuuwbB5EDqtHpmk4An
EZwIAlwqi/1oDPkzNLwEdGwZrDHT5ClBEIIv63J4hhUWnKAdA+45yT/GGMfDezB4CDu3KRTwjYB7
Wcwh2T/DPkbD8Ul2eRlqZQGbJ0f4Q7PJTW4su3f/ZjZNzKiuNXPhb+Tah9SENKfnTUkIvxuXwm+G
WDF8ubUJMpXT/LYA8wpd2IHAOCQrd1kBGxTgqvr9JbTgbKs8oNShi0VreLJV71MOWK4edAY/Z6pA
+GQN8nJV+jeGHcWP3PTml3TOq6Ok9fhXs9a8Y64g7xKim+BbViU8/aBymvZyvhfADQWT3dTQErK8
uyxP80Piue1+jucGL9IU7rSwp9fdHbCclj86LTnGjgux40LEfG81tSl8W8PGA0ZodfNOYIXIbgz8
A1NZT6M4n+QDPAeykRR3Hch9sBSbR6DWYGvW0cjmKA5t3IpWzt3/wRD1k1UZvG8iNnajb5auDmE4
CycdKdLDl64PS+SkUpzmaVc1UVEle6A0oppPEQS+vvZCWeImuZ1wbwBUFOKUsQ1oqHOgA5g/1799
5YGyxEs6duFgE4/ryDVfMqwrOPyFnc5gZVZ+7eKwREvakDtTXCRNxGG23Xnenee4G0m3lbldqgQm
noTgWT7FJ6eFDwwYEB2wngzTsEnqWhmeJXwcGfu402UZI2WiD7SJ3weQfAN41f2OhdpSHlq5Wi0h
5LA3gBdV3LcRnJofXAqDn0lvjNDK9XkpFEihHmtUVDaRGoLpTsHxIw9xdebD7vryWfv0xfW8k7lh
zDW8PXQtfxPyjxbs+XrLK3O7lAOkg1ma7UCbqHQyv+rzIDVBUje2HnprE3vp0MfruCmJi5MFq1LY
j0U7H51M7uN2+mXXyca1dm1sFpdylcJJeaRxExnddyd74eX79ZFZa3dxE68mT7ZQkG2iupkftaff
rC55ut702qgs7uHDiDyqBVWNSIHeTdxbkcobT5zrcdpYL2uzunhfd1UB+Sw43Ee4Jufui+QH7Txc
//aVYVlK/Km+Th240DeRR/6VzTPZ4iGvjMkSR1vhjGoTI1fRyJ+RENhDgyysuvjgAB78tS9fvKxx
wBtGMVpN1OPR7kPnn/h9XmysQvYfNPOTx9US6Kr6Zkx6+HDddPFg7EEYTN60qNwjuO35frSSYtfW
RMOtLK2sYHby9DGvYBsMgGcBjyro3cNJyyt15DZx92CA67KHVpJ1P7CE/4DsrPhlw1ThrgBT62Wu
UwlnRCSW60GndxKp3nOm+2oHyv98sFs1nwai7LuMt3Pi28CHEX8uyxoqAv1g/Z0qAzoTufFPZuP0
XoMIGHYF/OxDU7tjBV4jpfDBYy7McVkPUescTKTLPcvtOd67oryZs3K86RqbiKCeLX1OU5K7gfZU
jWljZhxAonHelTNXB0/b6d6dKVyMSdcAXA/VPbRdApdL7QFyB0DmhvBi0LsERI5WmAYM0fHC7JkB
9ch85u+zLfTtFGvYDDBouFvDPDS+lWjgbuGwDJFpNhZ3KHrMPxTHyw71/pr59SDlMR2gQnZAadP+
CcFwqDEj76/3ImvwBPGy3PTjWrSQcUjiczpl3iGfrPxphoRzaLldYfgez9O7FrF6saWTsHxEzfwn
FFth9dUJfsxTuDkmTgOvYTcdfjvwLd7DoNRC3kyLlwk3ztCaEw9GzpN9wrPa/m3ZRh553ghlCngl
h41KGNjLeUn3Im0E3rHdCIFwi8/QBjfiJBC8noJ0qv5meAP/mqCddgIkhj5JZtZHJ/VoYBok+5Ez
wEqIMvgb+OojnF7brAsFehQ6MsO9mg8A4OKvfglJTrjS9s6h4Al/duDKgYtOVh/dUoM5P1qGC/PV
hqa/eoicXc5f93tD2tT105pBedEYyuFM47w8wJwVtVw1QvEc8u3nOKviIyzU+E09QRM51LGDxKiI
lR3hM3P4hcGR1tzBqFdWQV3xsdzxpIA8hXKLMsLBqU7McfSj1km/m61i3he5amAxQTrV+ZVH2x/E
opCnLTrlfeMIqcEnCN43T5fsnnsKx63liJ/5bHr/OqiJ/J6QsbxHGjCXPuGkfmVNqV8sacKdDZzd
Wewd22WQpecUD55e1T6woO0Z2ZH21DuXFTA7JbQdbO+hr5gJEXP4gQzg0u9Fwa2do2Aj7HNlT3CM
H419W0710RziJixpLk62pIAcVkwbeL/axUm5gLZQS2X7UingKfFKgx9Y7CA30agj5113O1xcipml
G7yqHH1w4jnfSa+B0oZil0cGtFbKqcODHLIotyWB6IrNzfGgtBJH1RQ0nBwFF22YL36HGy8cLZKq
tMJhqqCHarZ6eMyhZAOp7Ll7vDwrHrBTzaj4W1PYdDnclCGMAg3GxoNduiu6EnIEcf7E+OgM0Etj
08G1MrMK0sRtoAhDxr2O5/autFpxgxeh+5Li7b8Hi13/SSi2HLxker8dmYF2dQdv5bauX1OXOz9F
OdBwqPLhTpqM7wiXQAMaXQL0hm5iTLnUdvMo3QlqwYUNW1TILUNpzrAYlO96kKRQ6ZpAN6KuD6Nx
eYLt3RwAXWA8Nr0r4OlnKPcAd/v5FzFHcYT1JtnHtqDflRzlO1yI853AhncoPHN+LtI4fjNnnt8M
FqTqytRzaiQbqLjN4DX7SGAhes5g2PyQVtkQFhBlPOqh0KfYxPQ2OUvupZkOR8BcoGZPJuNoArIG
J+2EvbuG7vx5mLtfokhnP85sM/HnpmFBEsM7j1d1vptas3pFxQ4+h72t8qCs3OQksVvva2qbdwUp
scrNEa9XakxyV+sy3ue5nb7KKZ7BP3I0uD/aFv5kNiOuhv+5FUIxrUfGtoGyD9S06uQISXgVQCL5
xbV6kLxhKI4N3YScD23jm4pT78Gt4Jfgg2inHL90RbNX0NWAbU+uHxSoPz4e19PZE6y4yz1Ty5Bq
TvcjtRUyLSwFd8rEtIwJvTVh9P4Sx6Z46QWwdBYc0ELmkeyVmp04OCyBUQmQ+3dWZyaPcsyyvSyV
1x5aUslvRgufsMBB8EGJjSIvQYU6xKhh/obpaI+8HW3hs67IEZAfuKVXCAEiyyIQMmbHsgVozcyM
4YDZbfzMyABMt2C9JwbcZUUmYuLbLrzC+xbWrj6XDUCuo+yR6Rz5Wz5gP8nySzq/pNCnzKnV3IIH
NXwba6Zxg4qhOlQBzTBplgQVCLTfamqOO6uH/4CbGOwwsjb5LuOpuLV4nx66uBqe6kzaYQL3quOo
WReakOb34eINlZKStCcoVonIoARQDE7cacdoQfex9OaguEg7XTKq1h5+vF0wZKM4jam2A7jMx4fR
IyA8VNhbDG9+t1qW/ARTS+8qYjg7/GcMG2YgSAB+UlhXyg0d3sN3HHepewhMIVfbmob6k4pyPHaJ
ct5w/pAoLmsb2uMDdpE9KhwvlqGbXRKbNQlLncMliRepeCi6Ue8rMOxvkWUHlTseiECyrul+IT7o
99ZFfnYeLRVCOLR+asaW3MSZhE2FSYBCtNQUerE9PaF8coS7jzjgtjRg5TT0FrFLH6BPxH53yPOF
FR6cO15U9REJx+HeE3ZzzOPYDko7rQ96al34oZJpr6RjnNPaIEFcdMYZF1PrCHGoGdblur1v3Dp+
yPLceIaTb/PaZTDL6HVXgpVSP6RCIJMKf5sQR0N2MGnZXo71/jaHle5eY0keaQt9NNuKh9CKcawr
mrW3wmvcH5CaUlnIUi1vhVV6d93Aejyc8n6vJ6P7A3lt2NAlLHsoLOLcz/AS3hPkzt+aqpK/4Ldr
+fCLKnYTpMr2Mi3sR9BErUeeF9DHHEn+d4ICMyzRhRt1LXtyiibf1QnNDpWrqttkItazbdXGn9iu
xPOgJeyS4cCh9wo7zdnLKn7fCQs6ItTqf8HrlvzjvUtO6LDemSqub9I8pk9IFngHb56mV9qCM8s0
oX8Gp5x+AHNu7dxOxXuUokpoxdTkDq537HcZd8WdM5Tza4JkbILCWjk85wP06euh7P7hmIcAJrDG
4leetfXjkDFQlzC75IkVJlCpo4RRnN8WCVKHHlyyTHir1sLeURjLj34yxCUSR1UNEytOWuS9LFqe
U7zVz50qvHMpjf52KijZgbppvDYa+jUjAC+NPwPyilTgyGQobd6foPbUQ6dWpBzAI+aOYQ+PkVdQ
MCus9aq+KRrZhmnrDA8oWqR+CT/I/JAZJpKegrxZJgxqSg2VW9eu3AMslmUwtcJ6LAct7qBEZh9a
YePkyiv7FowLuKuXbnLOyIQKCXAMB965zkNB4uI10YICrsfUsEvo6Ow8ZQwhDmf710BtjhOEQxlP
I1F8VLryHsbOtMOCGBTpel1NO4yf9ydOc/6MvLW+lGO6ncOIdZv3oPL70NcAx3fwzO9u1oGhJCB+
53mE3Lgts24G0aUEkwdFTVImyX2RmVL5QrkatZXYCutMl6FhOfTJGaFxsCNIp99nPWdnT5nmxap+
3GVd2++qmCb3VepkZ4MZ2X7Oe/7HyOzKRyobttzYHOi9qYyQQmDNB7gyf+C4cJ4HPMv/tuYkPKCI
4SAOT+zuxpmQK4bJB3iMca30XYKr3qOAPV5YNkbx2BoeoWGKWxX2+A4+wMN0sLnNDiQu3YNNp+YR
6Qr6QnJ4LorCmXc5rfvDpFBU0o0kYOs7Bq7tVlr/7WtNHzIYuQdN37OnCfp/MLtO7MwJaeXlGxDQ
z9/ZbMk/JLAmcZKYwM9dyKCdvqM26GMxXX+vrjW+KDTbo2W2Kaw+IxZDEKI6lerPkG+UmT9/bbMl
Da1FAngyNNrusA6x9Qc2990k7Lst38bP0wRsSUSrKmJCC8prIniindw0ved6i9271vRlvD7klBpV
mzRWBvLA3hnHPl4gG7mwtYYvf//Q8Dy31NMGwGfMNE797LzWMttIJn2eIGTeIkmVNQ1KC9AOPBUG
PUEr+1sRi1vUCoTvTfZLE+cbXVhbM4uklQvhaHC3UhUhSRMCSRDY7Awr7+sLcm3RLNJWyM96eBtC
MCjDTXMkQDkZP6rKDWYz2V3/hbXPX+StpmqAyk56EZco8X60wQXoCnU/msMWO+xziwWLLYlnvQHD
eTWgTtHFvtzhAVUEaShf2Q8eQNIS19VpKyGERfO/6SC25KHFZgtryrZsItHCDLr2CzyQHAPbkfgS
1xNdWeSzMkPANZInKnIdbNOqh7o38S0y+8UWnHRl1bqXhfAhILrWHUu3QcYs5pBzr+zkVGbqmFdm
H5oj1z7PkMz50swvOWlSFjavR+AecvgzT8O9gKF6ITcE7leW1ZKEJvvOzCcT6fkmfi4pqsROC7nG
L+HbMQ+L2DZb15gsg11S6F1oZN8YhTiNseUpubIpLVWSq1TlhoCVzql1+52BS3oLjP71Mf+v8vHZ
Gl2EW2nGuKMj33iTqxYpFCS75zDVxTD6qTU4P10l2NvsxdBQFULJ89yVGV6MYrqBgjzLdjEFOkIQ
0uJOOxp/tEQRPwV+DeI/QFuk7bglGLGy8SwJ68TKTV2I3objCCRGiiDD5jABX8HIl6qXbKmI3BBS
o9DvWqcYak+3SQFTr9qAbUeTGXpjsNf6sIhWmRAqi75yTnNlBtV4U0IDveU2niAbd5G1H1gEa2w6
BG6mNoGLeuK7xR/hPSRT4wtjY4xWFuKSRyhy7kJIWNOT4khl5LY4Zo3cOB5XApQvTl6egRk3w6b4
lKdPbdUHo3c/teXG1rL24Yv4HNrW5sbIZmxewyMI1I8Uma7rEbTW9OK4lRLu4kmPTFoyut9ALYcb
lAy/1vTisLV7m4+67sgJ72aIQsOEI1PWr+ttrw33Iu7bBnof3CR4E/ajD+UPiBxj1XxJ+s1iS2LZ
YHcJXvlYKMjgwxAyrJGqyIbnMt6a0JXPZ4uLMbRws1ZD1PuEVIEvGda49aNlG2OzcuYtGWVwBAWi
Ju7pCdd6uC1TCEbNcnjxGD1VTvlPFZsWPiuLZ8l8TJCdmKhrwQIh/gWMRxDLrcv3ylbALgP34dye
eYZ8IQTNT0DXdnuUjOTRw/Po3hrwCpVZLPONTW1tJi5d+/hD81R4xpRaJ+K6XgAu1hDYVvqdG97+
SyuVLWI3G51S1qQhJ9RLA+2+sPmsq63zb22YFtHbJzXva6bIqa0DxS629d/zhvlNxb62JS/lUMFO
5C5SdhOgwqUXwg90V8bOHnfbV4UayBfnYBHMVSkl8lQI5sSVQefNkPn6483xxg63Eg5L8h5yuXPe
QDv7ZJZvU4OE1rHM9w4sy1FB2ujAyjQsKXydMDQ00D1ykoONGmkSVirdq/43Hqhf7MTi7KVIVzSu
B55P3OH+lLx4eXKfin8w/QoavmnTuRIM//n7fAiG1i77QYGye1MbBe7GdLBPnpc1p9TmzWtRSvKY
Skgw+xOHbRqwQOPOyFPU28oS2Rzk4QENKwooQc+5Od6CAGPdVAXUFA2gowN1KWX5CAYK6NsgZmDD
eIO0ZNeEJpBLQV/39a2AFILw+7Fub6E5Up3zwSoCt3KcJ6Sx2Y6PwxQI0qVvuOD0yGeCYTz6TZF2
N1QXRQg34s7xrZH0J2BkB4xQVZ56nrr9EeVH5GN7SY9OlXZvDDbzG8+ktfW12Kqs1IV4vJUTFHIK
ACeLfV92ICOO3yuAEtWgNvIda3Oz2KgsG/pQ8BWqI6WODbKzOZgNgJFurOCVndxZ7FLI9ZEBktR1
5NT4aLvc64qF1zfAtaYXe5Q9a+0ihQ16fALvdceft2QQ1kZkcb/osqyIGSgFUVr8hDJESFEp7ei3
61+91vhiT2rkmCY9dIujGE4NJMt2NX9hzpaG5krrSyLiMM8eaupiPnVDZGgvNPq3FPKN1z/dWhnx
JQUR8oxTlrmze5PZBayxcpCX9wxuETvJIULpFF0dedJD4rhwcbMJ3Fg1OwnDxoDARPXce523r9MJ
zEXH2LQI+zyXQBf7V2MDc9/ko3mak/mnKHJwQhrzYKBGvLGA10b0sjV/2LoIEN52RbEFw+h212bP
YP6Edfv3+oiuDejlRz80bjlmnFSX65rk5bGx7V9OW//7WtOXn/zQNHQ8FCdZS04QbA3i9MHqt0Zk
7aMXIe0mZUeNASMSm3ryobMIixDtbZxHKyceXQR1P7gtnGgu1yZevQHs/woj40PuQpQqB6n8+tCs
TekivntlspICDnTqCfXb/A4sCF8XW1S4lW17ydeMBQMaF/ZBp6l5FzPd1eR3rC7uWWxnZBuTuzJK
S85mDmR46gJJdHL5s3J/Fq0HhVYVOFl/c32IVjqx5G3GtrTBiCFQPmiK5pdjMnrMStOMQ9hqIdeS
F72FWg/X79d/bmVGlkTObq5bt+ty8wTr8MgsHJjn6CMrNtQiVhasfRnFD6FgGUDsu1LgUUQHv3R+
WnSj4bXPXoQvBZgcOlGtdZq0w/eouEROqx9SZWwJFK39wDKIDdhUZLIyT5k7HOesv5guufeZZe2v
j/vaNC9C2clnOGtXM+T2hupuwG3Kbyz7uWrxmLPzd87I164y9iKqy44VXpoiJjroUOzSWtzxnB/m
Sdl+6hknBiGU6x1aG7BFaE99PpSFY8wnWFHARMh04r1neHznCEkPX/uJxQGe5hUp5rhLokqMJ4PT
b2KIf2bsa0zA/7EGkN5oSSdNRrjX1ick3kIwz14BRN7Y+/4b8k8Sm0sfAFSRKzNvYmx+FMSZpDWG
fQa84i7vOjA8RoADK38WOv/FW21FeBXXrxZux5BxUckB/LtM+sgY9WENfas6SIcKeQaA64+6Kj0P
OsGQgAtgBWrdGTKZgL80UlQrpNHdFzY1v5UuSd/m2Zn/Jllf7e1+GB/BHCYnxwJOKSf1AJt6AsDd
PEzjn+sTtrLIlwh6NQrgSmO7Oblqgtei7O6K3H1wvG6fj8M/bqcbv3PJsXwysksQfUdsngJk0px0
ZfyIJaA9g7pJtXiQ0gtYrb+PlG/M4sqOtgTVAwwJ4E0dK5DcSAhCVOJbYktkfK3t5W456gabgqNO
3tzDedI14c4IX/rrc7ESn0tM/SSphBoDxAZA79vZcftTi3FvZtCn+0L7xKGXTn3Y6lOQ0Anwm2VU
ABVWNifeJ7uUP1xv/NORQeOL3dKwhixpmVDRQIrbnOTwtLJ+f63pxQbZe1DPgSA93CdsWMLyt6n8
CuEb37zYEDNo8MocNoxglTLf1ecmeb3+xZ9eQdDwYhvU42AW0F5kJzKwN6kS4Ts9aGIlgHnmqLZk
T1eGfHnRASWCZxU4bpERi4BlIGyNF3jI9S6sNb5IlqKiXXKjQ0W4hc2fnxrWvz4vd9fb/lSvgDjL
G00FDK3oDeidQoQrmAvnTAvjAMbfbdnbZ0hwhT1p93XCvnIo4ecWQTvUBc2NBqiXur5zYdWe2P8K
IF2v9+XToEXjl79/CCovBjLRtKAkBi87FE14wIFxMcYvqiItFSqM2lGjWbkycmwMSQlYDMhIw8a3
ryxTexGzFKT0CRIRzskCglEC52L9c1rwVbYW6Fr7i8DNTbMk0lQVrEPOFW98DR6o+2T2X9ty7EX4
ThMFzQAWihEIDplvTvyPA/bX9Wld+/RFBEvHsWeT5lBEymtUrRwgmoApy30XxIZ9BmOI6z9jXb71
f85FKMteQuTD8pFZpvPSRP0aJX8otkmc+aBdZsmBZm55GLsSGv3eNEZGRQiIHVZx71gyRx7PMPPw
+jesRPry0tP3VWV3CMlTZ8in/IKOrLqXrzV9uXV86J1IQScpGHToLVOXANyMgQF8+cbq/fRKgaFb
hDXtB+1lI2AlU5YAnwwmNZ0fMv2DTc9OBqVV+HVs/NJKjC8FKETW6c5xKdTDqNLIlYObbDYgI8PM
/EtlXnTmMjkfR2oGJtGcCD15DkSHTelrIO5Y+2KXT9enYq0Pi1gH9CZtywpHEljEeCh9m4FEtcat
XXBtLhaRzkpzthraQQUtJ9U+max2n6JSfRSCNtBShDltCBBydiPwLv7ztQ4ton/sU1OUHTpU090I
iscMcJHQY3i99bUOLeLfUUU86RjFO0OUd5NJowK8rEkXwCTDNNcAjLVve2vjx1bmZnkJz5rEELEJ
YX0qtIfwT845z26tPPlSIpDAVOT/ry4oXfbC4+hNHIsDbmm3ZqsgEfDFHWR549bdaOmaXBwpKzjH
eu4eUPPj9XlYG5pFkKP8PlqjCzhU00FThE9BPz17zpdqYBiXy69+iDoXCG5c4mdE3Sx2BGYJeTmE
c7GhjLVyhvyXKf7QOu/mrpYCooONPAjy1Ht/USJp862PX2t+EdGTGzfc8fDxJL9BKe+RQS5iungz
y5evjf0iqLXVKUaB14qU2R8YY28Tcsl+ZbY319unGOVPzr7/zsQP41OlE5QSK9PC4QbhgZFDKMFN
t+6YawtnEcBgG8TxZNY84qm4l7Md+/AuDuSFH3796z9P+BNnyWidDLdtPZGWEdPQv+HwljqjXDTD
NRiHREttz29d5kVQ59IQyyDJq0yVey9Er285l/KedW2+UxaMHDaOqc8XBF16LEx4xWgAxmlUTZXj
w1Pzt67Nh3zgZ7NAdux6t9d+5DKZHyZNSYHCo9U6USPhTZ7c6+kpky702b9fb39l3pZ83oSlkL7G
ARiZxiU1/2cs2pDDoe96659/vWMuLiT8kn7Eg4ZCV5v5Eno6LgAUgHz7BnE2BmhlVS8VLVxkhlmS
eDTqnDnIrHCst46JtY9f7FbOzNJCNfh4xkJJfzQFFN3eq62K/Vrri4mFZu0gC8jYRCV7p+q1IqB2
NU+Fs4FpWBuWxW4FY3I3aeKYRZDCQrVYDrUPFNTGKbH27YudyilRQkvJZWRG6ffxrQHF69791TjD
xla1tioXlw0EMzgodo5rAJNBQe3Aqs6J3FoynybhsJMs9yrSup7dTCSyKrCPaP0OuTOwjj3QfEwG
dfy47zaOpMuB/79bLl0SD0ywXQwFvl7kgegD9QyQvF8c8MIG6PDQ7FdrbtXBPh8wujTDaVTWmCM2
pMgBlb0ZoWkEO6qQ9rPcXY/kz9cTXTIR3ELkuknRE7NMYfL2nGYbG9Dnk0GXDIR6EkmK5D6LBljP
33hVA3rQJKfdLBqg7qHeCFKmU2z0Ym0+FlFRtDGy5U4FLDaK0/uYFVACKoF/nWoUJgXPSeYPiVsc
0zn1Hq4P3Er/lkVh0+KjNQlpRa04Wn15KGlyrNW7lP1zUW/E48rkLKVsE2fOrK4GAFx1mQmSTnyn
5nKrCrq2tBbB3pOemXhP8qg2Or+t2DGGXDt1tu7KnyspErp0y3ELWxUjahcRR2B0ovKVeaiBWhoT
CHcSw0/ovZcrELi30KArNwnqLeI/txmNKcz+IpKBCcffs/m9hheqbu7M/M1uf5vuQ5l9M5t7jftX
6zx1eOxeXwz/+Yd+siEseQ2i1KCclfB0qUkXpEq+McvyCxBY4LScHFHp9JnR3WiVHgCw+avdeQzT
gb2YaXKTWc6+V2pnNfxLQomELskPtOsN8MYaK4ozmEpPtHwssuqGA5N0vbsr63JJfRhMDbmLonSi
1DKjuLOPQDq/fq3py9H04V4kPbNz0pijQlurINe5z+st8snnpxtdchxGaJKljeysSMDSJHezwFC3
zlD40PfduLP8lwr9bBlcBuzD13egHNcOtroop7a+S1VbHCBGDTXMLoY4AEj9wVQr46hQP6j8RlnV
0YCN6j2U5OjRGpkOEwXNK7AsVRqIHDxdgHldQISn8Z83wxNw5l4Gf47UfC5dy3ybUWh6Z5YBVYWx
6pLvqvHmiOgs/WHDfukxA+Nc+11DxlvIt7E9UNLGObG4AQGFOLurJctf4pxB4luXLhT/vjaDizPe
k9lcwWa1iwyvgRRbFnkJ/Xu96c/pQ1jYiwjvKEe6oJd1JKpm+BOX1NgnEL84apO3v8Hsd856Ek4Z
TFmVPkBvTw8+8k3xA8Dt42Fse9DVrn/Jyua5JJ1YA21zoEew+tsKcCC7eJMde3YteythvfYDi91Z
mL1LS+U6EegnQVLroCznoDOern/+yuG1ZHR0TusBeDtB5rQ07Lu2qCnEeCC59FANzvAqqBKoa/eQ
BP3az12O7Q9hYchJ5BbgjVEsun6P/OhNW0KsUDP9APDlmY7Nxu3484oI5Zf+fvgh+FJ7owedn6jo
bejsJVAFOjuiIKEq6xaK9q0DwCYFqZ9XAxRFTGdIt46Ald1liYqLVc6q2YnNiMLLKFA1OZIK7nnW
VP3W7RaOcu1HFgMp8qoxxkJZURF/64FyzcUjRS29Jb+vT9TKqlv6Yc0Fh/oGhE0inNtvmUEmnF/e
bNaQJHP410JnSWSBMEcp2ryooymd3rIEyurzkOaBnSbWxi+sHE9LOgvwenZTaEoiw3bOwqn/wPNx
S6t7ZQb44qYZO15jFpkco6atfkvoTvoV/BghSkG+j2b9eH0a1jqwCP4iVai18XSAyFdyn03VfgaV
9HrTaxGy2J2tfjbG2IZdFdyk9n0G/j3jt+mkgz5DFmXMAlTOfZttDdfaglps2HM1xFVq55DLLatb
u5weupK+J7HYuumsTMeS7AKUj1l2SW1HcTJ5wJSYoKdpWXk793LOilnRLrw+cCtPjKXHQynKFMLJ
M4tKCXPygcR3HeRrPW/YZU4CxSud/mRj/X79x1a6tSy1cpdmxFRwX+Psxm5fIOW7M+H/LPSXBDEJ
XZZbR93WAKbjpV8DMk1aeSiHV2+4kbzZeOmv9GBJEpKMidaRUB6c53NZ3dGpekp7drRie2M+VmJk
SRQyocEF+VUAqFn8jfGHatzKB69M9JIXNJkVJMZoRaKpGvdiMt4hagAFodG97SCIac/1T2YUG/O8
1olL2Hw4r8Q80pb1KY36bL6jcHfxLd0er6+h/wqPn1xGlw5p0FGBRDo0tqNkJs1zQ7T7YNuF+5B3
rn6FCaUTev2s/iV17YQZ80q/uyj7doUwMhRPGCRDTINaIe94shvhsr2vbFnvSUE8+BhK5Px4Xx6N
0f4/zs5kOVKd28JPRARCtFMgGyduy3b5+J8QVeUqkOiRRPf0d2XdiY9OkkR46nBAomZL2trrW9Cj
trb/ZDnjfAKyaown2fkHoH0B5sqEuqsaD0iywd1itK9sXpxzY35qtBqV/mZROmPiM6SDMf2K7hG+
vurdd+vxfmpT3C7Jujpcb8aVCKaLC4hh9xUBkDppg+xYjjK2UD2DY9vXnq5F+rkCjoUyEICMsXpy
OvhoZcFdUfXvX3u8Fu3bovNLl0hc+yCh17ZVnA3/VHLLgHKtabTgDt/PaoSH4ZxknShC4Owe6GT/
gltTtbFYXQwi2Duf//6ppw0vLTx3NOiJdT9dVYS15wFnUsaZtVVIffET8AZtAi7DgBtKrBJw2l0g
EbPbHv5ozNzXpbeVK784XPEKbbgOwhxMlG/SUy2LhHn3vntjoWQbdh5hn27M9bV36LuSzMX4MR16
Aje7gYCnKMbYq8vi2+yC+NcMkC0Ng7FVabvWaNqglUvfONInTdK3zUkptQsG984YtwLXWq9rg7a0
gP8pTFAo/N7qorQMstsFjjs79NV8mJum3JjZa+/Rhm/hoh4ODubWSXVIGsKe7WX2jUeRG+zWRNXA
9Rl4uWf+3wvi0xB2K6RAAX2npzFzZuDZ8xvYhnyY0juosXvzeL+//p7LfWLpiWK3VPOgFmjeslb9
tkwrqgr+YxzEj689/vx5nz5jNlobUjScd1vAzv18Rmb1jpGP6w+/uAriHKhN8zrvCuglpjoxp+FU
NPnRyNL4+qPXmkWb390YFI1jovnNXL4bmTlHXrG8p2Lcukxae4E2u2FC2qWiEGZCB2R42m9SyJB7
G3m2tYdr0xocm8blDp0Skt1bwKwCj7cvN5OWa0NTm8bwpcj5vDRNApytOiIbYH4DhbK5JYWwY8qC
cu83zN4qhLw82yw9HcxRZ1JMluOflmD8EJZ1a/GCoSKMvnvp0obXu3vtJdqUppZiovOmHonPet/O
ZhDmbpnA3eKXg7Tw9XesjFY91QsRSSfFgHI5QBPuSTG81IxscMxX+lvP25a+cJwGuMATy90QfNaw
qMxwcZ6v//DLGXli6WlbgOtwWiKDmRhw5+lcqzjZtjpkvvkBrG3Ul+TkLWqXBvPPudyqH1jpEZ1h
E7CCZ7AOWBLu/BwtKwaFNOx5ebSc142vOk+G/2xz8VXnxvwUmizc8ZX2jDBuLCDYB8aQHeEi070A
OK/uIerqn+vFICegZ+mhC1zzZaoXCzJ2y/xuGnX5qCZzqxD64tEBP0ULBuCV9mJB8iGR+RQ5cKdg
7hiO/RgCTnxH0t8q2Ahra62qBQavZNyqm5Gc6LDU0BC7O5fK13Qe31Kv3fJ2XXuJFh9Qr+zkkw3l
kVRsdnAYcIMHPvbOAaqNKpa40Og2Pmdt3GsrPuDLls9QZJGQ1BohBRjimWbvliO/sstGv2hhQQhP
WJ1JyAm6FPA+cXX+UddAiWZ1X/26PgxXosJ/Mqpw05mVqumpb7qPHo5KrRl8u/7o4PIA1+k4Rg9V
et5WsG9upzK0x/P1mRnhBubBk+kTaXz4sgy/6VA8Xn/fyrqgJ1Hdis6NSOfl7EztuSAAqyny/QdB
W7Cx3772jvOY+zRpnbo0oIEvgtPozXGqHHhIsdBy/7AxCMHN3F9/y8q40lONo+c0Zg3n9xO3lxsj
q8sQu7s38Kf96PoLrPNcuBB89FTjBG/zqRodGGpNk0nivEUGjQurfs3TfIEZdW3YoaRKtXGNnCQO
13X+oHJCHyeYJhah1/TgkDqdc2rAjUuCtHaeA9d1emjwi/p/nqeKhyxISx65M1C/Na5/EhiFQwhx
/fevjFo9fTZatVE5gzRheMzvylzGtOg35vTao88x8lMPQ75FHNccoA2eXfXACsL3Iudso+B77ena
ftTnkowwzIMVHDDsN1J54z1IBunGDFiJfHqS167athfmJJMGiFl/rkagorK7LCcvFKY/G2Nn5RM8
LbymQ1CNQkKkDxGHvJ9z20WhMt9aIdaGvhZSi3kiwp9AmFRWcJP56QsuXE7Zol6vD5y/NamXBr4W
UnvYBxoWqOOo5W7MY1dWeczAJdmT2vtD+oztjaIl+6JXcAHjJb3J69Y+2lNqwJKg+yhslsZZUHCA
cYb+yQla+tKARrwRMVfWYf0uxiyaAnK8fjo17YDCwYyBhd+9VJP9BN1KzAG3j+sRu8/rbbHS1HrC
MDgbLwlvbpJG0FvJ3Y+xao+N124cAlYGo3t+7aeJ1M1sgHzFMk84FN9mwMAE31GeBbO/reuStd9/
HqCfXkCypgMqeKEnH2iTH6Cp1ycBRuaJjueL8utttPYR2oYFFvQlJBmjSCrj1uXNk0luQVQ5AAC0
MZtWFi1Xm02ZYCWzShcq43k+KvfZ872ImT6ularYG4bD1z5Dm1VKLHUBvbR1YlBx4bhHTvgqoJjL
4eT188bauNYf2tRyGCQzYwoPzUUMj4KKgxnU+7oqNhbFlbijI4UsX41InKr5NAwOtuFFIpp+d715
VjpBRwnV/pLnARFwboD9siicX66AXzWwy7+r2S0jZfuv11+0tu4651/waczOgCFXUEo2ifU/+c+0
d0/76UYdUPCC7eNP98V+dh+yR/M2Tazjc3mXv26BZFf65j+QoUUZw1zjvUb10gVdVPjwrtsyT13r
mfNLP30Us7yp8Bqhkkzx92J03omxxWxbe7Q2x1XgZXVGkWLpgdJYXPbNd79IIYN2798/G6VFJic5
igkEV9UuJ+RPubTgp3tqY1itBA9Hm9u8N3OfG9V4cqBTuecpXb6ZRTHH9bzQt2x2540YsvYebXYP
w+w1Bus7mL8WSVCC9A2zabDC93VubCQP1saPNrfNilaWOXP0Qy8iu6q+97R94RyMkOsTY21d1vE5
wRTA6kvV2FXYwz+pzUEP+OPAAYmly30HQ3rDgp2sq04jjHUiF/LNyXcizxhCabbQXMJglhURmFZf
CzZ6lWSGCvQJ5l1tkhXjqXfpIV2mjVGx0pR6cSQphaRNgB0OLJoeaqd6NDNjZzH643pLrj3+/PdP
kzGzM9zNqUUltax55BH6OldLA2n/1lBYCZa6jLyoA7hPpBVm+4wCsFskVY8BTWFhlMNvJIu/9hXa
3EQ5GSxuGxRMzbX6gEAy6ejyMMtyS/q6Eld0lM4AM1pi2Qb24bzb07IPHf61AlI8RZuODbLmS7f0
KkFpzS/ExaQKjNeM0j6Sqth1cn6imXzpa7Jvqk2XsrVu1yYocPKD3VbQTfhLswPK9XYW1dG1tzZz
K+2la805z+AViwNd0sLgUgaeioxAfQ3ibOlAnWGidBlnqZKZv9Uo3XG9X9awMZFXkhC61jwrCtgR
uFj4inbEDdxctuwnlnozcoOF/BK2zB/M0R1faTeACAbT1I33Xi75I5ZeCjEQAGTypW+TrhAwUHhg
8h6mEsgeg0dhkj21l3vWlqcGSQPZPJD0i7k8vUJiNoiER0sLX8NJ8DBPw7aLlnLYwTAkbBc4u44b
yamVOKBL05nn0zJf6iYRk2e+ZnABjwfHoL/qSoBWzDMjInW3hWZZGd66VH1JkQejymuTZUzsmkVu
JkNfLBudtfZ0baHuLGTV5vPT5fTG7SbKkG0LNrf4LiLvhSOnrlNXuL+GlwaWNizPzg8DCN2znaX7
Bw5HPLaWKt/okLWv0EJACRt1a6oQd0YrADG0BnSCAe6TbpznVkKALlVnQwsvlI7VyWKIG1NO+4Ja
G/cHa4/Wci40A0a1KWmVBEgzDXXzPnjsK5WVxLK0DXfByOTmJeKiQmnIflz82LTcEEcVcpstcP8a
POMwLYGz8z3/S+IXvPM8ED4twU6Ky/kRkICElAaFfbz6IxgHYXOgW6UkK0NKV6Sn1SxrC1UvSSNR
H9E1+9K7k5N/Sl26sSFbGUy6IJ3y3KX+TEYIA751QRamwdF1tjhOK3kOS1vdnQVEi4KKKjHq/00C
0FNHRbZtRLx/9Szn4FsbM2JtXGnzWpUg5vVlgPc4JJr78sZ36UYi7++wvzCrLW2Vh5fNZEr49yWB
rWSsiMmjIKcUPo0E6vAGrLAw5WK68zqPHgFUSvdTmdlvsNeSYPaNbgjvc1iGiawKa1JZf0qeCkBY
oWIfmT0/pyyj74FF6NNcl/IWtl4KvLmq3oGkBDcIVsC7AV5q+3GY+Nl/r3xFElY8Xt99rfWPFklE
43gcySiVpEU5o2go33eOiFJ7fPcEJF0FgWP99DWquKWr34eFsmqaF7BBIBHqU5Cm5bHiTXz9U1ZW
KV367neI51Waq8Q8YxP7BKKCEIYqcVbetY21cQBbGWe6AH6GPYgyarxEineZ71u2Veaz9uu1SOLJ
XnFQxhRMiiNq/nYChVKMMrSQp9taWdd++zkAfApWUKqCbjyyMeEBvEA63/wuxbL7WuOf3/np2Wyp
SDuRGTthBcvLceI8JDCQgsXjMoRw5rsravZy/VXkHDv+Mx8tW0d+j4055mObOYkaeXFgfY3ixwDW
l2+QUMy3LbbDL0tdsTiTzIipV6fxbNA8mgbL2LdtmUdjq4rv13/MX4vzCz9GPyNValLgKbdTogx/
eBzmih1zI6Mp8i55duBBkL+2njfM3yhxWb/vM1s6MdLpVo+sUxPEFvPKfVb63IxyLjO6WzI63Bhg
0XzIQMxL2MKX9j2w80BCoAV3lY0OuzgYUF6rdVhgTYqmEPUkTq1gneYmFjc31viLCwoercX8NAiE
40IrlIz1jOJtBiw7gJNfcjpH72uRfhjAqx57VJ7D3jUI+TLWkcqzjZ++JtDTgeyMSTnQfEBwR5kJ
xC1LKPMl8ufyR5EW7U2jxM9FlC+1KmDZnPY74S5H1cApeFoqbPeD7vn6uLoYDvCVWlzuSubjPJzT
pGqbXw6TsOGqYkuObtQ13c/Ocb9U9GLZeq41QCE9Eb3sE8N3prCqWeLV+YsxQyUPzMvT9a9ZGWx6
1tUCKQvVTfD6SmHIGVmp8UB4+b+vPVvb9mUTL7KSFiSRFS1wChofJaxgNvZGaz9ci8qWxQZ5PpAk
qT/sezcBB/Zw/WevdLCjBWPcBdhF6UsK+7NFPokmm56MsutuQGmlcd9Ww33rFu5GlFqZkTqyz89G
XGwUFUgFQFDYZyzQcD+NG19y8dxt2XqCpRlMMZBzhbjL0lCpbx58tOvCDn3Q5Np+DlG9HZp1sNEj
a5+ibcZM1gQ5Jr2dIMwDsUdR3k1OxNqYdud+vRTNtWlXcjg+BEZ5bqgGJkXtEeC0UEF4WCtv96WO
1/Mrsh6MkRsp9CbQRPpKHgPlnwwDBqpwhCJqq0R1ZXzpmRZ4NHk9aGldMgHx385jNNP6RqmEzj3K
rH9c/5aV5tJTLrWXKn80ckAGJMqFoZzGQWXvLDioNMZGf5O/VcgX+kSn5p51255nYLmHQ3oVTUvt
P8mGV8eigx90VKo0fSw4EDyhrczmR9365DkLMveOmwL9NzhNNFmLFckR/xoGnREcFnsc8miRVnW0
JSFgIyirjFEeAZ38PAYnQHrHWzhy5zvkv71jmzrqtvVqL65dSxxZsfggdzncfyEmYLFGo7yQVxJ2
V1z+g62JdTdKBbrQbHuHmi1u3NoQT9dBirO6j1oAlUv3CTaxTYR61fqhmUbvXnLALEY4HaCvINoP
3d4mR24EGagHqX3oXXlWBI/BAq/SFnykdplfYP6THTwLB0HqjOMNdl70JoV6CSWFyHreA4ftRy4N
gkgtzIIHtkntXykATkk/w6veXab5e03Jky3Zz3SQCcx4/YM5lSKmfaYeCxceqJnaZwYuwoeBsdNs
cgav4A5zOvDT4IZOTgun8YyLWIGhBfjXQuG+jUyQ7dE0XqaWf5txkXcyMVc5yksMfHJuevJnbkBS
T7Laf6ks1LrE1ZCRo9mV7g5datlodh+uqbnH40HaZmjDdPxRZhBj7gzRDAUcQLGd3BhgKwFFz9kU
DUylTe4rbOCc+WgNRpo4U9rvXcvhX1r+qO7QRkg1d2Zao2iSj1HRgPpA6s0Jsvb7tZBlCA5H+dZr
kolC5TfCKB11fUxEoHp+6ebasvV8EB1qYPbaFNX0dnFwpl5F0jR+wAA6BS50uIWR69ZsX/kYnVDY
en4HJhBVia266SaHc9CTmHMKeJK/vH0pZulpIpzhvTFokILuLGNGEbFbod6Difel4vOdZXrFRmxc
AT7aem5IDkqUrYDwz/Voe8vLrj80fZt/BNXU2Dvqg7xAYGU27iCDsJ9gaF384cLmb5wEnrWx2Kzs
X/TsEa/rwAGsF5dbI+zjm27eV1ilo6+1pHaE8F0jmJF1Q6aW95BsVR9CYaOPA0HsTfmWNuXyiKC+
tt7Dz4aBTe36p8n/GCxQmKvvYGduzP215tFOKi5qy11jwQWdM7GTcvnRz/lGy68sjX/LAj4diOtp
8oRYyjaplXpyeTqF7jDOYXf2+4QZ5Be7QGsdb4LLoppB3J/aOuKF+McSzb7x0nvaOPvrvXy5A+y/
B99PH8JGIgl1UMfmWgokh5KFsNY172pRThvp5r9T78IKr+eFegvi56BarGQyeQ9EUQEHonIiJQ5U
udfeyDGrH3GlXuwmlQ7HoR+9I16fPcNFbozyhrb3PvHdQ1AEy7NjzXCACHrykAlLxMGg/APs/LIX
H15qXUiFAXsFiCtCY5nrm0z6PA19IC/qEKJ1UEs9KrcODytbsL8klk8tBxNEWIVDbpjk1sfgu+Ew
5iGAZyEzfgi1dRxeGWc62NDC+puB8j8mxJF8N9UTjKsCwj9Mc3L+kNoJvpJgxU2nlriHyVCPblEi
cfjwOnfDU1Yvx+sj7G/i5lL/nxvwU0PVKhiMylwELrK6e0JlTs4YvRze7pYBF6ZimY+9WdAhzism
32Bdr/7XYgt9W1KjOqDMnNy2QvWv1BLOzSTz6g4GbcbObyCscKquMyN43vbH1s9JVPTS/uEsXb73
24z86pSUCRzM+kPK6w5ETleqHXQ+wA2lATmKwVj20Cf6B9ZM89HuCg5BQt4++mbOv5ultN6Mzmb7
NJf+cQmydlcX7vDdXJbmJssnL1QVcWKvz8fjNBf1jS278a7IpuWY+Z0dCVqyEz+Tc0Gaom00GaOf
HX0/H3aO1yNnjEqbuYzgd9zeV6VvL3HRVIrfBG5ef+R+AAShhMQDmTbzO5lw+r3eHxdzwrij1XYU
fVvPcPLK/VM/0yQXcHJzY7sfY5IFh7bLQlFvjKnLoYX+pyKdTVNqF60Hm4qlP6HgksS+q5a48a2t
Kty1V2jD1pqXc3ZmnBMO4UV7Uy93zNxw81hZPP6mkD6NWpmmdr/AHzfJMg6epaPI6+DN1cY25XIn
2H+Tn5+e7s7jTNvCM5MelT7zaD5ZRQnz0PHb6LGDLP0/szlvdMNaCLH+Pf26quO5RLzFJqGCKS/0
f0jclv5bmc+H6yNq7Q3aMtXniz9NHKAtY1T3kNDBSKwadtnoNKGD+rSNcXu5r+2/oqJPTQaHrZJ5
mTXAuZtDEvBesF2WZ19baXUGqNm0KFCr2vS09C8t/JvhdQ1w1p0R/LneRCujSadhSsOwxjrvg1Pe
8SpuhiUiIm931x/+N5t3IcLqNMyJNtyqenbOUi9IzTcm8MmDlTnIbTAvhq9B9jiNkkV1WwS3Y94s
oWqbvIW3GXV2LWHFHuXJwN2n3x1k87HHg5e45dehVXQ0Sgs3iLrcgBvK3NW4jPZZvrOABoocP2Wn
cuidnWV47VM+8PHOdvx2N6W7IZ2G+zIfnX3buKzGCXqqAOyfh9gFrO6ZWA0ub+cODozzyNLXoBm8
d2FQ8miRXt0WYzndBLBLeZt4mt1yo4FTYcOLPyjlNGLLb0Q4TUowBGTR3bWjMwF7aOcLNl/GdFNT
c3Zi2bbFzi1m6yC5bzwsTdqaGw1+uSbEsnVdOBRfVl5brnFCXmBftUWM69tdyuZDyQ6m4bx66Zvh
sltbvQikEHBC2JgDK3sOXS2OvTJqyZs+PY1m98dbuphD2OHa9TcO4wLb22Iyrkzov7maT1NtFgV3
JwtTDXbYu76kcUFAmHFfvaaOrw/ZtTdoW3NRL3BkL4EbsE0VLv4Smv4PEbAo9zbC91pLaVHPyAgO
mr1pnPzUBDwIVg6kPjL/ROoXg21pq9e+Qgt8KDuTdGzwFV3wPCKFmOYzKP+3UpobYWktbGhrtcqd
ygmyGclXvwG5UjqPaR5sVWtdbCKCG+h/LwwLK90SmkSVQG4L5UcdDrgOLqoAlZi4xe/Hr3wDXqP1
xFi7bVAVbY2ka/9ueNXeMeXGfc7F5sGjtfZPVVnURlej3qzHxlGke06a/fUBenG1waO1loduquyd
ADfBTr3AGdjKzINLyViHjWrSjdKDlXfoi87guqaXGmdEsu1EOTKXft0/ZtUWjnKldfQ1p7W8OWc0
lYmY6WEJrFi5W+qbtUefh9SnAAGnqS4IqgwElB5u7bkc6lc/6PjGifHitCKodvr301unw+WfKMbE
6bPIbpqdCuaQlViUhi2LprUPOHfJpw8QsOlynCpHQclY7zyJrPlQbDJz1x5+/vunh2fIvyojL6pE
zs80aMKg+VJGAy2jTVnFqkB2OUM9h6d+gz6IOz34cU1b5hVrA1KbqvPoESFMXyYUDMm7EYeaF7AF
0mTAZdXGaXDtFdqUFUp6A1VnEp/M3kwke0dMtVDJYktMtNb42sQNnLTgM0GBKwpRb/NUvvjN8HE9
Jlx+NNGhy7gJGFMD9mfJ6MJSs6iifivarD1ZO8cUmZwM3uHJWWWFRjaFjfulGIPc4r/HYj8ZHswb
YZRb4B4HJLfE7INXD4UI15vkcncSnZzBehRgwPEEI0ailMVMX8uzxH4utiTgl9cooqPwiV0Ltxk4
diJDtSvd38VkHpYmgwUND0s4EX3tK87d8mnCug0AAUA3oTpnUPfSsI+yoe9Fv0U1X2skbdaaZlVZ
c2cPCQesWzLrWMgT+I9fmlEk0CatYlOx5CVKi9K2GeKSwG5SFeTWwH3Yxgq+9vu1OdsMQtS0XzLA
OtmPnINAZ/Kfc9s8X2/9y+Ge6NTkXs6pJxt8gEjZg9HD5xxw8ztq+yePy5fr71iZYDozIyvSCkau
rUxyemsb9cGa3I2NwsoI1ZEZTBHBLAtPht71Ge6u+84fvolsOaRYzId6WjY64eI9PCE6O8OjdpuO
cOeDLx/9k8/sppt6GVqUPfTCg8FUhWqswJ3C3t8kiq70u47OmFpH0CCFCrnFwhONDO9LpSThmPdb
FbZ/K0X/c3TFZ53f/WnqFbDZLMalFzi9jM0Th+LwlEmcFeNA9uk3ygQWB/U0mQyHLB/FjHXYGudd
Uifhr2Ti1E6iFNe0U5i6DjxrwGPDVr9TzAWfoKwfZqfvfmamqeaI0wUXWb4kZyfvHEbCfuV8MX7r
CtwGHDv4Bk9nXub4QqrgoZyzb9dH7kon6OpbcCkCv/PHIckN69FO/ZtOek8gY8TXH38xEUWIzuhb
PB6IcjGhYzTl95xCn5Om91XvKdw6n2sVbf5hDZDVXH/bysfofBIxu4E7I4eaEDrMod+QV2DCeWhO
W4WKa/NcC7WLSWYr6PECZj95NaBq71/74VqQBQKJGRVsKJLFumX8Q/FbMX9cf/RK+NOvwIhn9n4t
+z6BS0AD0K0ojDYUJrgIAFE49V1aSXOjs9daR9sbZdSkzuzNAxRffthN94uxpfZfebKe6/Whksk6
gie39f+c/hfdWjrXnqttjNzOyM2xxehfrHaXD+yODu6XThkoMvl35DGCc020z4akXKYcZfHFdzCa
Dw4DhIJ1ciNqrwx4nWecO4PXDhyOWj3IXzhlPgRZtreyLaXIWvNo0ZPUUPrbLOPYkSp29Ma5ue0g
Gdz48ZerXwnR4SKMBrU79ArTtVLe0YB5Bbx2TDvq+wI7jbkSIVtSZYSGb+T7fioIDD+HKirdwgth
eVgA6b2M7yPkn3Hng6/ipxTCP8NE4agHUnVsK9o8BHZZbWyF1ppDm/05azs7WPohMUXTfOdFwO9g
uN7/86WJqvMy6pz1RccyeQqAdAYSPctujHGRce7B48ApWrH72nu07RaZOav6HIvJOKPWzvYgH2fB
97loaWxAyvrFt+ixoAPLF3vSIUHmVnq/K6SDWXdj2RvnjpWu+A/YpTaU7AwMHdH+ZvxnUG1du649
WIsIuBcYgwyW2gnQ9NgERPD+3RjuK3NVB/pOC37x0i4ICH71yk0iIu5m33jqfL/er2u/XBudCwrZ
/x6XEtt8IEMWuvXWmXftl2urUw6vcd4JCY2P2HU4GXGUT/XVl6p2sEXQxiO2fZNqzWaEkY6/6ycW
UtOKkVb6Wqto49AnXoaCA/z2ooTvsXE3DVvS4JWF9T+1zw0xjHkZgUqAhYVpzNEydjvFv03V1nq6
0u564bNsCLbIQoyJK2g45LfkTFSaN7YcK8NFJ0x0YEWmPUB/ELyoMJ8fTPl2vcVXTiw6QqKnc9e6
JU4SnTGcRN5EpLfCoX62yjxeUPR1/S1rP//cZp829kGP1AN1kXjwuPcsuIisvnq6/ui/xXsXDg06
gNmncmz5jKJG2MNzG4aAxIQpN7PjqRduPCsCBWstvXh0a+QK/BqQQRMVXHGRdTzGdTs5Bhnk3BZc
oGJjCNJdi7NUYvSteIYStg8V1GYRKOtOBPNe/95x5qYIYRhPwoG11T4tcx+Rkoz3Hm+Dg0U7tvOq
zI7LKsBOgpGf179zbQBrU8Pk0J/nLpYzx/GqqM7zvZT+i4Obp4jieP+1jtJZRV5jd+U5qJ6a9BlC
U7TmFnPn703ChX7SWRBeQY1gAZf0NPZh/lFk8KuNit/inVlheV+80yZKq3CLjLIy4HTSAzLpDUye
8LIehhQVeU6XjauklW7QOQ8cRVdCNSVGGz/h7jPsnSpMjTKspiG+3tErZ3sd7e833ODKomXiiexD
DMDGqOwbOD88YsLcZVlxIzrjrinTjQm01lTnv3+am3052kPDMDft+d3ubs4uNdc/ZCUg6kqEZqa9
Gh3ErNZvgx0qdoawpWK6qeBRu/GKtd6w/v3bu7HsOzv3i6Qql9PgVEsiu0n8cQAxu0NGv93okrUm
0ha9dMgX03enBroT1F0NwQ23xbfrjbTyBTqupg7OJt1cyMTxaxqWgXgWrXiRCwDTU3tz/R0rP18n
1vSlj6psP0XNlcMfHZH+ACttYzr81bBcmNWO1jSzwLI6uN2QTH4wRygatneQ5BqR442DHQIjV6Jw
mKdNhMpCtZNL4+1nxn0I3NJi2lX5mB+4EOrVtUV963FGYCDZ+WGTMxMGIEP2VAFq+Go6lgNaPBQH
aJVur+bZj3FZCQxDY2V7FrD+NSuVOFEU7aPcr/d5HuUTqf/Yqrael64f9iCUeUM44C77oU7nZjeo
ydoFWDwiB4c8q3ozPSOtDkPpejHQKub9oEh/08J3aG/XtHgiIjP/VFkm38ZCDg8WnnEQLVjBKrD8
I/YtEBxw6jzkosP1BfwMNmsLz5vZC01sa5G/hdKMW6hcT5jjygNqzeQrTBLn2LZxMgViogz7UbpN
aAUCXvbXh8zKsNSVK8rIXCsNcNSe+rE4u+LhXri/tZbpR6a27DdXhqUuWxnEUPRDgy3ZTPhPRvJf
kENurTYr2xpdrYLVeXabdimTbp5UVBnNS70USV57L6OSd1QMX1wwdSCImQdG5QmIYe0pi0fkhBrf
/NqeT2d+yDYHyo+h8KIcu1iSdzP9eb1zV1YYXQ96ZvUu8DyUSeXO/u+SCrYfmAMy9VJ6j62iLOr5
bMCUzs1jBe+2/fXXrqwHulZ0sJnlFiWOVEZr7SAT2WeeFWaj2BiyaxsMXTw0AL3lMhPXT6kcmixq
AUfbicr17yY74EeZ1k3cmoTtM1/V9/CO9h5ql6Qw8WbV05y32T3g7Onr9W+9LC4lIMX8e2XiZQ/0
lePhvp2qbjdUpLgDEKCNbKhlj3Ntu7GBaLxrwSfZtSUtdyMzyNEZUbtEier/lzUo4KnGtNhYZ1aC
iH7/X/aSLNAFyqQvlAhtiSyF61pHCnPgiOSiiJTfvQ2N+Nj4/r+9eiFq6VqbqrMyArDm+SaqzxOI
4JzbxaeqDP2uW/4xISS86VC+8ma2A3udLM/94Zce5Ed0Bh87HqEFgOd2BSwmLam3o0y2iZmq7gZK
rvRBBYUZmyb19uVYdj+s3Bvu/Db3dmyxnTF0TTt/SAlAY4YVVD/lIOG3i8DFbgsH1T+ZXPgDl7Nx
a3c52RuGNz2aqvEe5xo+nROYRQegVmeBWxzDjx2wlN9Rets/ypY5O9E14/fUZew190b2f5xdSXOk
OLf9RURIgBBsgZw9u8p2eUOUa2ASQoAEiF//jt+qP8rpjPCuw90NKSFdXd17ht90bopr2Y9hkg8d
2ZV2ybtYUFFdQUZ0efSVBO7MdOp7oNEnzrEq/oStC5Zh0dP6AW2OOZmaZYaID5xLqODerV5KL65Q
K4tx+65umMmDpDA5HGuVQSlNShDhUX0uE9Oqm24M5qdSTnQzkYD/GH2Jvoff6m0LRezU6DHYjU3R
pbyj+mUpGYuFCGnCOsISO/L2WBGwdHEL1MlQQhCcgrAQO9Dxvp4K7vzhGXN3RRBkqdMG+moiLIub
CXPfyI7tiyIkCdSp+M7RufNGBlYkEWN56la+0MjvC/cpNIOznZpKfeeQDY0tI0WSBwD+YOG7+5zQ
PNE1hEIgeFF8N/UiNsHU2DtUBH1gg6i8qz2Yu1fR2O681mvTfiLZplc5quJQlitiz8lYIuy4nKQX
/e3VOO2yrO7SIFD9lWyjacdHDqXVvhUvS27y36Jxu7ipJih7FKa+JN1y5ixbA4Qnz/P6TkUo0xWk
vHJZ512z7Es+eJSusVkUrAy3N7j6RW57i1ttFCtZbj35NTQtXuD+b7CCxd7Qjc0MNqSElf1t0f4J
7YUE8UwisUZlERl4rbZSn6qlTVnEgXN/V/mT6XRJGu/c1K/So84GPqSdEdlgqwlkUFlFB+wodiFu
njm0/oFllVhbCtnXyTCShj6DUTCoKjO7UGb88Ch23X80RoSFBgvsUk5ohgaxN0cjmgLVslnA4ExL
5e8KZfoNNF6jVPfz0+fB+cMZw0vfv9V/bnydB7eFKQSTCC72r0OT/6aolnz+6A+nC49+//t/Ho3H
to2/EBeKDe0bccF0h7hCcxcYZMufv+Hcj3//+3/eABoyV6Is3FMRySk2Dr+13vLt82d/mDXi168O
bUkXitZMSE+TMyaBX6VTPeRgnsPobgr6W/ybu89fdG6aVhsup52XN3gZThhaIlZFdSyCZgJPdvjS
nRVjWV3MNADBIYUR00mz8ju32bbP5i9O02rHRbbUGaPLDM2238vcxfX8I3TaxAzXORjYX5qh9b5T
GrIb8AGhJ+4xDZi4GpJxaHD8lzBs//wVH4Ym112nRNyBIlOEjBDN9IDvQ7Tm2tTLRLunrbTHqB3E
16zJQCz93zU7kK4lTghNhmbO+NPETb7L/CE7gmybP38+mI/tVDCa1aZmbqO0sLiolRPJD4QCTN8U
/vhc57WF04iKEjL37qHu/fww10WTQPCtuXBTOTeTq10Pz+PSANgLWxVwJGpcgpaBCWRBxUPZ0gsd
2jN7cw1DhyODa92+pKeIs2DXt5ndQMukSMG0RK0EGI5nisbjnwuz+b4R/8leMZurSJAT1IShqAxx
iHBij7h3q+NCAeNA43I4QgPSfqd98MNGPQylRwsgijAc7jiijvi9KFow5D//IWcCBVkFilDUuVMt
YXdizpiSyElR8E3ALP/86efmdBUjaq2bvqMjPMi9v46DJAwtRld3sQl+etklduyZI46sooWoNIH/
cQbbKFndRV3tHOAAmbhQhGOg/ze92Pnl+GNuMnlBHPDjOfsHmVkFg+3gtUxPIaLSppJhFo9Z1yCn
NuaLr1j1HZupCZuIIekM7b6S9yM8vfPHr3yTfzCaizSML8qZT6MJNryetkj4oAbU/hwCuQHo5BLo
+eM9+w9Yk7I59IUpyWmQx7JtYjvMO2Jl2tuXzwdy7jO8//0/B3VAXIu1mxPYDzmPJCvSxhE/BhFc
WLsfX/chMLdKBPJa+064LPCUQPEihVcU/OkbHiS9zmzcEKESkjc1nNBc7wqFFDQyRMBwn4LT3hDD
lrvdgQvnf3FBrOLFZCcf3Rlan3it+3gIuo1XtfAUb9WXztx/gZ3WbQIHae6pEmMCQa9N6w/bwQ2e
TCNvJme4VEV5n71/Ax9dG6NpT4pcsgwBZ5Tgs3si1dVcpJ8viXNrbhUKptG0IXOyBT6/eTIA6u2r
YQ89EagmfknS2KVrbGdU50ABtmQ5DaJOTYjzobqUknwcLeka3NlBWZqHZU1OE0wmWUVjPX7HqbuZ
hzAuqwvL+syuWSM7/c5BmxI1EAi3dMnkbTPojXmXVukZqhqI8v+7J0sPssV+BwN4uuT90YQQWEqK
rnfyJBjL6OQYW25RE+cbB/XAnUQxJY1CWHhOmjuQlmFfuyb8A/RESYzloyzIqVVPkSeSnu6c4EsA
CCyBVWAgvlMVVYtsZMD1vqIipv43dolldG4RrDY65MYWCAlI/PKpXjZMBZAcMk0YC8n6xEDv/lgE
8yU7xzP7ZV0hn+zYQv67sKeQ+yKeBhSG5LuHjS6gdF1ZeSHJOLPn18XyqCzrrtVZADPEkcSZ8Qs0
NfwLedu5Bb3KYPqqErqcGI5KWiNP+6ED1KD6r2XWdI2XHEJw8v0QyQVaphu4Ru+McQ/NfMlmnb9H
pg/C4Zofr/NaWaYD6Dpw5vyZepMJsOGQiybQfbSbzp/sK5uhNLkdFpSWi7AJ/dT18wJ13xkewZ7p
gzBmumDbiWbmqHRQbajjlV7CM+iH+81i47lypEnCSfnAdI0mTyoASa6hC1ikuhDtAcVRs7dlHWwb
7tOrojP2p3GX7AXOocsjlwpI5ghuqKNAlpM7U7QvqjCMaejOqeYDdH6p39pnCe2Z2GLC9guUsZKl
UV2Z1CU338Yl6lB3M+5bK8MKHUiljtZp1QMkE5akm5figG7bHMajN/aHHHXtzSiX8Hrk1ZK6QeTs
KXcYj4NGADmgOE8MKadYAJewnWZWDRtW1B4EsgC2H9oCAaXPCnVU9ez9XGrD81SIqTaQ0BwvNSbP
bJ1/MKizzFVr9XJaDARQQa4HBryGbMJSV1UydsP95yfama2zdsPrLe0pU2w+DUFZJN0IL1rRjBfk
Ds+N4T0G/SeDagrTtZXGw+sRYbl5tcVvnkNEDtj2r/361XGAC1oFSWNkyuiFfg/zWd2hhn5J6uXc
1KzCcOExTqcFRCNdjyhKd65KlANRja/99FUcrlpAo30UH04s61kMwP0LmG+Hz5/9MQ8BRblVzAqI
lysxwHolKzlKM2Vvljsoey1P1M8QuphanER2TXiP1gTbBGSY9ySs5L4H4BSYmZ5DUHPUSP/Kyrse
3NmL26mXt9qB1d9IRbiHUp17HYIif4AGoZuWEfMBn82kcyHonjml+OpiZyHqHfQiMCcxoB0xtsFz
TvXVIgC45Vwdhxytks/n6kx4///A+Z81yhljZIbT7YlEGHAV6Zs6Cm2Cmln6pRessaOFiSanm609
iXyEKAqFDFDfZ8GPClXxS5WgM4NYN3FDNCRzXPEh+GA65DpPgkS7qLMXluq5p7///T9T1KqwrGZE
z2OPgxV97n1HYCEefHF+VldRJ2LD5EzQyHXUN98b0n7+KUx4ITM4E4HWKNi8ddu2H6fsWLg6mVke
5+xmRHnadS7lHmcmZ02WidxMeksIL3rjjzEUedMpe5jIJQz4uaevpp7DukyMdgqPPk5G1oMHd0Om
X19bmKv41k4ebdoQVVCmxq1gnoX2QqsT1+f7z19wbvJXIa6mgSchL01PkD6NobR6zEWWkKZCl3j3
+RvOTc8qzuVNnw1LaRH/p1eqXhz/iF1wYemce/YqBFFdFhyBFLUl3u4VlBBjLvSmm8ilm+q56Vld
JrUFBiYU1D9xHppdqemwxd1YQnZbAYoDsZMLugJnBrJGDk92rpDxTPQ0yh+c/GLkaEF9+PwDnInT
a8xwh6wK1UxkKU1ZvDLunlrfPXQdaogozBTtJQmPc0NYJRIBrsRdqZblRF1I/nQRzZ8NOK67ppH6
EmLoPd58kCmvgcTLRNtADbgY4WzZAz5/QhHLjRfzLr8GJdWwc14dM1/4Jmeq3XQtqTy4tCqDkHYn
4lD+anEMR5BMN1WxodHQ3RbQDUzoWOgEwkMbX0T1hpn50ul6ZuX9g58hsEmokWIfiU+yhyDMl2PH
M7htAgGwD6spuxDa3yPJB1O6dusYBVcdeW9tOygDx51H32rLL+Q4Z5bEGp+CBQ2JegKRHL+lOy3L
MrZF/Z7vXPJ+OzNJa1h2Z2WTozk/n9rluta/nXGIib2ps/7C5Jx7/io6epBWzbzKp6duHF+DsWlu
VCOcDYN63a9SRZdOwDPztMZOUkK7qZxRDxO9qDdC2uE4qo6dfAByN58HgXOvWEXKdujgZeBgJG37
G9DIFMiZuCjLC08/N0+rMClLLXPSNsg+uvKYjfy5nfJtLr1yA7sZciGOnRnCGjaOu5uUfh/yY8+z
eKK3Bljfll9Kz87sgzVyfBGsCHD/jo4VcJzUL+4jK98+n/uPmxN0jRM35eAXsMwOj23hd+A+FO6+
beBYkvPoHtA0/iqKojlQ4Fe2dQvJ9s/fem663r/VfzJCx5mpbicdHcVU3bhV9wI/xFsydN8/f/yZ
T75GkJt8yCVO9eVkgjQUxb3TqB9TVdXxJZ7wud///qH+8/tlPwjZBtQ9oaJu01lDLNCFr0DC9OJ8
bXuvwYISnlSRyLsQNvPjIXDav6YLE8ujHZGQ1vx8ns4MYw0YdIkDrjH0q0+yYXTXZPCPK8U8pHmT
X9rbZz7FGgUX8XmpiFtkxxZ+65ltIKsE+zZUDrVtL4ziTA7hrTZ42ylwXIBaOErqb5wFuLjgKlse
xdiiKfntSzO1VoW2YlClcfGOaNGbRpKDzMWdnMILx/mZIayloEMoMrRt2NkTqRR5IAKeXrCiLx+G
xtRJ5C/dHiDb+vnzsZxJVNai0DUJx76ToLgU0Cx3Qy8pA8COM7W8BKOJksqwv7q95IZxbmSrnb7M
lQBN0xGnqJTZCZLXSzwYx25IMVd9nMOm5ruAntoXL8trDehGV6JmbYV8UnpNUlL3Bk44333Pe/h8
7j7OuyhbT54KHY+MCkp/qqihcY4KO9zM55xvCoXGuFPin9wKutNpBeOr3wHjSCz4UgUXAueH2wmv
X02nKhqmnKLPjziBQRVG/whYBhobJpLPB/hhSMAL3v/+n8gWAgg3mSjIj2B77KZ+qFJV8u++HS91
Pj5cEHjBKnRGUw2AqutUR7R22babmXnSCysPbCzUEFfWg7i7L6rlQnB4f+w/KSRet8qSIBJSZmE3
5kcUlm+hl7yvwvwrNSY82v3fqcoCOrKqgqWf8MvpNodQd5Zxsn1H7UDxfE4A+PsacpytXdlgsea5
I8yQjxrEZDX8cAU7LNmlY+DjrhhGsoqgRkeTWyxY1As4rXpZvmvphEfBg2tFqr8EfYuyQuiui+kV
3MUePRgEjCa7RCX//8X1wUdaa2JnRZH5RQ/45eBDV1M9eqiu9L7ZO/5vBwSTmsrYb3+GE9yJmC6P
I5E7gWvVIukNaQAO8Lw7w0bcre0VLI63Hm+vq17dFEvzSM1+jJYXXrpfonKztTa0qB0JK3VaHoO6
/wsqOmztu7fP996Zzb3GQtIC3gYhRMePWQiblzK6asiQNjp4BkN18/krzuy+NfIR3DoAoTt8ae6I
bV0/qdAcAGQm2R3hX9xyawjk4IB3mANff6QLDN9h1lGqS0ZeH2MeKFvDjNUIaCXtQ0xR7yZhABRt
iDDVuKmiPzKvfm30N/A6YjmrRFuzcXxzCkR9ITae+z6rWGKJCENtq/pYFziRe7nA0Q9g7a3K5/aY
lbK78JHOxKw1GrmzGch27pAfIbF2BzWd41hA0ufzBfBxfPfXCmiRU2i/j7z6yJdiiIFshxQQXhgP
XH/N5Npfq6DlaK8XklXiODSugnbw/JaPEEEJh93nQ6Du/3eXPgoYqxsjp31bD2zxjtLSYkvMYG91
mKs9LLWHJe6GCjQLwurmlwqHrt8j7o8Hky3kCXI4Y3+MHK/jsYZj+RPjjtyjyexAUb0vHoV2eDy7
oXvLHFrCgb3KniD+LjBVXsWuhtytD70MspORpHhiTKARYvo2vIKrKEyJoapfP89Ft3iJUwi+61G9
BI+VSLXxI1XAraR2eaJ8o6J0kGUEym/hkkTUhKZQUwfeEma34l4qPmy73vUS7TB0VVgmYsDU8n1G
0GmPkDltATIuIVEM2WqwLSzLt6P09F4GDjk41Ig9Dkc/zZkc4gkW2gintveSdrDiKJXPHl14KOwG
xw5babPwaCfY5cyBy0+qMc6za0nd7zTV6pe2vrOHFGL3K0JfPIW/1QAabjdscsAM5kQz3Hddv4I8
8shqJ0XxKYPrc8CnpJMt7xNRlcVvOYFLFwdwUynjpiT+Y9s5HYyO5zw2ue5Tm8P/OPLBJh5cBpsj
zBdc7/3Q/J78kv40udFNwtB1/gbbMAVzYfsHKlkRvjFU8B/MNEyAQirlxyrwii04Y9WmFnBUYFFk
34a+RGFdTeBwuIroX9mcj89RNdtXkCTpowQz6cFnrdxmNOcvM+hxIuWkgoqxXcKdgvbyr6C0Lvyq
pIb9UGun7jbqOlsnuSDTBsD7OYUZZA3FMTNFt0vdRYlApzchxgW5ZZmJcwNfNeolIxYNBLzeCZai
BZmyzEXwnXkDSB2eFQdq5+mnoCq8ioRrn2CF2G2ojcY/TllEmzYIxtQHkjAVHCmtl/UcxHc2hTFE
cKcnzaPghO/iP4AVEqk4myMLWcaeLQkcsyUHFrbyjrSv8wPmnu2odKOHbpiDv6D7gGrji+IdIBjI
X8vsOXdDRJw3QUx050S6wVA7J3+FHVqzGzIf/KnQaSiFPO7Qp9JM5U81FOhC5ir030Cf19M20gO9
tmiS13EjqoinEAST4AiFoIjuSggBJU7tWRP3bjkeJibDB51NDP8zCxMjNVo53FHvTNZM6RhqAmrn
+7ZMaAMtroLXXZyTAMAmHVKor3Uiw0Mznm3QLAbHqXH7xyYK+VVeC7i1QGZrwKYLarqJcOMV8Tg4
w3NTa/OX9WjUw8xJVSnk7EOo4bnQ76adELGEs8G2qHx75By7rsynEVBH+qMaJDqZYzPuXSanl9zN
B2DSfHMHx6puW1equRt8nEpE4pCYaQfp9HDJtl3E5iNUa4Jrd4y8I+98sJBGL9hCudvcQFFkPkCH
Ajyod3flg9Aj3VBXqLcWGVcs3HZ8GLlEidVpmpjW1XiNXxr+QNLWbkvrDzdF3kE7WoZt4psCenFj
GnqIdMZvj7TVzgjHsEjvalXWO197RifFMMMb3hun6Fr1Ikvxk9nzSOhjp3Jgl7MKOuiRF22dHswr
4y3VdVQXuUyGyTM3vVbOhlST2YwtsdiIc5/taQXCMiQdR6jIysrUG9KVwSGsa3dvVNH+hfKj/zzk
atnD1lJM8TCCgQxLCw295YpDFKFS7PsQBs0+gFoGi8GGMzu37paDsaa5cqPR3XHWVRvkq13KBC8O
uAxNacC0/zyDJJrQqeBJWWSOH/MI0IwJZqPbTjvyGPLJXHm+Jd8sq5w9KFzBD6Em2cUcaUSM0Fvv
wgr4GfATa75V9UDAogvLeFIOLN56NW8947hPi6P43RgV/k+/5021Bc22RmEjGocfc0WDe8loded0
g9zBCDR7BofVPmeO5Uk/VRAMDAaET4+Iq2WKICHji3ofGptvdU7UJqMD6Ke8BeGa2PIlwL6/hiUj
T4eAq6slkgQdMAhHycB3bwveCJwe79TtDh71ugnIVd85/MZVIwR8o6im95r4+V5D8vQmLPkMhfml
Pzhw0EqXib9oUOd+At09TPHYhwAlUeXpR7iTTRU8kec+DUZHBimG5qf1MLWHavTtPfjrPr6mZ7Y9
98Fnl1mZwk1zfMpHv3no8qa8d4YZtnORB2ksRSncQnWN7zE20r3phjJ7UHXT/4LXXDfCdbMc9oLb
7k1CU/96nPr84Da4MgfeNAGhD2H9vUCFKoA3MMkhY8fbG9627NV3K3aimL63Jq/LozNOWEne7CBQ
MXoIZ9ZsSE6abQAaKtY/hw6irjJYogAyD/Jf1W6RBGe/52Xs/T2yK3M/ZGF0lSHT/ommb7MXtXFx
iR9K+sft++bbKFh+A45+dwtQr/dqITH67AAM+W3IWgYIpAELK6GBoRum32VWoJlKnnjJuzjwUWLp
nCV6FnBQX9KSFNOUlh2vAEPw4DIi6vo6YwWAzlPODoC6uBsCbuzBwMgXEPFOv87C8bcIkvPGhSxN
zHL4+latbJKu61UqCap1OLu7N4MzMh201fAeh4Vc3ANrtJvdGsSqrMuuO3+BHGRFu99htDhbPXvl
btERVFg59tPYtcUPTkmRDqBZfi8kdMrmMVPw9iPljUUlBxxIn5xsNT3nwWzetAe3mZGL8Tcdl05v
i4HVsC5qyMvUd8O1bxCHKBkXJxYePPoSWZdVnmRgsry2rvT2c+E2wCO1dLmabQ45lAhMzAZGwVd6
caNbQMwJNkLftTGcFtwkMxHFzROluLiBwOS9H8JtF1UevamLuvrrBYadmlGMNz0vuxtYH3hwPXw3
PHQItIQPtapZnUZzGNqbphyWXcNKH75uQX8XMq/ektJnG9Rw+QEK8+KbD3zmvvYzK/fcl/M9Cjne
1oW2wQZ5Vo3UCYUeSM25KaEQK45pDop1PCDziuLB45g1Bo3YI8kiUGnLrLovgwWs0bGtRJtMHY+u
O4C/HqcAvDbPg2sl77Wzx1UFt7B6aZp08AGsSqDb7y6pZpN6Gf1akrgeeIsAMHbRrdQugiAUPU3C
VFFEcd2W5NU0kfme0ZkmY9S3tyiz+WB9D8zJ46gsarUJMwofIT1AFsY0FcE93l3MOxu1Dg4sbJy9
8ovEMWWCQ9VNFwri8ARFqqRVU7eDrGckEhgkMplqKdp5i9SIvTn93L22C1QmFVzt6hh0xzqMByg4
3pUhGjkjCdh93gXRz7mLxJ85K2Ra4AAsYDZMly2EwOyLGSILD1VdqueIEx8xFx5VBuK9jQcHFd+w
Wxm6EUkYgHUvsprCR0OIfwwp8x7yYYCRbB4M7mbMxyLFbgtuRcjD697mk0xtNYy3OLEo0qiJkxsf
WF+9mbpqxHT00RakjPEuFIv64xsiUeigiv6BrWVwY7OxBb0WJcsrzw389+/i1RWgilP+NPoe2amF
qqO36Po5IoU8AaJTpXURAnfY1MUx7JRu4gjYo/ckGe0C5M9sP/hguccc9pVt2uaU3joeGhZxJNC0
a50wjza+gystzAmHAkJHqNfgMPGcXdtDUHeCuK2Oa/QdNmUf+t81lglE/4/AApA9jrroJdRYHjiR
a39rqsa8ii6YE4h/eLt+FBIGoV3/C14xRG50WEPgQGVLAk/M5a1cBpVD0n9qcf4rJ/oWjTW3sV9P
8kfpOEEWWzu6133NxLVmtvouZGA3BaPuA5QrxLFGW8SkSzUGcCr1KFBpVTH/AZa+uvHgZL1R/bz3
WLEDRXoCDWERtzilBliEtLZKbBTUm0oDCtlah94L18xQJgDDITZwMdmgv2yO7siHU2S53hgUFnd8
Qf5RdhEBfG/IUn+24JaNxt6JsCZ3pe+PBxFNedob8CNk04e37zH02tgBNUZHlekM/5CrVjD4uAia
Nyeqa3wuyb1gZ5FB1dhuhp8I5IGA3wTmc/Fn8xeaV+7JNrLZ8VzZX1B/zI8c62EPzJy7LUUkQYBS
0x6ME3HSQxht+VCBsuBQm1bLEvwsc8LvB9zz4Olbw1IyjzKVwGLHbOZZY0PC9rNzAV5l2iSVJfCU
92rwNOa8be+43zZ/+nbE9ULWuQU1c+y2IvC6JOtLm6eOLIY3fwI7fOFqKlNfeDKFyubwXVYCMtgq
JF2S1z02qZ8v85Nvm2VbN2X0S5rw/cboq/qhYkTesLbJuqtyGcO9Gy3qfga4Z99rrXfd4iM5EuHc
dLtsIgLwHAeyNRCENxvVDcveJ2NuUzLnGiBBuN30UL55Q0TQuxD4i6fc6R0MrC7+OIrZJDDkXRqi
RB5vMlk4m5kR+6dVuX/vN1JUu8kGFEn0jOQi6eq+ucpsHubxUjbNFQZJYb0TMGxNISqOrQ+Ts36E
lVoIh6GDxvZPqE+G/VgJlrhGQyFmEpU9WkTDgwfRIR2DKpjflJnbpw0+fQvzwqpDNlR1dVpFovtG
KgIv2M6WDzWn/CeHuxm8ZgnM7fCDHwJWur/7iNkHLUi+b41XnMa+4Ns5dOlNBA02nL6O3sKdozTp
4JYoiij8+QkaO0iRuTB3zpI7P+DCkP/OW1p9444zZsAp+hn+w3Yak97C1HaD4Ox56cDLtktLrwlU
AuSw86Zd0iPdtTKDkRuH/EEL6xgs2MhbaOJ4zbu/UTQvrzXg81C2q1S5oQHzThDrGXHL0cTDgVLq
QMdjF+gtdZU5oK5JYlVCsyOLWhjV0qw5jLhxlTFoRNaNSY+UbJlIAHZEk193XHhv3gw7nlhNjTw1
1gPSqcRVPgdILEVZnJ48bPVtAaWYl6H1/Z2c+ASbSFPwkzbhkuYofHoocnhNl9QQRLqFjfNwh39d
33ktHxTErKu6iGs/UD/LxYNFiwiwVXq/OTK3zjeBHnD/Z7OAWoy1di+he7YpXMN+oVDgHVUL/7lt
5fV92gOPddW4OttkkHtJsxl1mqyJAtQd5mDcIlUJeTJR1/9DwQFJxOjKrTdbeSe5cbfL1NQvzUTz
qylE8kaCXDwFEpd/ZUz+1kLrfwO1DcDDp8keFS6bc+zDojYdQuq8LFPBkgz1oTTLYTtmSl90cUf8
6Y/vOmoLt6iRxU7UPkPrlBxH8HPnmLlVfuoMBP/9HjrFY8PtczigXJcU4M7/qNpev0DwYeYxbjjs
WgVapsQjEic6KjeQjWBHAuzllTOJANUlP0vge0+2JoraN9k4U4sSTTMvMXd19RR42m7cqeljvwh0
Ajz9nOJe3aaAfCCpzIcJTdUgd8xuAZzoRs41onqOxGueFolZbNujobx9hOhQ/cOArdDG42JyRG+0
ZeHrDOKTp9hJ8tpNKneufpCZz9u5HfpnfwntKZ/Ru8UdX90FeMyrk0/0eWE82Ouodq+oU6DmA/aa
F8XOxL3tkIflBpQNgFYXwqu790LHCT667ysJjvNITkdVJjO8a3YW1rqPDDDXRz8kJM2nfjnIzjb7
HLfAXaebJsFOqVNvdsvbbFJZMkFZ5BYsbJw4aiLbPurEDXg7cGeag6jdT0s1vHp2ErfvSV5KgwyW
YQsI278HpsJr+KGSmFkf10ZgcTauN6u00Ei0KPQRcasTLiYORz8dqn7nVC1JlxorRIEUseUeammx
7Ei7ccu2eOQFjhil0PoJMMIE1xm5gfo7Ta0joyWRMmOnJcrG7RhkwSbECbTtJwMhMQNilu7VdO0J
lxWbOmjI90wHyLjmHPL1/bteI1S+vI3N5uDgLPgq3BjngSDfadNh0sUNlkZLkk418hFcRogBRBNz
Htx5Gm5hQWoTyHSb76asnV1da3nVk8ZslVsqKLTgvhWTyGfH3JqcxG1dzK8SaXACEUdZoZuEVHgZ
s/zG4px/oQMdf7cQUXuUc6PSBp82gfuyPBQBdn5cZZD/xPYfYBhX4CytoXzv6/sa/l832MHLiUfd
sKVB2V0Dx/V/nJ1Jb53KFoV/EVJR9FM4Lce9nTjJBKWlpxqgKOrXv3UyyuUZI3l0FesKDtXX3mt/
yzm7dT4dOuVlp76arPP1bniHQmmEiJQOPSwxDCcuoFlMD7n6zBLq++bo8iLfk763EFNroofBkUEQ
e6WYdoNvuz9d3we60RA/epnKyt9DAoJzXj90D7Aj9W8bYgGzFMkATOt+sBCWxokJU0/e5kXGmh3x
bLkrwoqfVeNkj56qSzAc0DYHJ+T4qpB25DRbxqWg/2DFGxV4536lgj2gLsWRs4oj5+GpeVeT64kh
5PybEzXO3nWjfgQxjvc3fqbs8ywasa9wdvtS+Ra/BRAUt4HMyZ5k05cv9jSOtzyg5KSMKtC8njG4
e/UIFWez3xzB4AjPvpfzc8RnckCBkRe3WARv+miYYBxfyx8IXQ9J2AdFzDVhKQhjvkl02zHETDrt
cjB2gpkfZ27DqFRycRwiWqVj5itx5T+xr1jnxX1rlHsGBmm8IFsK5H7ZuHdEmPYeAaPstSYDv/VD
N9/lsqY7G2zTHVBjClsfjL9gCDoe66zzXv2pwMW8s6sRTl2uOYauY/2hc0D2k+Xg322g6t/Y1EoI
20nTIP97pZkaoR8Hrxk+08kbYnfCcJ+bid3OdZ4fS4TpDgL/8y7jrnOYXYStPQ91IVkkv0e4DDyX
QR/ssE4FQN5l5SEMc+s2BHvgxkFh0U64eflqFT5/QVTHveEShlaYVi2QqJpV+jBFKCgN6rpzdh7W
9Fu3ihAq9IkhR8QfmhCmrBb9CTnZiFUy4u69p6D1f4AwYxwTAlHDkwid7CUTubrXML54gR1Mk58b
oGz9g4OCmS/VgG07cWDEgNvmlImfYz30D/A3lCRxYDZXxxrh8xeST/RlRJyaxJEEz5PiamvBLLZw
PkdRqTSu1+RzZmBhWXMYFMJ19dknGUDnvEdkzjWWj2BtafdHS9NszwmOObvWlVNqGSoKFIdpAsZQ
G04xqL1waRfQYcG8oX/WTaN53Iq6+17pvIeOwfedxxDmF6chh6PzJC2dZlgMf+uC1d+8hmsck7v+
k+5MH+yxII9fS6RLT1GVK4hsfbOVvFpLkC5S4QOnChaOHeQJM39uURmDdEv9FfkYEhcdx4nds7+8
n8Z6U3lne0vAB5xSyKA7yzq3RdTfgqhQ4Hium4fIKscnmk3NI7NgowtEXX3je220IaoPVr5wSf2Y
lSeROsvbtALLYTea2kkcp9Y7w/WVCTw2YNezBvZ9WkmwXygrD3L2LDB/KD2OHRCUUPg3RwrG+xmx
xqKKZ3BEjjmuhi9jZ4u72e76r8yHHE6X0jrSvv4z0ojicAa7GeaHwUV0wxl08T5LsOUgttCBdv0k
ogqxuXysml9NMCAYUZeZjkVVGgyKnul9lheIw9eOQIASBz/7FvErlICWuF2XCHGU1h+rbvM/Nc48
D3nVhwdLZNKFbU4+IWCjhMHGgxCSmkix91tklFiPix0OKeGNKh33thnpb8oc9eSpKcQ8A2BW8b6O
paTsM8SjoGUWmf+FVnb7iTGNbJOLy40VqfbojAhbqIabO2JD8Ut7azoWTKJgEEQBuLahtDHRHQKi
bq2+4v6XxSKkHry46ZYr0VqvXv/+j25nLHL4mpYF0nsus84qtItdybBXakLUnkadvUPipTu8P3T/
MnTeyL8uWSuz1QMuVyLF6zg9dRPcHvpfUsM4ccgK4N4m8WsaEOuNDdxWL1kkcBhRCMI8j7D3eN74
DdcZ+dZvWCiVKlNnWCtpk441utr14ZrJ5JnV8oRUFy51ASqrx2nfgBbn9P6GDnAlNb+EsPRh0+aZ
p6sU2mv5SgxSNTVz3I12XREYLKErk2cjI+KSIm1APL0YNXiHkETTvYsMMhJooMhuqAD+6j3+v/Hc
pZOY8d084wgCpfClwOUll1dBQxSCCg4qhnpiNcaPhd0gMdjUgfXU3i0s036iKyWJTW6HJwYO3WtV
V+NDUSgXsajgo2280FUVPaqBodtiKe2zL4hAt68oAZg+2IEL5QDAKN7slT7uKQZ2yfYk/CdC23FD
ErY2PBa7B+SNDDh2lqcViNiUhonIt/wYVrvsuo/8M8OlHaDEWQ0sDa3B/xJqFT4RTIIfcH+YQJSz
/M+OowUOsqV9mmAEHgcKeaYIl8RdWdEZh+FmeGDUKo++rsJzYBV8w7Tg7bXHja5C039+2YizJACU
I0s5EgFJIcvXcqgimIAAoa5dkuRKVcf3Z/3bDewumScDkDM5Ck/RwFEWlwJH+I8xBt1oIe5RYL82
ckIUsw9rwGBgJvPdhPDHNU23VRGy9uMXAztECmz2tfLP2IEeOhSb5bXZEBCvPXoxrGnVRD74VyzV
gwcRJSoIX99v8LW+XYzoEXfPIm+AyOmNmn5Sv3BRntW48CazEYYuHBCFauhRvr7/thV10hJeAiZP
kNESyieDS4el7lz8x0QbJMYVmaO75JcM2MJxZpY8nToLnCdwqy9TXajwMHfEPyL3UjpnhPpyeBPh
RF+dcLzILiWyMfTsIDM0xpVTTRsr8JsibBspwP/OGeQB2r6DwD8liOwnAQLUg0bdbTseVeCfWVgc
NBb9jZetdGJ4/fs/EzTwS8U9v+rSnIjTaNlPWcjBX2jMLy+EMhb58eT9/nt7A0MG7r8v6mdObVDn
83TO5pSw/EiqDu4DP2ixMc7XXrDY9C0OX8pGZnnathWEEN2gs1dOdXgsDfAtNpAq0/79T1kbiteZ
9k+bGVYEAmn/PKXdQw7yt+qTpg022unNh1OydDOhwxSRCXKDdKLuDjVJ0LHl+yyrNkb6m62Exy+6
IZBijiYOFIUm/ZfB8g9B2d2Mff7shFsAsDdvL3jFoiP8ymN5CPFXquCHc1ROfRS0PPu8BdbI7Xa2
FUiIZzTywVv+W2tttuiQQvKmciYnS0HNvrUrjXRYsa8k+cjWjQ9aTkirLktfwmZTIr3UG+srLgsf
WdXw6MW679bSqH60ozQMX2eJa0iogLw+fmCc4uGLlR/qMrhwBSRM27I5IFXy1RH5IVTlFt/9bckt
XrDYAUIYCnioxg1TXLcoxEVBdd/DWWznZraCgRAj9xmyKHs3YyN0GByCsL61jj4jOIhfLWWMr8nu
Q9+6rLID1L4KEFFBFY4odl3HoTgr5ruubecPvmBxkml7qKAhgwlSJeYKIf05S1yvfekJ3xhlK9Nm
WW43QZoIPF+Jcju3gCEcBCPJMNE7xrIDKp8fZ0DPk7mbn7su+vV+m71dsULJ0rBlBIvZRpH7tf/s
7FAO/Z4z51AI/2flIvppnOrzCP8qVpYvmn3MAhFvXawPmU3g22YXfgpJhAWd8aTPqpTN/v2PenND
w9OXawEoQGHeIo07ZIjoWcVnKKK+2BU5Qv0AyZaetyxcVlbSpYVL79gMJn0Nljkv+5OR7Fs0t/dA
LV1QB7QFClj7mMXyUA9TELIu4hfHr8Gir4L5Jw3tNrHc2f4GJoq6rVkrX99vOfsvAuX/rn5ou8WC
UQkSwMBwyi8FlPo/gimX5Ykj/OYlU14X47mC9C+ZXIdbKRxM3E+O3/avFocgCYCc8sYr7fYJwtaq
AkZ+ap7dqIXd16RVeUJqcfoRVWH1ihxHyBGZAd01VPA1sYvWhajBFnQ3IN372IVRn1hwx751r/VM
8Yjs2bQHqLxuYl1/LpufHmU3PTEoRK1t8wXBX/SrF8hvoYD+xyk1/2kb0OjiDBgoiShLJT/nrI5O
FbaqPXI96mYUfc+wG5H+Zzkj96wQI0mkT+xDIAiMqTQkKr6DMBGZc/uVuj10IxHKdn1aFtdzoX3U
lp40kq/CevWmcjrQEXSwINDDubC8p6z1pquxRnNCkLqbzl5hwcKOtGqAoKX51VUGxLLcsm5LKCQS
k4cwrULydwfHm3Ffaf21nzIH8o4JTggK4oIK+eJDNir+Ylq/VXtgt50nNKn5nXeV+9UpAvk4zScV
9kjYQo0GAbLDA/eXZNXvwqdIZxhE9Xceb5FsMb5nY3VEDSH8ZH3vc6d6dvA6I1N37qYDZG8EvxXQ
2E8EQCwe09ZCr8ORMofCuUdhWVarIC7dQSfN5I3QsDSeu/egSLuHpBfC85r0wQ1o83CUmYc8Dopr
gZBEqiQAZhd+GjycOorvzzXqdowvD2UdZqcasPzUJ4qe3CkjFRafDPzDqGo/uaYNXr1RiZNo/AwM
IZqHZ1QGuidnDuFoUNQop0e5GxoBdP4IwCzTzz9zuBqnPIyKY+NBvYYMLeQ1xTxHWUKnXANIlVlT
7I2eBWlCjfQps0kLaXHBSQzfHnYrg7pCDVGY7+u6bBLSN2o3RML7MUcunI5C6HliCB3Dc4WI6anG
ubxJ2FSahzBq56NktL9zJ4/dM1rRJ1wPLEgkkIOCOStSrRBV54XatQ0bbOhd8maA7TKhz+/P5Ota
99Y8XuzLUevw2W2j/hLMzmUWT6jl+8ghG+jf6+b1z9FXQLBjigIecBG1Xglvf9PQPYeFObWtvXEA
/lsu9cavX5L9MiDqZoY48iWv0GgCZOsfHYNh0khpkdJx7B6aqmC7SdpDlgQgzEQH5GynH9Rjc4G8
fwTZtmMJ+qdw8/wF2JMKRkRVTxnk8cgdx2HLcrFxfVpp6SUe0ERyplMX9hefqjlhNVNJBCOK97vx
zYsgGntxVi/CKcKs0fDfI+BHdSK7TGV7X5jxpfEgo83UlChQjd5/2cp2tnTU6aZ5RB2z6S8GKCPo
dOFFciqLuyHfQoSuHNKXZBDSwqOCwKshDYk6iSxHHlL2+ypH3P1jX7A4pqPQpPRnxJYvswzCFNxy
LiB/q/xPwLmwP1ic64+dq5e18doKcisoESPTFEITiHi/Z0F1x6IttslaVyy2YWYjcx61YrioqD9o
0ySz/0vmcKbZuhisjdrF+jBQmMC0ikHqRmsvzszwBbrejQvmSjcvy+EDaYKuGF1xKebh2c2yNMrd
hCj1+KFOXpbDyzmKrJlEdtrX85jU2JQSb+5w1OC3Cumkjw2lZSl3GfZtAyNXBkCLfw4IfczL/KFV
/e+azhsr6UofLMu1odaYHd/lYAIFk7yZw7y8NzoXG7N55TKxrNXWhQ9nG8ScUeJ4jRrFKvgyRs3e
Hd2YdVAyNcUhJx9tresn/rMp1AbWoFfcFwzCweW17wMvhWNA0jUbQeS3i4ARMV7M7NZA16pRoHVx
j9mxPOlnlg730619gu48CRKVmIQe5hv/0JxkKu7JCazTk7/fqoxd6yr63+9zTBdEmcGQVl4ZI5fo
Rh+CWJJl7bbCEWVAuhykpnJ8QZV4ubN19iSAhPQD2MG8P2PWfv1isgNQOna9aKCEDSeo2LNH4W6B
klY2qGVxth5LKHdCN0pbhyQZhN8j0rIFqgsG96sGlqmWcuMjVlaVZWk1GaFw5KEKgeGN0tEJofXq
+pfM5N/fb6SVJXdZXy0mi9dTCK0QKxI++zBnvJ97HkuYtL//grUPWOzltdNzmEF54IbDfi3Ksh5A
VPGJBdlHas/h13h97z9z0BJ2PRWtA7ETH29pXu8dHMLf/+krl9BlYbVbtUPulFMHQ5bPVNzw0r9k
RCSReTHeVuHu3yH/xqHvb4jpn98/Q1+JzHQdphm0Mci5Zxg8hXeLwt/stx11xQvAls2jnWVRMo8g
8o6VRfZ91QX7ufLre+FWEkI3IW5YB1QNcvDhHDtFlx/NCGkR/LJrhNGt7hWMDm9jTL6d6qbk/wwo
KISnWQ64cNPZHSr2SoXjZwc/olhaUwnQnoNaRnh+1XtJwvnZLZy6hPVeSXXc80JujKw3uwfK8evf
/2m5a5DP7zqDCsL2tRU3LRSQ8OLhJtVWsfGKN2cHXrEYvK7ll+M8ePwSiC8D7mak7PfKSSHGPLw/
xNZmx2KFtSAlYRaks6ntIkxg9N66ZiXJB4PefzvwnyaaK6fMBMGBipn87Cv/D9A2u6jPP1FLbCwg
a1+wWGXryvUJ1NXmIrKpTHzenDvj7Ntcths7+spau9QEISZRzkRDwW56+myJcdiBmPsFve/tlJU/
zY3ZFah62Zjza2+7/v2fFgu9xrUz4Qcpq7zvfT6lhkSXYOKQOzotYjbZH26Tjc5f2aDIYgBnUYWr
OeuHS9N0n/1wuBVa/frQuFqKUWobVeBZWY2XTkKAKHT3i6LSj2tQDd5/wZuTD0vAYtkloYtAVyBp
Wmevon2AzcUZFUOowqoPUJBvvGStga5//6czUPcuh9Kt4ehblne2oelciY0GWvv9i5PVtSRZOEBn
XKor2Mdyo+iE3Fz2ikA0O2gdjMk4kOLn+421tsiTxcVmgHNh4Y09TbVqH4eWTDcFrSH8clFthSJF
YL+ckFYn6VgmhWpJHUohf7uTK/ahS2DZCOeaCIUa1XjiHaGonxxBcoLjsHOq4AF06yFI9y3qqbyl
Ni6x7//oN9c+9PBiYitgV/K8w7wTiu9glArPezdh+Weqn95/wZsrBxx5FiEVq5o5YpY+jh4a9Pmc
Qug9/EBZ+ryxeL85lfH8xVT2dNZYgehJWiIts2s8lNBqFL/vK5ujlrXIIKzLwjppJ8jQP/ZFiwlt
D12Rt+2EkmTfux0gCBys7CXMt+75fw8e/3dWwBcttqMuJHKANthOu1Y9Dax7oYPeG8AaUPI3+eng
I7oXVl4FE1V/OOWUN6/MhzIQzx5h4DnJPfxVyo3xsdZ9ixXAqgfmuWNupwhb/qJNeT9Ct54AbbfR
mG/OUHzsYvL30JBZiGMFKW/npJMvvrBiJ1LJ2NxkOMx/rMcWywCrqhZK7YJcggI1WdOD4nNM5fFj
D6f/Xb7qHE5EsH7F5h5KugcvLAP2gCLcH4ET8f4r3pykaKTlwtJI7cgafV+3UeI2vxQ9m67eSb4x
R6+N/daIWywCDlAsShW9SdvBVukAuEXcDEO00UArXbyUtoTDgKpHE/mpEyK/HEWAhdEYeZI4RNXa
VH2sj5cSlwawCNupLSfNKsv6HHoS9Z7QSJzHwnNO73fDylxYikly6sGlIvc0dGg3YVtAPHyUdCvJ
v6Jyi5YKkoxOTTcKe74UpizLBJrz7qmyAFat/cJ0h74LxQ8GAT1KH93GBZgkVD6NmcxglMzkxD6z
OqC/sx6laYYU8k/Q1TjL8sadN+IUb+dTcU5erAXcH8eGoFgvRaIdda5hEaPkeYyxjx4kMYDOwIer
FY3eoSr3RgXe+UPN7i+WiKnqA1dWAGm2qCfaEcqjFAMKdieVrjcGz+qnLVYIldWFqMfBhbqOqmft
SX3rsiA8+rPHIdHPdVL7YwYjVhkIyOERgkc8+/v737cy+8JFsyJ3JVBA0kIU1wVVTAUebsZh4/S5
NmYXjdeVTVdP4mpqqbonp5cdbjfdrRPYn9//8StL01LNpU05WhBaV5eO33cVPc5wdRbwrQ2zfP+x
NyzW1066fRiUPtwWm/qLCcIsKVl00CgiiOfMyI12+hsKeWMNXNoJmWHMMg4z1bQaZKoaa9eBFYSj
KbKRJ7AW7rPxTMdvjk8SVCPuZ3j0DvW32S9eqwmVjM43XPI2LidrXbZYjSsUQ1JIMXQKLXL9FfoB
Z69UJpM6dIuP+FLAaHBxKDOUQDoAAEEa8QZAPIZoBDtE4cYHrCz4S2cc0VYzHRzXgR/QEFv+76x2
4jK8730fuo95Y09caaW/RR7/3BoanOx5M0XNBXQZ3SVDjWSCCxsosZuY2OJDrrxkKY2is5aWq104
WFlXiFiYsb3iPNtlRLYfHHhLjZTnQyDVdr64dLTpi1gV7fyDVb77ieXMfRy1xopvAWllEtuxo1+g
bYAd0hg4uO+qgSEMGZocmQErQ94GVc+jD47t9TZBUBBci0Bs/M6ViR5c//5Pe2uPoVLEm3Wqu/nR
AY6iLVRcBfB2nH+8P9FXGju4/v2fN1CSg0qk3CnNDGqAAQzoj6Gx7L1gtbcx7lcuC8FiNURtMfUd
k09o6/mPzYBFmQqhU4IjShsz5aHKjzaotrR6M+8/9lWLnWXIUcnLKesvbhZYe1WYr6UtJ1zruo3Z
ttYxi/VR1HMdFj6+wgfR/MF4bXDPVRnsqsK5iu1Qc/v+h6xsU0tjoayEqxZorKhOK4ITSmH3JCIf
7JbFitc1zVjYmpcXpKJC79niAtQ+7FaoZQkf8kFtdMXKFyz9hJTtBAL85/ICVPal594LdDkbR8O1
Ry9uocavprL0qAZPcLiBAjAtSrZxNnkz14VT16J/h6HBySQMnLT3NAWvpORqb4E3AvMpUJIi3jt7
awAtHdWR3R9bWWxjwq+91/7vdAQaw4ZJJKdpDsvjaeh43FG+j8DHg8/ZdLH08JVUEUQzOLBsdNDK
xuEvxkElSvT53JOL18HwiU0TlD3Q28QVnfBSGLsc5JWC96HxvDR3cXQB7S5aNh2a4n7K232XR1sn
5ZUPWZq7jLoDVZDiQ8oGAqF9M+7HT/m+2Lm7VsX5L8DV+B170HfNPr83D+9/z8o6sFRWG521BqhB
eSGzcy7nwL4F/Fujcm/iu5yiHPH916yM9KXCGgXubi8R0LzgnELOKFLtPoFnuFXMt/YRiz0ApHQg
VWAdlDYVfL5mhMJQM3hWvJoPyp63Io7Xp71x1vs/gxJtmWaE5PViB0eW34viQVgvH2uexaxxoJ7q
YdqNvHdUvzZO+ewXW74Ia796MTuCfGqg9wrsdPbzEobd0cmlQ4NbV7ORs18ZtUuRsWp5NngzvIIs
D0Sa+bsqeRxm3yCWi51Ni9aV8bN09KhJkGWWDW/o3NSPIEpCHIsD9Icaf6kxdiYTjJVGloLKOZbt
b6I/eBBcSolrqkGZVLA4GspW30CKwRLc1YNzlFN7Y39dWW+XuuHKHqJ+YID2yaFxdlyNtIgRWAKC
sBPNvodcr0tE9T2X1cEIp3l9v8nW+vzaTf8cusYul0VNGjtV1AclaK5fqojQeODsrlbtC+sc72OL
+1JQXPjRWCkbbrAy/AT4KgCpO4Fx5onvZf8hEwT4gi/2SuOFWWkCKL6balRgfVwFDTlC/dLNt0rZ
vL/ZlTdWj6WMGGXGdQDMIqKJVl4fIrBx08Fm4ncQeYClGcjJ76iU8LRrESeuj35J6lNvzx2gyjAI
hilCC9RD7CCdi72hFymUrzoBzc3FswK5Zzqfv5KGNnEJ+vCuGYGBTBwBjwxQar3sjFSfn5boqYRF
ZNgpkzm/3ZZEZxiieQgO2WV453gomLUBKNqRAZQNOvj0pizgKT03qK8CHxzQjFYHr1FfhS+2PcOh
yZ9K7xnXheqgo4j7qNcW8601tfkNDQYHUCm/A6G+YtkRyrM8zYeC/UDUCf53DRah3q3bBPA3UDPK
sDlQXMxBlEZ9uIbo7ujXltjnIR4e02IOToBjBp9Aqc0RPh/JI6gl0+0AJ8lU2vW8a6KmTdS1jpQM
kYwbMWQnQAe7U1jb4CkUoQVmg2f+4GziHz2oJWIZ5cApWoP3oup2vljEJ0ccJBSsKKjagWBE4qkN
8OHu1N1YqFLda5rr5xE+e7EErOeJWhBjAopiApApPXrQgrRnYO5x3imhqmY+QCjMdmt4kwAxU3sg
puhGyFcAwZxjpafqk/RROyEFroVuDZkzAIwluM+oif0xeP60Q1SePwsPFlJzwcYLG7xL7ylA+wCa
O2v4Mu2ZMmCvDUTuuEBJVFNSeRdVgf0If9Dgh5MPCL0PIsAthU1nv2uB6CD5eAmqWd9G2s4PMw8M
HgVuQxC6PyXpB2RDQNkFdDWGUSRkwKjzS0CVNrEbFQ9Wa9Gzhkr7EETtr3yQ3hkxU/Jsu/1L3dQD
qBwV/QlBArg7ERPqKwVKPJnAVmpiXCtbEde55yQAMLV/gJHhSTfr+VwL2e9C3pQ7CC6Dhwq65ud2
CDWwuW20D7k2X8GJZZ+EYP1dPvk5AATzH8CCJITVuroHXSRDA+jitg/6T77gJcqVqUKHsPaiNYO1
ge2LAxRZPHY0+xx4sriLBFrYrnl7zvDEM9AlQE82rdcmXPX1joe+fs2qaUpnpyRH3KIdgLRR60iY
Xx78OfJixgFPb3wmj5wa5wdt5/ZGlqj/JsPc/rRA0DpHs1Y4Ihby6OC0vy9tkqH4C4JVgfnjJwx2
DTfSA2UwdBx8ZCuyBCOa7yKBEC6Y/X/RNsWhGoPxAYRaCNXdPNqB9DwdbLctTl4BSHSHJQW0SigX
Q0MTHQHmX0+62znSB6Q6Q/zziw9OymMjQHEZ4S294/WY7zztg6KibTLuhRdNIFYOMChvcCEACwsc
v96yykRqgkqCHLDHRxk65KGWFYhYIeOplsN8bJ3eRQa2+p05HeCSXpXtcgfp/czxy5NvRzSMQevI
sK8GnJ09YdRd1HVVC6qXHX1pSenFBQ0Ql7bbDHUNTEXhSfO6+2aj6qKEGXvNH7RpAeXrRwoLiw7l
Dfeg34R3jRvl33zb+qzbVgZYOyTuGgWWkD0oW9GhFXN/YwSUfp2Ll1jtLG4RgxkB4ETKyO8Qgujg
fwHkN2XmwRQYhUXjmx0ReXgBmHrcR1EhdxH3TOwMXXBnA1N2pxHCOdS4Ld0WwK9dBjsQnzGqq8+Z
Q5xPGDvTEwK+E9ZTq+89sJ9mGcWkMV48m2g+1pJaT0g98i9QRhMUdBQqabOR31DdONYumxCm5IMz
BTAQm2EPz0MnQMCa+1hIQek62ZMVIXA+Ym62tKAvsimBKy8AwLQao7/1k6Q7GJ/JvVVGGQwA6zIq
9iW4iJgKwMEmQ1vSU8Mj8JuLZkqGQU6nyHGceyPFsAMWqr0rodI4gXliYAYUIewWUrc96RkSSeJU
5H7qGuehLYD/kcaMB8xgDFOGucCDDnaaZBqO0xVvCB52D7ddBX/fs0MK/gn0uX7nkNrcNrwcdnZZ
2Ycq6sI7SqboSbdwmykMWCnRiJsbyg3se9RRQ0csaf6zBx7vwEZR3OVYcRLuGmdX+R5LapR/xXlE
snRyiKnikmTzobyKj+oowhkIx68GpEd4Fz5EUIk8dbVsnskA1RPrqm4PrHF9iyLn9qWrdRa3Jucv
dVX7dTxh9JwFI3CnmSg5cAfQW1ACd6VLzNmZXfINsXD/lIHCDfwmj+4g7+3iEDnPGH6C821YAM4b
++UEJxjjkiOiKuKxQ8481Y1hrx4YKPvGqYMjVKLhUc2hxj+v/hL27J7ZXPYvzKmxdXGWPSnw+X4U
kBUeIZoKHp1BzsdGiwrzhEQJ1BfgS1vCP4OHBRLbyPqbEWHOi4vF+6tjW9NLM/BfuqE2oF7AjvRq
Ek2iER6/HXut79zI6r8rlwNqKHNY8oy5OsBBa75Rs6kLNLF25hiHbWzmNSwisIBjFO3rFnYL8ahc
sXNt3/qCPGP1DPfx4vsM28OdwbJwT/Oh+jr0ACVmtOgSSgxFS5L+E7ByKFKwfGjDA5tjY8kqeTPQ
yfk+GgMq4zzbSFiywjo38/UwNoxyfB6IB/Vs61U7BxH3owYKOuY5NXcZZ/w3GSsAfb0wQP3UlSir
FZwaSFF+yfuqvCm8anzCum1usPQ6IIMY76lt5u5GYIk7NZYV/XFmaCd2TAw0DRQOXV0Vuju7h8lH
1RHUzKm6+qI6yzuQjjVn1trqNMIE/WLbvNhpx7g2klgOaNVwm0qrArXqcRZOObj7Mm+xnLPw7M0N
4Mog6P8s6Xhlw1bdA+qO3Y2Iz8pFb1kh0ruDO/dRj8xfiZKQqXLYjgprTBzAdDbiVSv37GVhh4Tb
te/JIEoxD1MUuY5Jhn1JMrYPLc/6mDRjWeDhhSCDCwVpBhkl+I0DveGtdZNX48FrizMgdh4CE87G
3W/ti66N+c9FBrHzEIsobmhscG4G4KOCvIaxei3OmdVuCJpX7q7LGo9csigoR07SwZo5igBRccW3
6mPXnr2IE8OVswvKuSKpYOIVPvJYQni4Vd279vDFvShkIL2Eo4DxnQ8A9Qz4bIrCw/ZjISF3EZhw
7bZxgfceL660vtUz/alouBGSWJsKi0SVP0H3yxsf9RCAW8Zgnp45r+8IAJTvX3/XGmYRrrGgagz8
CfYCwqNDMms9wVJj+vr+w9d+/KJdhJpZ3bQ4/uEo3B3cyu5OM51hNSEDtVFVvXJ9X5ajtBLlq4jW
YIpZcGjxRgiCJxde5+YrC7snw83v9z9lZXYt61KC1qZzBwh1istUIqROcrguqxF+UwCEfuwV10/8
ZwI7nASu3ygbSGmRaPtn3+pURnuOuo73X7DS18uSFD8n+NG9AzY9xxGpH2/6OvjYMF3Wo7STKg1r
hX3Jm1cLu1EvH3uzleBZ6+Pr9/zTMKLMJEgsOZxTPNj7ZAbbVGXJGojG+ghPOjAJB0Rs3m+j/3F2
Zctx4lD0i6gCIRC80vRG2+0tdpy8UFkcEGLf0dfP6Tx5FKupcs3D1PS4BGi5ku49i+5ZShRaihxi
Vz2SUMkUl6fG8fYD9KXdFjrhAzVtEA29NWC3phanmgj6Zodsjb8A5jZTP3QLDrV54kK+u8cpf4LY
EeR4J6A04SwYXv843SRWFjtOTyU8u5wMWz1K3u5sj4Gcm68LgGYQARYreXhNHk+1FBSxyUH8TuJI
Jo9DBSZwZ4aFfC2SIoCOxLYdvlnjSspQM1oqQQXae1MD1xwgZ+s/9vzS9/dw/5gwVtx4vd5lmhCm
ElNgv9WyqTOKkzSbY0mbn/DCCqvB/ZS/M64hyqJfWJxk5uJYkXSgF2025Osw9XLl/KHrnss8eLdw
nLJquE+QqIPSph0QVu2ZDZa/xbc9nZ8Nf80OU9dJl9/fPac0YHWP24AVNYN8g87YE+/nQy2qte/Q
BC6VoUJmyIe6E6ApbmtXxwI523M/IhFxfYg1q0KlprSitMDxRMny4vQFEfPQyl7tiW8rY834VNc/
yumjLn3D8UvoqCy+t/cL73ecFWngSnflvKzrH2Vd+3aTOY4HOiOunVBuaPbpUB+vd45uCilbeGcJ
Yg3SwvkggdZCA+OyP5C6D2WKus7KKUETB1XmAy5TSCMQCZWSHPII3Lf6e2jcilM5LnfwWdjZdiK3
Rpywz0VBVQW1myGhO+CiGpUONJynP4PThCb/0SONcb3PNMOtEh5qtzQmWqGwusCLcESKoq7fnOrH
9cY1s1WlPNjEoJCSIB7uFM0BPofPSLfkG2Ns7pBRodvrD9FMKJX2IFoKEYeRWtFF5cCY5XMOfZCV
HVbXO5dnvgsWyEL1XuckXlQ3JgwhzMfJgJEiW0FSaOarqqPpO14HHuGFDZlRePG1MH4nvYe7qnms
WgpvhwxsseudpBsJZVV7GYX3XxfLk98cfHii0eInz8cA6b+ViarrKWVZJwKabRzMt1ODwoXPvpP5
nLFqZYh1b68s7FJQjtQUECygCLxUJcjCFpLRBVDQgZ/Wa5H740/w/iE/mA3koZN5OWU1MJGE8Idq
cQhSiPPKZ3w8Uz2V/VCAzdIVfm1FU1xBXLH7bWTeCojh4x7yVL9UpOaGEmw+xCWH3kAU53XhcI+A
Sx7Kan+uT6GPZ6vnXx79bi1UHKa21UzaEy3lpnNR2axr56kQ7KlLIKoyl9kaWlDXT5cBevck5Jkz
wCCL/jQsNSoHrfNKSLlyh9Qgtz2Vw9BmJIdWUoXG4ZkILw14jZkV7bdL6h9YNR7bydwDZPmSyuU7
sco7ltrfJl/c95I+uLx86DPrybfMp+ud+pe2+G990lP1PM3WhOAM6laRGD3wxFl8cd7Ipr3jGtPZ
K5vkbsnrZB/Tqj4ZFA6pObHJ0Uzs4QdLev/RHmfwoqRdPFGovgSlkXfPICmhSj+UA/4b6iVPtAGy
pR8W4KLNqb6jZCQ3tlX/tqk5AbBekSHwHb+4g1yVezOV0J+BoCByZkmZP0jYfcJrqcYot5Lsc/jF
79CDU2AMQ3wb4zZzQh7Eus3h8XnMcMuBRk9t7Sw52Hxj+lB6NWwUfKTXFxHSfvm3HCLlYUmkdUhn
K9sicMNVJcNuUOeWd8qMIgZlFCgyGeN/AEXrbfwOkVH6dXIWs59+jSeLHWB6Ue2mBIY3JUVYzqZ+
PA8+c1eimW4GKuGyrme/tqFjCymV4s626yOl8cohRRdl1ECZ+9CkdgFn8aFHT28y9kDnlcvM31vL
R5NJiZNTA2+OnDrNaYjovr4Bw7fpAueGHYpNsi0P5E4c4zvKg/aMq9ptcTesRB/NN6mkER83NSAd
SHmqPRjDboupgBb/0Fp0S4Q3rfHuNYOikkbS4mKrDU+2kymXn7RaXnN4jazsjx+f6zyVLYLClOsL
h5GolUZ3AztVeGtMdNn2lT9tkbyGH0HHvDDJl/7L9ZWv6zMlnNrwivNTD9Aaaxby+9S0aYWanewh
5D+uXQg1IVslKyxm45aeZxMgLAh7hhSNvBOcFZFFknQTV627h1h9/vi5D7oM27uonbLYhsyHKU+z
/SbqYZM6SCN7n5IEsvDS/2+9bT3WQaXVjlzEOgj1dXSfc+/ir7u8TmCLhdc/QrOPesrCh2YZaosX
Op872Uf/kiV1zCq4mMTWlzLN9YfoJrISAnDNpWVV9kjw9nPUc37vF+PKkVL3/koEYFU2xBzmLKeO
l0+JsRx8a4ocWX9JU69YeX3NzFX5CI50OcNyr0897MCXDibi8ZT+JLH9cr17dO1f1uj7iUTzNoPl
tB+VQwXrej4v8E/zSpjGDdNKpNSMgMpHgNoNfE8g/hhliSOgZDn9aqi3kuXVvb6ysEf4O8Md2ieR
6wP3C5m1/LlqUDqeoPu/8vq6R1x+f9dDTQLXcOgGorQxV2k0Do2NFK/Yxf2yRmLURA4Vez/FhiH8
wjQj306+xRefOpBzf5cpgLeV/Mpn+qnrJ4DR//+SDsusK+22OzU+vW9nOMTldh0BjLSGAPtYGMPy
mLKiTSEqwpLFjVwBiNEMeBNkYVwDlp7+tgTJpYWmVRuPkZzyW2Ku4e81HDVPBeBLV3BnaQSJMCh3
jT1Zz/PMjQgwg+I5sR0W9IbpvzExT187VEwa08pWulQ3t5UQgDqhxQWxGwBJhjBl32aYeF5fmJqW
VUg+AXAiNlB7Pg1IcwScZ1/gYLzStmYDdpVFb0KBn3i8b0+tbOGzm20ncXLrIerMfGsuT3b1fP0b
NBNbVShZHGHAe5kDKN8VHACf8UtacBkkrP1TZ8VdAebO9QdpIrGqUyKrWM6dyyHJCmcVyKEMeR/U
fga+3dqZRRMFVIYnhON9GI5bUOEQwCQCspgfB5gohTCE7z5VKvFUNicaBpVKxi6MIrL+bBUW/NDm
hYZlzX9d7ybdRygBIE0WDijIABAT7JU4fItR99lY8FH+XPPK6rdThK3ab+pTncGWTmRRDb1QqDIe
Pte8spMzSGMVc+64kMcftraHxATwoC92VvGV99ctC2UxN+Mk6cRBqYJp6EMdl0eLGfMGmqXbPIWd
BkBWNzMxV0ZbM2VVkkXeCa9k5Ywb3dRRcHfjFLdN+BFBlRWAUHt3vc80UUSlW0jDIUXhudUFdP88
1vGN8JMVdpVmMqmsitoA6c9D2v3kwt1jU1FYHF18klPhrCUEdS+vbO5FgkR7PUEgYzGGo2NPezgM
rfSL7uUvv7/b1GOZNh1dELfhexX4RuiAUEPl7+udrgl7KoliNMEZNWuzOcF4bwjLPH6FANSjLWAG
WY3ArguvWLnf6npIWdAmvOM4NnJQBvLiSOH2KFj/dP0jdD2kLGbAhYFYFbg6Q5l3AwRvzyGOZu6v
N67rIWUpV12VAHKLK/8E53Ir+e5dShPekwdVTXhXrxzPdQ9RljNjIC1PvWNHXkrvYcZ1njpISQ/M
BVobG12SA2p6/XM0a1mlh7Sgn1gyb+IoY+N2gqTVpnA8cyNrNwtoNq9k03RPUXbtQTZma0ksOLoc
kLMLJgdOe5C7KbJs+7nvuPTku1VBcYssHTLYkeGM7JwYcD92Oi/ep1nW7f0lzT4XyVXOyODDQRU6
FH7U+953p4AcHiSxGbdWQqtmVah8EfiJtXWN4s0phfZTXcP1yFm5buhavvz+roPK1mZu3RvtCcbG
MHanowVz6aRdaV2jbwNXyv83b4xdO8L8FuqjdX1fO4zvqJd7m3Qs5mPeFOBAYwtv7oUNtANYzDGc
PxMf8v3wHwv6sstgRtMt+6xey6HrZpwSAwBe8m2PQlK/EAuK9O0A39LJK/rI4oN9Kki2pqale5AS
D+AsRsBmA+IBUBSUWRdn/FUxq9/i8p7C7pSWK3FHs8OreCyrKmThwL7shCRTWFh9kIEgTwYRMOPk
l/m5wh3l+lLSzBRVL5tKiNWMGSrsw/TdEOQw5WtgHU1fqRhIv89Bd2vQ8gLP4gkgFx/EzzF+4nwN
E6cJ/SoEEkegHNnqtMEsF1kbtGYCR2ffsg+QrphXQoBmJNTarleWyUjHpDjVzu+uzOEOCyw3oKS9
He+EedN6Tnh9IP5W6z/I06pVXZpBk8WGiuGpjCXfGwnP98k0L2+g42wTXtunESJcQenW9YNt0/Q+
hhXLviDefIghRHgQkgwrr6KbE5cRfRc95GDxKc3j9lSz7ARozQmPX4ncmu5URbwtIidjmC9HDtN5
TWbybTDZHMxV84o6VWgPRR4Ui/m5k58K9kT1wc08zJFI0CWajLLaGH18mxj1w/Uh032MEgbntLNj
UBisqEfRIeiypt6wuv/VOWm/z0fvvgTLgH+5/izdalJCHIVrBdDiOYk6OBXRYsvj3yyDxWjrbq4/
QLeYlNDG4YNtQvHOjGoA2/2xfUnH6WRVg/PJ9pVTjoc0NvOGaolYVe7bElyz8cWY4s8NtYqitGan
aycRQ2KmJkfDutDFxgrOD0k+7q73j2ZRqPhJnsRZ1vJWRq4nzzQThxKGJ9eb1oytKubd9NYwOMKz
okI4JzEJKIjUxzp9je2V3tE94PL7uwWdej3SjE7fnWbaHqpYuAFJ2mMypd+GAnpC179Cc4xVEZSp
TxLUsqHPHzPgAK2vljEGxADhIP0pvTWTNt0oXH5/9yWOAI4ybzBLs8x8WcjwhKv7yqnGRxMfxF9V
w5vZfZHiDm1CGrz+yivjkZqou2JPOWMVbNLaOrU9mHOmzNdqVxpTP0jK/f9rYsj9+aadkMhYmuMi
oJvCYW0wNKFLnzhAMZUwUeklO7MZkUPgoUx+Xx8rXTcqi30qoM9q5ja6sSf3sodSR2yH15v+218f
9aOy0GNI2dQeqLGQS6n53iNjH1VdPmfbvpmLmxwOyEUgCx+eF+C95O0mt7P2yZrlcrRmwKoDJisf
FxNqWTvboTLZLF6FEnczN7+mZuzh5+2lYMlmcKS/h4JQD+1kMSbZvoYd9Kbs8+Vz9UsVmsl7WNqC
bGZGVlWCKNbzYMmHYMizNeSkJuKqyMzSBKRunrB9mFU5n3oJnyQQLqqb1DDS++uDoVn4KjgTlpdG
0TGMc4q+8dozuQCz6YPMVtbM3874YLD/AirercdxRjSZJzZHUwVRJaPm9o5nXn+P7D0/tKVVhWYZ
Dy+g9UAYTYo624Ao1e4csJAOc+b44cCW4tGCI3Zomj0q/3YucWH0J9yJsvLg1quW5bquuIzCuzcl
vlM3o4BXycj9M6bUI8RvTsniR5Ks6a1oVpWK8jSBbChcNwMUNukOpcPSTYmwu7JJ6Bq3///+noEc
nDfXNGpgIYic1tmw+coZV9e0EoZ8fy4L2H7LU5HOzXcyuvWZscZdQ+7oel4JNhlHVUMsc3HKAakW
ebW3LesEUbSD9MeVk5hm7/lbcHk/uHNWeBbpJkhS3BZsZ5NiX/Zw+vIDmk4r+5tmuaqgyE5aUqDE
2Z/mhLYwvKTdPUTYyLYYnTXHNs1AqNDIjjYNfCnS/kRIPBxAnyDB2DX+ShJO9wHKCrBTE/71hjue
/H5fQWnMHpKtDd7Y9VCja/3yTe+GYE7zVNrEEafRWxIQzJe4C/kgyJlDlWQls6QZZhUb2Qqb5iDC
9ziXMrGDB9by4gCzNMCR3gevAqT3NGjYMNYr3/Tx85iKL6jqJK9MAcxZ1cPSiJHvVeY3GyH977HV
3bvJ+Ot639mXvfHfMMpUhIHsiZ0urkGicvIewZZqgiyr841jx1PgOvEcAqaZhHbWnBNkvgKXOXth
LXtsUE2QD05IjNncLzyVO+yg3QaG5rsajJKhhb1dTUcwm0k57PJWGAcf5WFIzyRDCBQDzL4Ggqyy
08ybTmT2VwNE260zrFoefdyDnupA4LDKM6YliyPqZBsAJ60QfIRbc2FvqPGQTVF6z9e7UHeWUqW7
KyRffFt246md5QwMKywqjUq+8Kp5TAaXbF0qv9WT/1AUNvSwyG2MI0cAp7wf15+vm/7qqQckp9JN
PWi/1FnYQ+Aip912mtcKhx9HBqbCUEtSzi3hdn+Kk/zR5u133q9KJOravlxv361cx/WpTSxEndaj
e3upb+Esv3bG+Tj2wxPm/21Pbmsyo8whnY9bX9k9DT4KngtIzG4fXu/4j4/tTEWgdmT2TWdBWO7A
md/KTL4Upn3XpvUuhboP95NTUhX3hVGuJG11X6REUSdtPA49+P60eEC6jJZkXzxoK8C+1vhmQbJj
e/2zPp5PTEWkjlDqlZZhdKchDyeSbTLoRpNqzcJON+TKYaJqR4MPbgLNeO+Vg+Ut1yq3uoaVo0RD
JghQM44drLG/1eny0tT1/nqPfBxKAFj4/1SqlzKG4n572b6yHQwDz0Pt31npRAJI52RhPEwrxyHd
CCtLGSKJnC2kxoxqLxtkGbrJb+48yib/3ANUZKTRGV491OlwIotE2ghXoPg+gdT40D5d7yqiGQYV
FUlEnsz2xRnXOIy7ZRPvzW26KbY2dArC6VaeIDC9uZlu6nN/zg/lA/kq7pJdvrJramAuTMVNjkna
V7Z/eTpEivIAyj5i2hrzttq5XuDUAft9/TM1a0TV2zYWz3U8F8+h/rkZMEzA7oTXm9Z1oLLK+4S5
knbG5bCXhxU1tlkvPtn05ZHvwq3hMLsZM7y1NMyXOBuDirUrsUlTmGGqBDLkq4aCuHl8XCy4j04Z
yO1BDp/2KoAqZXEqwBu6rfjsHqG20m7AQZU7gmDwOsVjPG6BVxi/cnOQz4CpkJXP1SxbT1lNU1lb
npHUY1SNYgl64odwlz03tnjpKlTgs8KJVwKE5jLKVAyiaIYYALU2Pma0A1YIah+P9lwTSOA5EPWI
4cL6kNgNfS2d/A9SPbtOupthkfc2mbODFUOsFB0wfh1nUn6BfrcZIBCY6Qbo8ziIXSt+vj63NDuW
ipiyGj5CvYf3kdfL6dyXWXrfTindwEA4vSnYmBxtKjpY4jVzdh9Tuoam0oyEiqaaBmjQdIs5RH3h
Qeap8rZ+s0CIJEcpwYZFnTd8qqDNVPVo9KZkLMaDcqjDCQnda3pmnARuAyfgNfKx5mv+QWvmKbOh
+9NGE6sAYKhg6bzAdY3O5Xa2HRMOb+lKIkj3pMs+8W7BNrFfpHKuumi0qLnlXvEtLbrH3u8fWyDZ
Qy6dfiVyanJnTBVQtkY/reDlkJzi2IFdayKbLt1OTrb8qRoCTtPiZu1vScF33tpJLe6LgVo/ljll
d2CgNNit3CkFL9PMRsBEJqjRgCy93NVJMR7lmI1JIBO4pHteQ38NLpO/PBixlWEmsKOCM2KvkJo1
wVOF09W16Q60ttrI46I6d/ni7NrMWNMA1m0vKohugBs1zORYE/VLxqH048kBJJAemAnDiyHa1VHb
uM/ECK2sWvps19k9h+NRU7Z/ri9gzQFBxcF2hlMu4L4Pkcxj86kquB0K1hpnDzShQzFAU+H6czT7
G1NOaTyrrXTEdTYijmF8cce62eBmRgPU5oyVWKQZKhUIa6eJO0BSu42Af0x/OIWAKwUHEOj6B+ha
V45sM+zXMRVA6YXqlrvrSemf7aShK2FGNwzKzlK0S+6LOG4giVKn+wbZhyfoXUGrg8wiKOx5/Pap
r1AhlUULLB+ObE1kJ0YL+hLk2bqE3H+u8UvXvQsuzAFkLx/75OTBfbyIRciMt+stW1TT/a4yf5I6
JVPmoO3TdyN4dQInKILfLPQ208YJbm/D7zzYNcHt6+kU3u7wz93xuDvubsPw9vbL3SPoQcHxMfi1
37/tH9+Ob2Pw1m9v7vfHY7A/fjkGx7cbL9hs93mwPUfRdrt9Phzwr2/R0+YQ7c/RBu2E4emwwd9s
N9HmcLoNd7vX8OHyZ5tN+BqGh/D1kAZrDAptYFAuHwz6uvY8Ie6g8Nt/545PH+J6ArLNA+1sWEr3
zuK1tzVYDvG6rGg2rWk3X673tq6vlaluL0mc8sZkoAqyvZt0G7HwlSmiO9WpotrLJJ20y1x2XBIf
cpxG0OfGwRx/ChcsC9kcqPE48fG+wTURDyeMP5uOu7XcNYcnTRxSIaB2Kek4LTDVMBeTHmdjsV5r
y4CqYhqLX5/qPhX/aeK+BVd1xo5mBy8c8uKItSD6F1z/QW5NxX8aJk8a0tI2ggFiDRk38V34yFZC
ytVe4BSZWdbbMNM0ORhUVKEYa/PLQJf8SxVz98/M2LhnZQX7TJ4BZYjCaZxtIGBohbMjtxwiLjgt
TodppvZDXWXipjGN9kc7Snj6LLKS/KIylpKAMvgibOhA8Il+xoPJ76a9hCfYpmKQNcx5B9GPdJ74
nduDfepISA3JMQUvARMq3leF4b/5lYw3eUYnbPGlJSg013porMLuXkBfEhU3zy/9/WJTf4EJ3BCX
G0moCyeoCT6jG0YnFPSBldwCWo2/yFwy3JG4Q9lmseXWLRL3jGrn+AXlNTuEo1+MG1XRbuzKyV/b
cSrv3M4dN3T20m3XyW4KRsNMnos4Q4bC7u1wnuGwkXV9e+MabA2yqFlXqh4w7Jpyq7PMFqquKMYF
vpnTLZyzhLeyx2raV8XQOZ9TktbZRSeu5fdxlogNL5u1+phmi3IuK+pddHchnZZOGECggh9n71FK
ufGMiGZr1nmarCdTIbwOLLMyb6yd4+w352Ey9izJj13lAwPhw1+q3BhVGxaVfZ+0UNklAtysIl5J
Y+i6Tt1eAISA3BOSbMjMBHF71yUv14OB5sDtKHF8Ma2JFqRuI1Eb3T6z/eUAO5XmjrGenMfGzKM+
dvzt9YfphkgJ3IWN0ihMWIqohm/Iaamy/lZM1D9REwYfQTO2n0OrMTVBnba27XTpCC/t2nyrULDu
LUcEYDaszOSPP8RV7/5shsJmhmQumH3utipsO3RzuHG27Oz2zZoP7scPYY5y5oJ8KJtxcWDHGojS
8afsWNAN5+rn9bHQ8LKYClCeuRir3m1E5PiDSYMYsJ7pYDVpQQOZYQfatH0PQdPZtXsrgMC6YwcZ
T2C0SfqB7ksuVuFKmjmoitwn/TTaZefmUTZ61Q6sd/5zHkbb2tju3G4TOUJQyeqn/fUP1+ywquy9
I7269xnihFl6kdvXN2ZqPxjMWbmQafQNoML2/zg0LsKUZd2zi7r0gg2B1BNwFencfsWZab5xEk6O
tkv6R6uYW9j6zVDTTAq6HKFf3QtQS+IpLMrZCGll2C8zBbUoKYtk5fU0k+ofHPRlp01LWkd+3LCD
jGMrStNR3taQLiWB7Px4Ba6gG9RLJHsXjpM5T3LbdfJohtBsBTAqLpHGLCAU7jIRWimOifUEKejr
g6qJjypKejbHwuG520blIgDStKpuP7CKrUTfj6cMVUuGiynxDRPNcdhN0qDosud4nn4tef72mben
ajjhi5VTKMTnCCdkTzx279J4JU35ccdQNSVoeUluDOmcRMXsiVucYeTej9s16R9Nx6hZwNaDXwB1
qiQy02RH5RecZnYXjtqnukXNbbU9E2M2lRAPFt9NKDHHZvfJli+T9t3kpAZk8d0ZLbcCxgMcvgqr
iYSPFxhVnb/qzE3Kzm+SiKEA67N+A1f4HVvq+3JNMk/X6Zff3718MlZcZnORRB4ERRzyPA4yMIRY
6ZqP1y1VEy7EYl2dDGMGyVOkqTbNZIopSJyM3Ey8F4/9ItFdXmqOKxk/zQRVEy9lDF6UFY9ptLB5
vJXJCKCtsNb2UF1fkf/3Vd3VldtnXgLpEwvFEJffw0+62LDKXwkNutdXjjRElF7OG5tHZcJvaFPu
kb5YQZLqRkLZ/2eLA2XQNzyaAHpxSrpDegGENCfsmLUlw0qc1nyAmiFnDHdYJHM5hDckeWqW3OkD
yqW5AoTRLAc1Ee5x18gdIjlwANYfV1r7PBZtwGESiknVfg7MQ9UsqBTdTFK2cNg9Qza7/eqxP9dD
0Mf1A6rmPxMrqwqoX/OomMB4E+Y3r4MnaFadnDaHa4V8K3A+4+Lh+tM0I65mv1qLmQ206RGsM/sF
MgYd3DgSYBSn29ZD9lv6ck25VDcsl9nwLoYYNjiH44gOY/PXtBMRs7+QKYbq9Npdz0ND/2YC6D/5
MJOMg50RDvnY4Terhxsg6gJndJzATksS5HN/MHy2VgbVLHNXWeYZy4SVubC/KLPh1unLCSQe93Zq
gNq/PjK6ByjLPLWQS7UmM8WxaceXBXiex2VcK0XoGlcW+iD9i4lxaxzn8tvSDqBH3/t8rWs06/uf
hFIvakEGvLng5nkQwzEfupWksGaM1URSvcDSZJoa42hlAAXYvp1GVMBunTIgQpa0d25ZWvEHaD+s
0b0101bNL5WOcMfK48YR3BYeNj30Nz0GiAvJ5jlsOxjrfmq41UwFOORL72Z+gkxFugTWTPi5nF25
qwpRrjxCNy6XyfBuBQKBBn0w10/hdjLBzCHvkw3qxp+LumqqYqRCMINVHOmP5suSl2OYdN6hv6gq
9Xa5Eq10X6DkJMCWZn2WLSl0H8ugG52NswoJ0M0sZT3L0o/nlLo8grllKEuE32LawIpm59XLrfDM
Z9jxfOrmQB1lZbe+H9PYxgZup85GDOVvN11WNg9dBynrOmsnq4oHyqNUGPetX4cuij/XJ6hmIaiX
dwDNhxF+uzyCDuDRTd/m0t0l3hK4y5owjGYvUi/lgw3r8prg9GHbcEwRd5ZFQM194uQntAPC61+h
6SD1Kg5T3qKsTfR940Axu/6RfXYCqZdwb447nsUxAhJxb/JWlgEZ5m9mx35Qj99L1zgJp3i8/hWa
8P3PldoDXtwXiLA03i7SQWXpDibLK9PzLz/lg430b8HpXZyoPJqNUs52NOWLmW/MmHpB5ZjdqUwt
43dWuQOccPh8Ey8Qp+jNwkFW3J4uWNPle+fVE2jnljjlHhzSps4zz30hrXDg1ldk14ddWkGxSLRd
tSNmY5zhxyq213tFN0OV6MDhs+w4zI2PGGXzNMu6fPDdNHmbBqiW581or4Q6zQlNTVovPnD0A81x
lbPyb7zw8s1I7Adzae9Nkv0QhbyvkLi9BNhPZVCoamg35TjRVhdrOcdF/oRh3n7PjDPP05VFoZtO
StSgXKSe6bD4yOzse5Hbv7tmPk1j93R9XDTNqyTkvBuXBTiXGGaM88Hlw7SRaRkxr3y53r4mdKtU
ZDFZ3LUAfTiyrNw7C2zFUrP/ySwa8aqGH1Q97mW81leaAKKykou6SqBGORlHbpgobvrGE3y71tIP
up66zOx3K48KqNr11hIfJXmZ5yTILeSozZWgoXvzy0PfNe5nUvgNUKdHWbYmsoD9mN3Zi8V310dB
9+6Xx75rviVWDtkpmUbEDe1i3lm1tclcd+XOqFnbtrK2e5p0qDph56+b4wjEe1dUENLHJRXL8Pr7
a7LTAEX//wOsgbZuYuEDcpFVOzo35DHJ0ubcLEip2CKBwmkBuG5uMg44Wc2foAmzoO5Wrznk6HpQ
ORe4sk78pauMY1cSiMddoIRA0Pk5C63GWg7XP1P3EGWtVzk1u5FA2tR3MD4i3xZ5tim7ZaUXNZNM
ZeqyQeR9U5H4WMOv0M0hpEiMz965/yHpjgQua4MB/ONyhDMF/JbWtLJ1r305krybvLK369q6bB29
C4ei2I+RcKrcNUvmv4S8D3bUf5xNDIbrXC3sqKFDdx+Xwj6UXWvu2tE27uCFlJ2rmRqbHqZYoe8h
z9uk7huKJE4aItp4m5lAOMAsKnL0WMZOAr59OWZG6q5sMJpJoVLbDK+cCknK+Fgmj07+hVg31trC
1TWtLNycjrKgZh0fCdzNso1rgLWVODmYwxnj/o/rk1ozfH/rp++Gr/GnsmAJksITnYC39mX6y5Op
9Xy9dU3s+Rsw3rXed7A+LSFpf1wKuFU2RnFX5yPwNvHw5sNx7vpDNJ+g8qtBDkvzhGAGuoTfiGTa
1rxeWZOaIfgLI3///jXtG8S2GAzcc+nUW7NZMNXWmGGa3lGJ1Z5RGzGbsPvOs7dhuQzp7EPOWW6L
4eV61+jeXwnMvWni8NNd3r+qdnHFsxAl8C+GaJPg+gM0BwiiBN7MRIIIWlA8ylktutB0rezB8NoM
MptG85osA3AcsNkZXiS31+oYmm77i3J6PyieBzMVlxqQmTZOdcsfyqndQ2/2JzGtt+ufpek3VdyE
ZIS4JqDGx6Ix4I9h/jaI+bD0kNC53r5myqqSJl5dJDNLWR0ZXeuFdWkdzbRck7TUHLJVPqY/FEOV
lk4ZFTED5RMJpe9uMfjbDl6HIScUkJYG9hV5aUKXI83KtemsmwvK/ljweM4FxQ26GG7GYucSgKEE
8t+/oKO+6fK1DUczNir9vGqQGJkTJKlZMwUytUOngYy6tZaC04DKqMo+n6F3Xw+zfbmjtDCNmYej
B/2DCpcSlofwI0vChUBfN4bBz6PdJhZObc4Q+lbrh3QSzU1VuN6d1+MsfX2u6Ka7ssEKAfTQAJGD
yB3Gbk9t33vuqcxYUDoLqiOzgPHP9SdpsggqZz2FW9xQmEhtMrjUCvHGwdF2bY5M8E3mNeH1h+iG
7/L7u9ULaILhiaHCMafKwtYrA5T4g6p8vd66bmFdOvFd6w080EifxkVkA41x28epE7ZOl++ut65b
Wcq78wqwIm6QMqJpXVYBE1b1aLig19jSuKj2/8fct3XHqWPr/pUe/a61AYGQztjdD0BR5Srf7dhO
XhhO4oBAIO4Ifv35Kmv17oROuc7O0xmju0c7ZUOBpKmpOb9L+2VaqiZyEqd+dro5PdMWPjEu1vFh
f3iovgXkI1cd2/sulAJhOdxvwZRp7+E7zbasnlBYAsrt96bbmkpsj3Ama5jN9siZ9g3UCIqhCaym
uMzYmTz61BitNqW8TgjcbfP50JKluhomOQWyX7IzjbgTy2WNJoIEp1P4MJI/FOXW8uftlLyBrhZ6
yTmx51NffxXmINtRaAbv4UPZ1vGQ+PGUsIf359evL03XZNYOtfe2UlAG6ybrDlT32xxEpTNbzq/f
C6LEz5MIxWvDXWHja08fJGK+5W+nAWXsc8opv17XdE1oteFobLTyq4MB6wPAyMQn4Ui+/t6LWS1r
TgvYrLbE37eS3sGy9obx4cyaPvXOV2saL3gqnNJx9oaUeSAa0UBlyD+zmE4gr+marVrXhYC0Bvjr
Rg3TVaFkHaaZ8ymtkS8Bdci7AzC4w+WQkSJQsE7eQrHznE7LqRGnP494oWcL1sOQyzYzM4FHxUeR
Zxu2mJhb/TnJ3VM3WS1mQHiTfuhhsUa98jMclJ87OBQLqCnRvn/+vcFf5ZjMdlq5HE0ioTMxBKld
bL18+s0Vt1rMomincWJ1c0B4bbdmyaaIK//3bJ7oms/KeG88dIet/VD411bGgTIme2v0t++/mBNL
bk1mBZG19UrRy0OZuiGYc0A4F5d5Pv5WnKZrturkwfjHUrbZC00+6gb7Wp19e/+b/3ojpWuCauEx
OCFl3oTeecZCn6XfFjC8AjU39zz1DNg8kNotJxKRjJxp4R3j3H8WEuja3SOpFsMRtWEhYbOQgTvY
d7fpxTL44bJsuTpHT//eM//VfY5x5ofNej56vc5gE+LY4Ldsk2h4h4+JKMI6WaYbVNXBM9Foqncj
7SEnJxocXXB+SU1d7hbb8Es1DeZxUdUQ+CMtDyNbfAwsV7sxqcxrvVgLcN7EvuiGkUGP2DLFxoaH
3l7IQpYBLdv0KfW9LARG3dqZo5kiZh1cSF1GNj21WQRHcP/CrbJ+JxPpbWsfppFe9QWWTib2FE9v
aa+sL/ao7sGzrElou4uIKZnqlyEb5A5A9jq0GjHrYGmJN0d2m4PsZ1fdjrkujfWklm3NLegyDvZ8
SeGTHaW100V5Sdq4zsrhLjX9clsNrcvAGrLJhvZTf0Wsml4laJls3p9jJ1YHW4UNJ2t57fty2jfd
W6tefOsG9IIzcf3UtVdhI0kGnjJ3qg7wJgGYq5MSCR8UvODjPDbyzIw9tUhW8VuXfjY3HOvPGmgM
UoUMEmGeHWN5QSWTV+VBS6Nc5g0bl3P+Dyei+Ro7KVH5ofB1Gw6aJGMwOZMMuQ2FZ60qD5r551yd
vuPrfrVIVmMD/3klHNlnhxKEzENju8IDy3dxLtmUprG3TCzKezgODIPLC1BXi3QDNzgnnqkzhj2v
zYdZZQwbApS/G7FMt9NI2LMNEK4Op4Znn2jCh9ulM/D1lW7ivCIjlw8zsLRWlHqkjmZZUJw6eB/V
WWZHraqq20r39qbQ8PzDIQtdKNn06XOTwe1C9LSLO9gfBNBXZhcWE3ZULI3GaXogsSxq96lgrPg6
Ul1tOJsQVlxgHUgEOlx5rfqe32bV0kU0yaeNsvNpN+pmifPCrSMF8USQ0G0Rl4tyIuWT8SofMxdl
dNXElTEfO2BCQlc54gqMYrPnA8+28PZxLyAcXkUlCnhQwtXmZoDmZeCDVhHOaslhjEbHB6gaSSjz
TSrCwH6Z0kTHg5C/B7Sha7iK1mopGK/MHmqSUZ5eim4IRX6u4XxiMq4RK33VGmHzvDk4fllcNxnl
MFYoYmPX8sCzajxzYDiRAK5hKpIWRtVuqg+2+CKyGCfd38u417gUpfPRyUs4/5gBuhwa68nwgBpo
n06/B0aiaxpN1yS8rydYiVmZCVTX77O2DKbpnITMiTC3xiMrjvkL+hkikPBehJzvRo8+j2l7Tjns
xAivEckNIEkFXBKzA6vaCCQN2IYZbCpQc57sM7vAiSC6hiVzPdBUpf5wqJHaSUguXQnqfnML/tTM
1ZVuWyfI7ayJbCWdM7c8MaH84zH+hwygO9olJY6SB8frrhde3M1KR+/vaacufXyRP1zamCKp0qKf
DoxNcCG8G5BN/N6Vj1PghyvPXlKgblXKwySmO2YEOsFs+j0EN13DlDOS26buoELnzQekB6BanZNN
PjFD14Dk3socKCg62QE0qLtCyp3Xppek03fvv5VTl1+dbizLLbKmwQQFsf3TRFU0NJC59rX7e/Vz
ujY+6knmwFNYjAfItcCdsoSTGh+CmYhLCTahkfDLML04Nw6nHmeVtlhz73RdDv0Hx6uflzTFNu/s
msz5vQPDGp3sEKuz0rHNDmSyh7gcWoCo6qb7rT42XYOTiY22eFp6GIvyoytJSGeQ2RcRZcXTbw32
GpcsawDKWvgbHXT7xc7cDbGuPDNt3r84PSHCQtfo5KzQvQfPkmRvuaREBgD2zq7wBrhLmoy114bT
5puCCLh1MS2o9wYQ1Pf2iWnaFnKBFrmj02xePG2V/kWfuvUDFNHlyzzw6dOkXevAISv/oXJz9pI3
aRlVPUiyIcSmKkAiAcrbMto6l+nSm9sKOKRb04h6n1mUPdXYAOOuoMj7gZWOO9RMw3Hs2OfU7vhH
nkKgfqikUCEOCv69sSzoV5VDAp8/iBrKwC21vjZZn0eOnec72ZY6EllGYtdzioO0Zf4RmHKwrtOs
3TAKJ/Agn7vxEsRitUu0TlCoS+bdZGOzxJGvyS5zM4l7CIaB1SD8ejt3k7MRnUu+FSNEYIIJMhpf
8tlpbjKuSBq0YPJvje9125mV1UW7WN1GTY3/2SwiuVE19+LaG7gMMjhhHEZI10KZYoIDhJ5AP/Zl
CYUUqEuWdz4nTZwUSfoBbuUleBTAvN8siaQbZjXet1Jo9Bmmyr0zRuDxWZWJwMeRNWJt0cfgLOr9
PGrIR0LH5gugXt2DPQ4J0F1wyvjkzg7dNN3E5ks12Ly6tJKmveW1vPbcpEXnABJm3DB96SiXBagX
tGhxu3lU9g2NfUbKK/xbFcFb1w0ZTKA2vLdJmKepCpvG6UOOhs8lkGJgbi+1X4XMb/3QtN2yKQa7
e6LM8j70+eDtljabo2qEsYlsB6gk0sSSqATClxAg1ylsPRsjmaU8ANCSXcyEenDfANo8gwUgZJjz
5VI3dfLoTnOyq+tm2XMsxl3bmRlsOCa3oELTiOc1WLZjbX9uadE+pzMmUSuIeFiaWcQQqzY3OqPO
Z+BQ+BexyOnJ15geBBa1X4ifWuGMKuIc4iDAw3px5q8QlwgT0vWhcLxq2TTSFZcjHIk901842QJZ
zUk8lHMVTAv/5NepDCF9XG3aAlCNlnkHTzX3TupWca2p3nSsHiEnDe9tOshu45e5/drj+LbJSjV+
mPyGX41WipcKm/GdGbi/zxu47zbl6G982QCZ4elpl/lDC3eYoeyAeBiLrSoWdQWHBRonYAHEaZLW
j7nAd5Yqr4Dcop0VtgQIgRk9pmtJwGISjVvcVHaNYzKr6Q3lEJvC4XgKSibIGIPSa0VuSfyvAyry
EIbvWBOUGfTDG3ee9k49L0/piGGyAE259WD1sbNHmRxyNJND4ib+9WL7/r27gGHXUW3tWlYkqG9K
4KTl1IkoscWw86QY4nmBa2vV4g3WVq2ipR5VxPyuwzSwWFzUJXBPggGOENYd4O6c63azlFBe3AM8
6NJtTVMnEoVTwHAGf5p1EB8iHJNaFlUSgoCqYktSZ+ubHrpxQL7CkJSOr9LPdRFVdFGfujQvD6yo
9D3MN7ttY+nsmc2i/oxlrUPRpk0o3A4qL3PqNygkgAPNYigpw9Vohit0aBFX36hGSTC5bJOkgZ5Q
7c5rvJuwG6S1hMyu/DIsm6K6G4F7UxvmFfBREw6zI+CtzJPyxvJqhPK4F7TUmu9517FtnlfkAXoB
DvBwjmV5gGbZsKTxPLf7qLI2+USMMvukhiZRWNBmuZnajIMXZc/iFksD/j4uVBERaVyVX6CfyHfe
MqDnYeq5hbA5XF9wyAbZ4nqaEJ9AF1v8nfJLOdzU1jIEVdIV9qYjlXzNjrjzZuEUuf5CRhvkmbHW
EcxFywrHItupw6Hx57u5GgGwq4yvjmYCsvr2/hZ2IntYE17ogN5u12gDuSd6k6QSeUolPxqm6jM5
6K/7XHTtn1fyOpGdUM1hGdpL0UIqRAyfSFI+2Mi8sG7PseZOZNFrugtkToaud1FYMaO8c3s/Tov2
XJvlRJlxTW5B7cFqco4yY84kj5ucXo4Eyh0tYxnKN90FWbwbN5l+C58C1fefs3a7R61GGxj2NcUD
ANQbh9wo71yj68TpzFvVn4A2pkedPH2woIn2jSO92/eu08A6vQcPcyDnJFxPzKu1qkGaDxA2KBUO
4Ckwm1ARG4pPQzk+/tasXVMGIAdQpmm6VHA78jbN1E2x3bZ+sDjQA3v/DicQA9BQ+3kUen8c676A
65M0Y7LPnLZEgTmrnyaxWIFE/Lmcuuow96jJQHLlslI03dXL2G/KYkpvCiiiXFeDPHdGPDFsa7YB
hgl0g3QqD1lDbhofu529wFiK9x+IR27ff2Tne4XhFxW8NeOAtF0DSQIbDqTYAB/mYfKvpr5J2rCf
UKxbynEa0TVGQS1TQzuHAIGJj41JnAda+MILLG8cXnumWRUUbK6u2wpnuJR35b2b4dQV2cVMX0vB
eYmFj8J50NatCwOr2dchr/MFQPkOho6JgwMrdfkHxeYhCV1ReRep5XbPNcwB+wg4+toF0risk8BM
vYVkwhPdBjWZAZJPNKluB2KbO88WMszACyWBo+w0yjtjXuCDya0NaUv+DO2keVOPLNlY1JDARify
FcJd/JO9APq6JY1qnzjleg5tv58fau310QytP5QVISRdjbm/62rpXo2jqg5FldY3gwK0gpiy8ULH
GXIT5UMP4Q60n5qgah2Br66toyHt0JLnzFpIHtQV6bedp1Uo3RR6PJqprIDQTZXcWcRL8MpZ/8Eu
Z/uRNHwKLKfGEYLnt71fuzvHGkSoNHe+UujlpHFTySn2wbJ9MK4FHbzcandQwkbmJJf9BA2Hq1Lx
LLDR2tujQCouoAyJWgZ4bwHHQSyw+nqMZcMNat+L70TLkJe3LaSsI82BTEmIJNsSVgYBLzxy1Xtt
E7XWpD8W45LFyyzbm5mWWTz4dhUXHXktmkzHGaOJF2QjPKvgM9xA9cd3ulAAMQiVTpHmAUjg9JYs
WMuDpPVLYbccAFxb+rc2nAFBMWsNvxlaB2YkdUbS6zmbHD/Udo0XhyQODjJ9c+0gqwcS0VSXXdZU
0DlyEaDDsdMqgy4MnIcXUjoXXpIivhWz8NOvWnbevnOAMAerqUE1PPcHN2xElbzMU04C+Km5ocvd
JiQgfcDrQdg4pYjUuraMK3D/ad5BYbx/dDox7YrM8TcOhDj3rdD2wVlmN+7LojtkUqsHC0KGMdTy
5AVmlRsSobtdRhsVZomb3/iTSUNmRgh5VfMQQKSrhkR57V+5ruNsa036cJbEvTGMJ1U847cPvZMu
oQMX0auppshjKuPu2GS14SiK/AV4cDtE8lRvelNlAYTv6V2F8QWB1rlpJkzToJ87MDSVVTPY5cnu
MjNJsWlZ634p69G9Kq3BguoHamlF17KPKFHmu7nV+VGywp4D3pr+2ukyci1mKCXFflLKz3kG8EGB
3POJ+NM3V0/Ftoajdcja0Q8dd7LjKjH1lewH8zRzoW60jSNImE6LfiBwpkDDC/aD0HFE2X7nJXwE
oQPgvKCmmnubjvN6p7ndx2qmfWTNDSKxUsmHIU9GiOYoZ0LzjdgIJMKuv9oC6p9hLdxiB0nIhkYD
TmqPutJos+RQvmkCV+T6EZnn0sKffARjYbL78VJZy/ySCgs/C/BOQpsLeU1KDz8r6GnBUNXJkSaO
yTRD1KoTFUJjqtC+gK+X/fn9MHwi1K8ZFdwrvBFSj9OeHL8mOjY0gSX4BH8cfSbBOHWH47//UBaU
C+ZjAsOifbP0Hg6ZjRU65bgfhfnAU3Ouj3AiIVtTy9DFabu2QeKnyune6xfYGPT377+i71DdX21U
qyfI1Ci8fkB5n921l3LXBSyMu+ACutgfwW1qInq37P092Vabh2y/O+qyPpszuK1Tj3VMeH54eVUD
OI8eWXVgPVzTwYN0z2WwJ1KmNc9sztsOfBE0Xubeesj65G7M6JUq2bf3X9qJJHYt0IJ17RyLMvUB
JuZbNqgwse37vO43raJB2U4fhXVOm/DUO1pVWLEFCaSweEeg0nfR3C5pRJTL4/cf5MSJYk3/mhPH
8kVi1eDfqb1t08gS9K535u2iPzfluZ7/qde1yv8UxOlsmJ5NgOa5F7VbVgHqbM+tAyv7fLovaHWb
qu6cJ9qJoV9Twgoc9rC1L9mBY9P8CFNf5zlttYqaDlvr+2/txPOsWWHVxDIBpHt1QOy658K66ol4
rpx+W7YFGKbNA0vPadcfV+EvVufa9hCqX2UtUzXvBU5gs48ErU43Zvgi23NibKfucJx4PyxCu/MW
y50SswfSem/ScpcZtetIfm+rKnr/fZ2YZWuGlW0pQcfJyw91AW1QR0XOtM/Q0V5oDTnNp/dvYp8a
+NVKye2S0KaU1qF9oS/N9fJY7Kcc/epgeDGv3c1efESCbH16/24n2mZ01aBvBeQgWrg2HLrlqKoo
Wl2RAG65PJ6LtNrbRdpsphxI0UDlI4F+PZHtGdjDiYjw3QrmhwGr89zBXtv4yCCqvWR05xX5l/ef
6sQrXFOs7JTCjlZMbC+zFyqOy/QZ+Vfwexc/rqYfvjcK0nRqhoXtnWp+lHP1Ng92EaTN74lD0bUZ
YjuOSeuMhb/vXL/f2pyy3dRQfaYLfmIOr3lWE4WdK8mAJSt8Vm/B4ChuM4+gKKWX+jCAcv9WSv9c
oefE7FozdiokRgM6gmzPygSO6l9m3eGYNMNtIwup7AJDmnCEp9z7A3NiQq1JPCkzGdcTGkcSUPoA
lersowOlvtf3r34ivqxJPFqUfZ7lrtln7tfZXqCs3R8rj4HQ51jlp77/auEXkk+irgxOPbz4Vrr0
1TXn7MFODcRqmUOTCrVKq0H7tMlDd3EOqIffDWJB86Z4BKIl8sckmPg56bRT72q1UfY+b3Dyssx+
AGLJV1DtRrtEwAkDROT4/eE48bLW7JBphq42kvd5zyyGDF/KCM2mc+4wp3p4a27IzEs6eCmcw0fX
HTbJMnthN7Zd1GTGvYa5XRcBQKzj2nbYE4RorSLiOKXQwOtIdl1BgnRXVqOncH5K2+feJO5Fkujq
0OVd/jJ4U/WVKP57HCP63U75h3jEyMQtv7PVYRGWBODIbIgS/ZnXfCJcrGmDFuqc2eiQ6nAkpqfo
ZECHN2izLDTavtD1OcLFiUxkzR8csyTJISk/wIDPjplXbVFaDc2QXvMs37vW+GR5MAb9vZmzmpxe
VfQWqjr5ofNeGnqYQfB4/8Indp01maweoTA7+8ci7ZhfVLr5YByxG3n29f3Ln5jxay7ZYtnM5Eai
VyxdQOD4o2N1396/9Cn4+ppKxj2/4+XM+N459q1S4EFDCEWoTUVkt0NtR+5A5hgCU6K+6VZzsqkL
4+3ev/mJYPGdEfzD/LVoycfW4MIlpJyCKoNPBvDft7k9W0GZL2cSnVMz7Hj3H+7S2npspVfWB43a
Q2U05InGC6iIbRTwsRUv99KcwS+cmAbf87of7oTORmLLBQfRZfTgWHffuEussof3X9apix8nxw8X
5wNdSppzrMeiGMKkgbIaSPn38/IXLe6/vpj/k77p2z9z8u6f/42fv2h0oCQ8iVY//vNRl/jPfx//
5n9+5+e/+Of2TV+/lm/d+pd++htc96/7Rq/9608/bKpe9vPd8NbO92/doPrv18c3PP7m/+uHf3v7
fpXHuX77x9+/6KHqj1dLpa7+/tdHF1//8Xf7mBD814/X/+vD4wP84+/71/JVfkEy8OfF/ucv3l67
/h9/Jz77w+aorjHBBeRjrSPDY3r78yP+B2W+48IvFdoptn/cReBr2me4J//Dc1zhc0Z9JmDFiD29
08P3j/w/LPBE4DjJ4NXFfZAG/vXdfhqdf4/W38DKu9Wy6jtc+Pvh498nK8/zQIe1mQPQlS0sW6xD
qNMX/SBqO48X++iWzCZHvnLp0i6YXDT0glpXtQo6T9j32rZAsLC7CojtpSBIyBSqZ32IQGtoWJZd
bQKL2K4JhmxJrio4zVz2lkeBPxUsX2Avw/twYNDg96Ua0IsfxvlDJcQCFey6GZwQW3HxDLVddOY9
299nSVbezyqnddj0PmxVWcohqTB5yriA9riuggGYQUvaaXyJpgIMtZIAqBj6VLZo0qJt7NJLlTj6
pVG1CLo6Ac/Fcmhyw+GqNwZVMbrelrBB5NvG6+xb0KpKgXpqaZ4YhzBMmIl+aSBhaQ3HvvAExS3Z
zcCYuIRfazBNTDQ6tnlLbWFq4IFL8wGq4kDV2wVaq9ZiFxf4sRxipPz2c1o0zmcf068PPMuXr4PD
gJQEHS21Qy/1HMDsB1gAbexlgEX3QNznopOl3E1QF/kMWAGMoafJ8zfSrwgQ9rVqXAiA5SqPhoWT
RxuseRJKzYoX4QN8flHls50ECwRjadhRnr/UPrxqA+D4wW5YsAs4aEInyRz4vY08C6Bl8kmYHH3j
RCaeG0OrmW9a2vqvgIGBiFkS2b840P3+Ag9XGJJpVic3DoApAJ7PTkujbBH9J7uhlAYLc4CoqX3X
XS7HCZVkwpkIgf3gI6gARQ5fcMCdTCThp/epdUkN00m0bNwQ5hP0bWwGI0ModRhoDcs2j7vOky+j
k1D05FOohRF3pixAuwglY7cvSidoiZiScEyyNouTYXTvWEdNuc36bNq7szuh/EvKxZwzOP05nh5X
j+Au/uthpbqeu2bN5bpjFq4rYw/cpo3EIAZY2E7cC9h2/hBW/lq6Py7Vn3Nw3ArL0/JRImKCIm78
B9h2kCqFqGQOtFJzS/wlBxZ8IoAGtGTTZWKOoC46Xtb4v7d2bk1/6lf8r+L6Tf1WPfTt21t/9Vqv
I/dPwf5mfGv7oX37G36x+1sMobXXHmF1/Tf/H0Z757jvno72D7JKX2vdvv0Y77//zZ/x3rbcPyzh
+BzTGVNcWMgX/gz3tkX/QJD0AP73uGV9t5j7V7T/w4VzLRdA8XMkYPxI4P1XtP/DZgwYQXH8X+Y4
KLT8L6I9/KCxz/872uNr+RQtB2wa2D6Y567z8rKQXgNxymoLBtUX3d2CkM6DJq9wLh3JBubAKqQk
J0CK5WrjzqiBlF36wbHKo19K9jVt2Y5p9a3CKS0w6E7CpQHcA8NiqHbW4cjUpfZd8JQURDYmK0h1
FVYcByBsgbBNLsPOQ5cgtapIA3wCMJZ/QYiCUVfnRkYeu6zE22VldYud8XomXEKIBj6khTWGkHgL
UYRYQgDXcA3q3uXKjx1/iI53ZegvwtxpA0uxq9Gtwo57YeOVGwHWPbHZbUu7OmZKP1QCYLDkaOIL
gkcy1LeZ8WMC9Xu/U58YAFIF8JMoCqP4k4xXbP7cN7B/zPUtgcdrSu97Ao2EvL49cqQsVoY683bG
vQf7ZAycLHm0UM7dNpAvC8joKlAw2IUQCJ41AYFEDkcII7xoPEu7cZ5pgcbjZ219LvAoxFaXVjFG
GYXDOhACJQtxP7goX9k+gVWNi+aDRqXYum6WdsvcOjj+dt+rLTaqZUnBZrZRw54fFqUD7gOQKZLu
ZdIAGGVyeSigBeA1/VWGcwvJoexQ4oUuVrLhuRP0hAPJRZ4tDAa+kTfZTx4AZdK6V8M9EFcWBjTj
01Nj3yUWBMJxYwFqGGu9I1T4XvU68pevTTZ+UllJ0WZyAtp6u4LjnoCHAaH80lZlOM3tA+jxIbhj
G6CPNsdZAbrdNboUKmA9AeDB25VAEqIsOl41Q/WpyNGs1U65z6HQozHXkG9EYMXFHtTmiyYFmwxj
4Junhhebocs/+7N4zHrr6fu8US6uht8BeDCYNZQ6pHdXwVBrsGsL800NOxDNtx7wGMenzSvrqW/F
o9IG3Ue9aRwKEBrbNh3ZzM54VfnTgetnR9ZH1fX9aDYjVsDI/YtSZujyJ4euAaCjrZptPsNnGq14
3i6bSegg4dXDmKeBV6abqa2vMqY2fJBf3SoVwdElc7Lzr7UDIN1wT+chWnR2qPLOCduWX+QuYKez
dA+S+ejrz2wKZ0BHoqFoMJ1y/1OZufO966nigonysgTGC33cxr+s8BlwcQye4to/lLAKiBZLepHS
QxZ3Y5XFLVroIZh6FfIYl0bd0CRxw7KPAEh6UW0rFnz/sHULL5LQPM+Ad99aAnts49cd7G8tk2Eo
5ios6+ElNeKtHykAhL57W2HhBJ1tuk0OBdb7Hi2pzfELoQCTXGh2nAUlq8JprL6xCi0RmA+zAxFY
u5SXVeTbUxXmnleFkA5VQC/31dYthbzoy0rvWKKzGABRspUVgQJB75cBMUnEq1HvaC6929S1/QeJ
huQGnlYRNyKuGzcq+LK16jpUrYytQn9iojuUtAgX9OprlW7gMrBXRgDxqcIUjrnEWc4c8n8dgR3u
YR8HKwYh/eeTGDm6a6WA824TgjXP70fhBBn7DPVM9JsNXkNxr5DSWmR5ImfdxGFW+osNADgwAWNq
nDy8tTsBLdkIeFuht7ZwtyUw3nUyjeFQ8zjLME91Alukrezo5hhdTefH2WLLXbv0XUiAjQ1mAzs3
iwI7jGQ1TK3iGw6UeeQL63EcNh5pHn12lOFf/GsJ7MvxKjnstazykSSwREiP5BH5cvRYh/Rihfa3
2iyz2oytDqwKspZWXT34lo6rdN4fw3Kv+EUvxwAGFJHrsgsP+xIZ2Wupukt/hD0UFu9x4Sy9f1HZ
6aEe4QE5zhtLZJGUbNc1Y8iH7Mvkf+Dj0aIvQO5/UaSAaZp7zLEA/VewMofPKXW3AMIHGocplrNQ
MSxDKJn6SC6lbQcu87ZDZ57qST8IFFq93L12qHedGgZvPv9SHHmALUiYYhmtqJEM9qeEB5O1WQTd
9T1gIY75gLB1MTZcFMECGZJvNeMXBuGayHKTAqQD2lowqc/gvzwcH8jDxuq7e8BWTNCV5WXfVR99
DUyD2OjFA26i3df07od85hdp5s/llD8zBICFLcZsrAzMlJ/nZ6fKozrarLf50JpgRNQWGW9DzURs
6XPAhO/5xjofgaMP3DRhlOH9hy0OTMvGIV243jLtXwNrjahX2GE2ZXegimAN1sO2aVhM4B9aAdvS
uLFJzj3x90f6zy/BOc7AjnDcNdtcdAB+Q9teA+ZeBoA+7ejcApyWIKvY4gOEIf19QI/bWWOeRgUP
tJxuFEFlumfT53piSMqxWRAngmAXNlKA5320EvBvNGHbqe42MAEJ7BnxipGLjFjXCV9uM3j0HBOE
pgeswJ/0q0NfRpMAxnwE2/PIGYGskfQxcQDg8ELbXLm93uXZV9f9LKR1a3nT1gcnNCfnDGW+N9HW
r0R4DszCPR8Z6Lo4XNkOJOUhDrYFAC7Auf+CAnRv2ICdbUHrBdhumsapOnTZc2e34KKWobPc+nSO
JoPdUh4M0HDH5WNyd+c35WVnZxamdrXVKQLd9LUn0z29Xezs/1J3XktyI0m6fpXzAmhDBEQAt0Cq
ElmCJVjkDYzFYgEBrdXT74eaXtsmu8/wzM0x24sZs+lhM5FIwMP9919c2bN5A9vx09KPu3//KH8s
pf7+LbbeGYqeBc/v52d541hl9kCtHeYySJvqeoZXLu3ii5G4+y4fT6U1vorJu8qdx8lZbkyXeMCW
HraX39DFUAXSOT9WCKDqTj3Itr+ZR3pOMV6AOJy33rMkJbEjdvbfX/jHnuBvF+5aqBao1CBDG6z+
F7jOqg1dTs5cHZEnvi4GmiZDhWDbgRQTxPVxyoOFytkv9olV/E5M/W3T1Hug8DWYShHG+fpR3Opu
CDyajN8cYh8b/r9fn+twkrjKNH81S7DyxnLbuKsIVaxoHvudsCnmflp/TeYSIVB2bYmSGqxuStu+
SA1xjDlABK33oKnnq3XjT9aT25mHGsTWLgGVPg1ZsbflQBvW3BsbJNQmz6Kwj5mZ7znMLtx4DBZM
OBI1guwMu6qy7m3RBSKNdtD7vo9WcnJ+B5r/Y4HylWXjysCJ7f1qYJe7a5RZkI+PTmrdb92YNMeT
jK7H3DwUsPmW1D2NGusWTpRlkac1/l0W/S/ZU/+qyCA2nm1ZHn3DrzYeTl2DWwouoZ7dsDa9C6pp
2M6vW5ctdHIlunzPKPJGvO4Ohl4g5+rFSZ0DvnrEMG6ISb7/zfP59zHSNhkjlauEY5nOryZKK7jL
SNQ5d8W8XlXzKUrtO9wsDnZd3eFU/8aem6Vdf6Nytc/s39Cl/uE34dP5NSxfcBHAKT+/HVMjI2Np
HZ4+Gk+F90j35BACWShjb6b2PXOqJ9vTyrW4TYzY0P0NQv/hV/vz4//zBfzCfG9kDDVXcGBsGd1r
0cHuxCeD2YVfxZbGRzdTunIzOj1kaXeRjd2+lV9g4J6TdTkNAF9kqq68z7wyx7b9vlX92CqC7bn2
MljuNQKXPgEQVTdRW+wr+iUvZdSdcCT39Z9eXv8RuPP/ANqf9fe26qr3/n8DjmPyVPzfcZw7Ngd9
9X8+6e/VT0jO9m/9idy7zh9S0gNt4DiFTmz6/D+Re1f9AWfTdUDnIYiZH/D8f2M5IPcCbY+nTCRz
VAzOnP/GctQfnkcmge8oZUoXDO8/wXJ+ISw6DmARgU6uZUHlANf5lbtW6jEe87Tj4YhwbqnXYdrZ
XaF0IFXOdgdG2w6G+pbqrB48c3jAyKDc10g2LvOcMTWzXQ0ODzE06T0vGFPDu4Yy/rpU7UCKXANa
WzZXYiBIVRujfxtLgWcNPNrf1JKfN8QAqM5WVZmFPFov8fczurYFKmb637xCHWAsQ7crIn3nFCYT
RzMWwZCK3/kJAOn9BQXbPtODySNwhnKYguh2fy4gOHwYfbmU8T6qWcFbfv4uVfnVN4vpNx3Iz9PW
3z/ol3N88OdVexGDJbuKr226tT6F//iXB/cfGvZ/+gy+janY5ABB/8r17AdL49XD/gO7WC9oUbDs
jL79nYD+l7n146sAvQsf7FKS6verDYab1CZUn8LAk3Hwd3GeX1WF/3kzCPKH9mVsh6e2E3uV9eKQ
ruK+8ObfaEl+Hkz+vACGY6BvoSy6jp9/NLcahV+n2kBFWF3nkMLPay+bIBt7QV2cfudv+MtO+8/P
87bOEWhfyl9tGrSDIBNcIEJkgatv1ejXpIiroIsp21GubkvfQbTq2PfOkL6PbvO7Te2Hk+L/nDIf
FwDuy4jOKw7y/6s7mEVspL3akd7rbUx3mpvcWOXedtP3eKjX+8x17nU2lcdirK2gVfmrbaXvls6v
a9mnQVLU3Y4sbfAlE+Ynaa32HW45NxsGVqjimsy8mzXN3s3Ovim1lwEsQd5dJmNmBAZYEpkTXRZ+
l9xlKOsDIcXbmBsanjL/tTCErRYIarnqB0c0X7PIfew8+75qnXvP5JNtFT+lFlRz1wGUY/MUgFpi
AMynTX3ECcdleD4Zy3GpHid6uaCexb09xK9wia2AFNMv3pL6wbj9X04mnQczmvu9C+M+yBlITy4p
YbjT8lF5V9Yh+umMPGZzvbfbCrupjr+6Hotrncr7tAOA/fhm6CrOy9gsV3az1TxtZFAVJvxLVJOd
dda9IC/lW6l0Xs/lCmA5T97OYBzYA+XcQOADMnXcL4bqys89C6fd0nebgoM7ZxRJGjrZaPGNOv8o
I2TjZVO8urliavBunJTZLeuq9Zxng39YHO/R3faR1PD17NX2SK52UoeOFetDqQn54eS5EU5pBXKD
4WdDYX2iyMrOilfET89SSwS1qnuJigSrecUlCF0uT9vvGqnyOoVNRTJXntwOfrTPU4XRcu11oVMV
5m6swRztBOaR3a0+pBxu8sdtnO1u04I13i7p4+VJwYjcmxU3YbEq/1CKLSY7MX2IU+rGx6QJ8HRZ
jg0UECQ1+tUuNSYtWV8fTMkNjn2k+VCb1sOE8eoJr+n7KkdtXW0rgXmdnauJ25C4xXpoMz4pXf3l
HMUR6ljDQinMwjSMCv5nVHLENU3+7k31i0ywJ9uuHd+W8miWAD/FOobVvH6bRvnuRsZjMw/1IUl5
Xc2VPzg2ybu7xOsB929Aq27x0fqq8cegEdl56dKcsjG/L1xdHb1qlnttcd2Zr9fDBqGvAMMY+8J2
0+x5gzyHiC7wyQj8RMcHCwLSsex4BVXZv6wODwARc+8GmMKxWtqXflbZfvYQsk1GXoeq4MfcnIvC
zsfsMffFPSoTGeqRKwOX59+OyuvtpTFH/uJp4A+xHLeQwW12LsTtLQw6JIjbAPbEyEOG9r1gKQCk
Rl6yfC1edeveJJM4y2i6bUz/sRhYO+AymZ0biwd+pW4fdSSxbZjs+zUa/bDpZm/HSuumLMW0L3Ot
gr70b8Ri3ecpL5J041fL58YsFQNXHrUvjqyu2dq+GAZ3alH6M6vlYWfSmm9TXh1KPzEeU+0u5wSX
ssDOIh064/aKqpVJDbR99rxHc12zXVQYj6bk6d7+iRXTfnb5axnzyipbPXYE4+y34tsTIAqJvX1J
C3nf6pqXVvJylNuDb0Zgl6KNIIYYc9jLydk1FQOpZVMyVtXOl7XukfMWtbcrXIP1dGz2gVB2cmP1
A9nwZGCAwCDCgYnHRZqGkZ7NlWuacqC3sc5fnd7lGxTJyJ5/jQ9G0wxhO1bFd3QWFxk5RAjReOO7
tH1pVfI6WsNLW7QvQO3ce7uSmBi2FGXFcwLIh7eYl7yTNYnJ1/aeGrV6LFAMHYeUtTm26H7YVm11
qr2RtyJ2uG8jD4k3Go/zkvFwGf6ln+X1AVFh9gkfiPx5VNGSkSiULsfcj36YsAZ2BAMYewMB22Nk
yvs8YzXDkRl961IHw8+t7Yu23dTSzOLaUhUB0RkBQ0erm5q9dNR0K3p+yzUe5jvPogimk0DbBdKC
PSCLi6nl0Y6avgMqKaRxijVm5Tnix2WOkztgfBmm1O/TICn4mVO9uBoDksD3XHFtRyzkRLzKT2LV
0fZAL+3VqBYqrcWqKugByaogS4CQMjEYp8LmkoU7LMfYXLiIZaTSF4zkiaQukjBNrFWduVAX0u5z
myfJbWaU+d5pnW++j824LYpuN/kdqFpimS8zqTlXHcroA1bA9RdhePPRK6PlvIlLnJ2ZJq9dbGSf
tGl8E0026FCn2++Xmqwto3o19nIScj9Ojf2GiWt10sJiRxnzsoyY3AYlxhv7eZEdFgqTd1DNaL5M
af46zxzPW3GqK55giwPbm/l767F9+TgW6Vvvl6mVe2T/ddiZ27mYRe1VsTUbhefcWCvPYal4DfD1
Ci0oGjtZOO2VLXoj7Lrp1hl7/bUqqeAfNSLT7o3ZAaobZfoa53V0WccJzgCV1AdK/Ham5I8oKAm9
cFW82+rxvILsZ5V+H2p5V1vDua3UdzvJv5Qqu8pAo4J1pUuAJ01vURb+IR1NNlWaFw49EJ7HOl5o
OlgeOVhOBlZWLFdzY2b4WjCh15HX7ioTpg4v3YXMxoe0ww1e5uawww51vsNUMA27qZsvS2BBbP/6
F9Y6fE0YK3wo72OeNevXQfsQu5JXHXP/sla/I3oZQ9FsL+3WYHy0C6VoXxY3e21S7qa3rTUcb/yd
0uZnauDWp+EAoeBksNq3bfWrxxQrFcstsYbd5x61ylXG48QnUTTT90m3Mly1gsxCMtpvCCEfDpU/
NYiuyQQI/GJ66JIQEP7cEYN+dEMnYmOn1HibaMUyOLm07PE+Yp8c1KLM6UW0GQBp4jlendmwPgvV
vODwdFTZhpjYnOe4c9CyZexo2mZfDs0hbdeHGM5OEDO4hUnXXUS9+d3xeoPFrvGZaffBqVtcGb36
0MzOJVLaJ9ENb6ghTyJW+FnwWI8524027UMMky7duKFNy8f5xsHa+7JYeJfLiMIN++1i2nr3CVJT
sD1z21rFKqk6qbWwD86pkB2BdYtXu3nQas5NZ+OmxTlkASxK1nDyliIo4JWyn1qt/YCX8r+fr/42
oLom8CIhJMzYjqvUL2hTVava7bRnEPhHEzLmBU2acC9WFb+nNdWTg/X9N5/4tyeKjwR2V3wsazj7
V92mHCy2p1Fu7MrtTvHj2BfEoaz3VuLH+65bv6BWvmhYiYdFbh/HyLvZ2km5UtALf5Rh3zMACKyJ
8P7J382NYb79yi3NwGJlr3PCUVpQQ8aS5BU97rpUtReVzN+bGvFQTacDAf9+Qzxnjzrvd1kdYmFK
F8SxLxPNvq6370mKoBGk3TRWOgfC/6hXvJ1ackh0OTWADUJP18bQ8tHTjS2mP6v0Hr2OV8TgfMqy
1jiJiV+7Kx2WAPxJBqmXORXdY+VLogW6KS13fsyZvEYc4/86GZm54omDATK/sZ9n7F24RAzuJdZP
h7rgLM4lp4LvL+yGx7zbMaq8Du6U7bZ2y9LNS+au/Z7mObqMU+dPqvD/NzTtJybV/yKiLK/IX57z
jYj7E1H28VtKue/6bz+xaz/+pX8hbsr5AzQZEhQsKJyC3E328y/ADbwN0qBUiOSFxbZhI9H+ibfZ
4g/TdkzItYBIyv8r3ma5f/AKCeZ3qFWg93Cx/gPu1EcE1v9UW/i75JZhPWEB/AHEs7n/udriRyCW
mAXisSxsljAqW/oLuxnz66asLWhClaNDTKEquqSVziXrUbc3k9ojLsRdOXHlU4UXyz5WXbr3aUUv
OrOI3eu6z0a83Ws9Y9Ym08/8melWGfF6Wt3G/JLCNnuNp9QNhLUUO38RfYh7R7u3tg7jL7/HPyBJ
UnwY+P70JaEbW0Dr1DuwdXayP3/JSDYmzMJZHOWkspPQXf3EzcUec1YRXoORuZb7iD3usmN47ccD
DcXV4pblfmaL/x0JJcyuwbTuB2+djrAu1DNxyPED6B+bqKKcrDZInMQ72FLH9/Cf5GmS1njvZX5B
aKjjtILB08bdFjvu8U7gePYaRVO6S3HGZ30/R9e1t4IJMhACSXQBw2/76tLmn2Yc4A+gfd63mYyH
NTD6SYjDSKZUgMEXjhvDXEyb7QAGaAjXBBNgUf6Y6dzf+6rLe0zzCtEelwm17K6TQ4HzT8UOFyLV
dT1F8VkYcBTKHr5AUGSyvrVIpe6DfKib7/601g+kPlj2bhBN8r3KSv+lSaEx4/+GV0cn/Di0+9ip
CegC49jjkTCKXW076skgDfLFzieZHrJ8rdklGIC6sM/oqdaZLOxwSoviGSZ+G7aL3Cgiasr2aim8
M8NqeUEVSymbpo/ORiQ7i049rNut9FVZerd4cD2iAVChwIrgnQxRg0M+iW68KOVYsGPSBZxBybPs
LRoJkyWz8KP6MVfaOEwrvh9ZlGV3U5XrXQZn6NBUo4XFwTR/6R2dmxBCxuJtxiP3ZY1icYUYZzMy
icfDklrNs03A08Fyxvipj1Jjh31ILIPF9FQwQ1I9aNvBvxl3pebNdyfnNrLbHhpxPIa1Edea+J4q
3uXGYOMmaLaXBnj8TT2wd1wgfu+8QfYHXevuW+/5uxqrRN9s9wLOcVgWU8V2d+4uXM9s7vtaWvio
NfMOsx/SJ+r4jUpkXOaqynDMEvEhKc3+qjQK+5Dgg3GRlrl49jxYcU5l9cdKizFMc7P4muEHdd8R
U/1eaLC20AZie6jR2q9hp5chzLSNZ7RYxusVFHq4xCdi+UIPu4JEeLEiycTPRGBhYrC3rKg4FNi9
XHTrcrHa8ntvjdF1G+PZxZvw2vDiBm5BtJtl1Sq0x4QJyFjuHLgBP6DSn5MUzwjhV3tnnA+NA/3R
6eLmNh4z1gHcsqgZ0rvJY/rBGcW5YsrDZXHboCbRZR+LT3Vnc64X65tb2RfDjDqnItsdS7riwHHO
3GcEOLYxKC/N+HmS4jLy5fc2T+XOMuMfhnhoauMG1j1tWs0UOSb3c66fq355bN0WuZH1aMTJA67z
n2TSnDAXDHy0AF464Rmgz5abBVE0dwxVcRIUPS9TVirqWvtYlu03I52eWzU3geJlDyLXCeDJH7Hp
WHwHZGh8TSz7Mcnk1yVZ+rNruNWt0foRBPLeuutk+rYkMdqvfp5v6t64zhb3cjTAMTtx2hTLa/uj
sBhGc9uAQyPcoB/jXbN2bejm3aPpl3sqUogFEA/h0CSBXXvXvc4juJPto73AEfDtAIL6PsEFN16d
k0naVKtFwE1NQEmT3kL/Z33PXTelM2XzN1hJcpETOo5sqHwEEXEg9jj1qU/S5ruVGCUG+PFmX+3Q
Fy2M3tWLkSbeD8O3jBNMy8t0mmApaHtvOn31IJxxL8s8xvAdtLYDxbEkhP48uRyLFdvBz1PV90dX
DPvKRRSXUTDzzAzX+qszgj8sVhzGWfqjlM2ntEBh0fuU9x4u5rSxO3RcQFZ8YufwmHg3iU4eUwsx
CInpbxgBr3B/gd5rGZ17NQT2h9XkMH1SBdbzbnHU5sAkZnuQ00l+G+WO8NWva2XezrN5VjUYljde
T31unEd3GqGL1Pf8uLu59U7JaAEeEn62r5PuU79ifWSqJOhQAEs32WNhgzAlWi8MW5+b1tk7WAg6
2mtC5c+ExjbrDc7Kuymt7mmHh8ComEdYF++Uq19i7b7Iuj7bPr+Vbq3Pae8BrpfgasVt1op7gRJk
Z3rpZYsjBxQ8/zo1uoQMaByGmnrhCZxxS0/1bUq4JC/1g9EBB205Y7HrdqH2LxB+TAzFqgk8iBDd
Kot9Pzq3o4ePoK7r22kcr2tj+FJPJRQg6G1R/K1nMsS7dQ6jxCfKwdRXKx1y0PjdUZrOWRCSyuPq
foqH4SqP6pty9cIhNZ4dq7wWkxGkib0C94/3GYeFK/B6INcISUC/8a+tiynGaqtffah1cicUwW5R
D5lqPvXOk+yNMswN1YYaHHHvtM0cpDHGs71or+fCOSPCTo92/YP3K9nNsbYwLZjVFZkuJZqVNCOa
uiDSMkarmy6m2MlyfiQxB6al2S2oPqX54ZtPYIXnGpela3/KnTUOfIIrgRj5tJU5b+cXecxDP/H0
GIXP883uz1Y8rHHvndLVHPn93Qhhp4mdpAksOs5gGN2wEFjxDfZVultshMiOb7ghXb8KGx3hLesZ
ZxUzRUoqTUWEeHkYoQw/GJoa04U1ePGohk9RVTyLnnW8VVjP8CWI2Fgi78mr8Bf08sM4qYCxEBtT
7lSOfZCfHgpX+jBv57NnXffNs1cDc4yo7oPO0HeFub3TMhiq5caGtQgf51kZ6slemnAdMw96V/pF
EhlH9UuyA9pCoMe5LG77HJryZHVfgQrv1hlQrFzqcGndy3jlRFrFSYn+2Wsinwcx/Ta0K1VLeoe+
q98akYCXKpiXeiob1lIjhbO238ZSPbHYsYPaqZnzADI3aqv/wWIv0ibs+vliNci/GlKIkrSUD0Ms
L3DOPJWNvmPue0jS5Cnv9FVk2OGiEjCw8g433fymbB8Gszvlc7qbC5JHgenzpHxcGvLAROXDSbf8
I0y+y8xJGs6x5jIF3QqqCKPZrv7iD9yzqLqQhLVivJVwb4DlknmXaXxys/49jeqz3zeX+LodofF/
mVP9qTYMvpa3FzCDj1Hcf7Iqhkdc0ewwqfVXDH876NSjHbhkQcVqYX9dw5zENQ1VGZwpo4iOlWni
aR25YbsK6DTJbp3nXVzonV8VTjizOulmHHeVEa3YPhU2PlIXek6afZM25NwNE3hwG7iND2WdVp9V
RXtHzMdri+lZuLABOcZ1O+zA8t2gXmYL66yHGP86xtMId1To8N5QX2WGGerBlc+xo7CYH/SndIQA
h5a/Ppk4w/LEy3DsJi+Q03gCYMOJTEN/xE6ZRnk1mQJsNz5WIn2anQbL1Lw9DINASjHsRWfmLDKi
IkwleL3hxUDknZAnXQigeZrtfbEkL72oj0meXxp5eW8ntGQTFSWASw1pnKirdk527mKBIdVgLVjI
GSgtdHNwLPruSsevWVQ7gZtTKbEW3fsN3k+olp5Ra95H63oWtjMh84BI4EdgN0sT/ZhrZ2cUy32l
J6ITW2VAmUwP5SK5wTM1Md051KZkKV8KIlMuJ4sGnGfrSjhL91zQup3i2LuItDbDsW0PZu3ZQVJV
4bAm74LwqjAu2+fMGO5qJZ9t2zvFURlGcUvlkBnBrDyUblZcNclUkPGrbufcwworybAx7htMe82z
AVvhYBX1VznT25qSVZfZgi8QcBIHae4WCNntIYwrDxpe1N6vvX5O++RkUqhR9oWO24S6Lyi66nMT
mURdFaN1BKMGe8Bft5uzJwUHP7TqeZ8VPKhi6Z/dfDnbuI417oqz6/jZReVSFM6dHPyTbuanLRfC
To0jirm3BZs1lhWHsVvsYJxW1MLzlbbMH02HtC5O9NabXcmo/wKKjzHLWlytliJf0/FZnzTjyeqc
7ls9RHvVcg1jI91waJevZVNPwZSu37jWb94Uv9gdQhMNaVNU+MZIy4iCvBxfvSK/t5bkuu0gMRmU
TJxxHdR7s4Mfsmgt7o2S+tJYxS7y4oveFtfaNNFzNMeumK/LzixDu4kfS3dJjrWjZ7wdsiBp4aFM
9nJOMYUOMMjbxxYHe6YHdDAU19jedRbRT+1lq9ydcNnMDemABzt+xUg6W5dCnz6yeIQ+mKXwtq13
YfqBKEimnMk0k8ujYbrLvsEZxar0c2u1n0CR6espuUMP3gVPPLCN/jBl88gWpkoeceFEp9TlDiZx
rutXJ1w22oGVxMDAWHiILIvuQiQDxs5ePx2qUW42iKN7z2oo3bezavHFqsR8YS5RSX6rAuTWOj72
3Wr9qHtHfvaqZJkCMan1VFbxSSWwjntmiSCdZxGI2Yxu087OGrqYBvujuTMNXET86LuTu9YLFpm6
39oMYN4aZ9w7JioRo1FvmGK7ZIzDvFwUOh/PsR7dsWCcAwsrAn8W1o+MSYOaodEp0TW075M7bPNE
MlnbfI5Fg21g4FPXgsinpjVu53bM36opqq7GCjtvA27SPhvT6WLq1+GE+ZtxowYXIudcZvizkPT6
CRQFp2s10zZWTem+aAkB38lcLNkLMVVAIqZ3KH0kBgu+H28Otf66MtPSCQxfRk9u24zf5Rotlx6b
nRfAV3dHchTMeTNf5kshzTELE4Xfp5pEeZK6jB5YsXsH7RvWaTDj5E3Oa7+EMLEzkGtjKryTNgsU
ADHWnWFTVPN7nyXGbRHlEtJUdDnPy7Sv/LI4LnaztJS71n2LBnu+o534WMkl9g2+j5rBZcbzcc40
1cqlOe4z1wphBPanXvr289QY4ltlcfNnXfxYS38T5IA4yi5r+6CZ45ueHRr+nM+eNjGZ67V5nLuO
LK3Gq+TeqpLqjJ51PrbN4DFhVfgSdkjkBmH4p8kxch5aMtQf+jhV+J432RQKhssFuN/H56EeZHKM
lNU+ad9LfkzrOH5N3dm6aJ1iPLR4gAKiN8Z5HQrjbEYDR2E0kQ3ji+oQ47aO7TifSDRY8i2nojdM
Xwv92spmC18Kld1lnUqJjHa6K3+IZ4wkE+einZw+GEU9n7CpjgLem+ozQQPTN7frP3czzz0GaDGz
1LFsLWcJhtjVrybbc3wZOz9hkYjrdRHYZuSHS9ai9p5HiFOzPaQsn6r0yq6QP+PhSNOI0s3epVB2
gtRKozvXHNYQ4KG+HLuxOTc2ALbHwM9lz4+pW7rHVvTNQcXoGDrXgcfBLFd18NELOd/05eDyWhsT
Lqzx2F9V7lQdVlD2V8M2yEWyRfIC92hGMZPm980YR19INrDgI9Ph8x/5qYtEgVptXJiXU5U84QeZ
nFqoNynygCbFrd7dduCQOZm9lHMzZ1OxsEuxtxBkELPEaTc7SGzbK6UlRkpOyq6t8d6GuF4OSzRF
11Vto0OPk+Vztsj4MZrUvKsyR93a/eQhzTM11L6+29tjtoCxtzm2o7No6GviDA/xQt+aKqNqz053
aNs5/Wz7fXmXIey8VbET4xmbmrd2pab7rJvG60St69dMcNK5yeDcJ8JbjjIT8GZGf7j1q2X9yvlg
0xmTd7XLKsxupiTrWQA6uT7Xo+PJwF2r8m3oalpIetZr/HLLO8ev7bDsLPnUCFq5RPb1lVja5dFU
3eZOptg2hX4ZEw26onFHNSIPrIe7sDK78YppRV8Q+eBuMXn1TsKH2hWOnYTeasrHGsbjKYF2c2hM
B8HF7KenYfEgzabNUIW9KepveBawCk4Nc99hfL+LFX91X/VRmI9RFMLpLD4vXkQGqqisvXCM6ErJ
/raeigcXiwFkf+NMj0NTITUoTjsU9sOqujGUDqEJCH8dJuMq5iMw+HtJVuzZ0SrqK9zR+qd6Nu1L
QTLcnkyz5GEdvHTfSZcG0iPrU/lrB4Dg4s8bGSYhoz7OUTRri6PuDNNo7tuyyq/Jk85eoNeMw4GU
DnUeeC8PVdLEO130g3FT6SVJTrJhEMxxk+Dt3nRlpifjqyJrodtPc2v054VgLlbszUL4F+5pLOfI
le0fi7bKnnSUd3jo+9iqNs5Swr3R2yxo8UJCkgTAHpgAmeBtJlKv9dzHol6dTfGndthcjVcqT5zb
nO7EgZlfqbC14Mqwi2Fy9toKn98uo/9x56XZq6jKL2vZ1N/FWosLKyGVAIizunV9otyU0SIUldlN
mTn9p2JR4jMqwOGuzDaVFaaNksV0Ds3dTb/ovEBJktlr9ICFcHnEPKTDqsCwvhvadI9Vq5cLYTT9
64xv5fdJ1vIVx3/5UHvauHS125shhS9BHGZgxIqRcJSx28z1/Kz8ggVZFFORwTxanvBJeOfBHpgp
dcOqGk2Cb3z18riCVpHk0NeAM/dplLen0Y/xi1l0HzHrTb4+JVmOvLQw1gOsoE7fleZMqiVUOVfu
WkV00H5cBia3fCJKz/YLSpQZdzVNvY6HPTOw9eDJeTpOxuLcJSmrNLYQNAGNNQzXWITLw6RoHIMk
wyWfU7ZNT+0Y+89uk6l9n1viQE6Bh6hzaGYKRl2Pl2h0CppamxgjBuoqYgMHYHNFTMaWbJHPIWLE
6Sg7y/4a9Zn8YhvjcORuk3G9po4M6zFKQRrdpXiLcd29mEsR3U51aj8bNCi3DvtpkvL4+8Oi0t5F
V6UUeVHX1lPXgB8f/GbVj3UuUEklJGeExbpp71LDwThQhA1uD0dRYptZNjblfqmd9qFhk7xnhYST
bpksy2271sZZl+78PbYSCW6FDbCea1iA+RzLm6Eup7t4KSRiHdVlYVxkVVjnOZv52TdKP7Bkljw2
hm9cmGY+PMmlNy6WmYoUkG/WvMC7f4vHBRXvUPmgx0u6r6ede23gQyHSceeN5V0Ux/WJdJJ171cr
44TY+PvDKZ6JJqSBNjIg+Mi8ydxabXqnHDUSZJlrdOLyKho6k19UyBYGEiOE2cw2BBQQICrYG1RP
IOlKWOf/Yu48liNHsnT9KtfuHm3QYnE3EIGQZFBncgPLZGZCa42nny/Y012sGAbDelZ3U4sqK3oA
cD9+xC8UbWoe26qunspQpHWEh8iyXTracXAgYsGTUrpZZp8boDt6FZsJIzBoskWDvCpQ6fMbgBVI
EZNfFY1GYrukkTvQHH6iqMP3Rh/Qp6/VBq2SrnoYLQFf4KyWJRobinZH+6zcKpUyO0OqTruGkbCb
deqpnosKdM3bnF2h0JuMqtp4CMsgJOcX4v4Rzqj+0pSC7vc807PG3HbdjROD67lXXIXW749giQTh
gAKfkR+0KDeY6RfJtwyvES+yaozfMkZQmGTE1inBwH4PRbVU85q4l32Fjvf03Pe1fkuJIRWHWdZk
xUV5bQHpVgXTCiufsr5V46a8BZjaG+BRCjDtplA231sM29/q2swo5YsIAUA4zc8ySPi7PkNPPAM3
87YkVfEnl0ErkYr0T2NecSYyS/0+tMAHGQOW2UMb6eV6UlAOqEOJTqyUpMKhkMPsts36/ibAd3LT
aoieZLEa3ZZarezrvoV2KsJgTdHOvqXLxM7qLPlHDB+/8LMOA0tbVrXOS8NheKIt1qY2KO/WC4tU
ccy5VD3qw3wVCn20iYlKu5Sc54n98astdBIDukt+kFjdvdBZ3ePSDjRfJjB7dzmhJnKlRWErZHlU
3JkWYweRzqUrFSTMQ9kMGCrlxS+mCLU/FnM+MTORZk/oBc5OW/eWCPF2zPdZQdc+MPq7pqf7JWlj
9tgBFPfAlchbxoIgwzoT0RbwsuVTlPbGimDX+Oio1G6szmnral0YojeAEr8nx1wP0lB7jOqjbVl3
zRvfVaEkq7rfxohuatcJ4lEHVH/TwQtaSREQWGPW+0OBBBheOwamUJQHGrkaJjxkM80xCFLhmIjL
I6yZxyYJpvvcqHKIyno32fxU1BEmDtUqLLXlKUMpCRsdYxx7G9EvIAXBqJoNkl+msMF3JV0LrRS4
UmlW9w2Xn1M2RuNmZli85rHZvhJkxr2qz8tBTAJlF1HX7IG8LU+hrFQ2EkbVaxo1MuhJUXdGZoA/
s6SUHrFw+ZVb0Nu6MgpWAF26vawyQ7PFWskGhy+xOP2QDztJDfLbIZmUH3MfrhcFt0+54bdmaYnV
UDi09YaO9HTUC1PtnKylA+jQx0vhdDdJvg+osBZ9yo6JJhKBVFTNctGoRoYDBdBqS6jehEIfnohC
NDsoUX1KK7IrednNklm6ooIBB+DFX2k2Z6Y95EBB0FxToGA303yizcbdSl/iJLVJVspnoVGl37pB
I1EumdRNQTavKG/HQ7Msg5fMAerxKMNtp0beZUbSsE30F0VtjLWgDMpqTqXgGI91ReaLSasPehUB
ezjE+U2Pi7gtl8INEEr9LdTFHymCg89IRSJNikkA7JHO13LaeJRczNhTi1wJrmqZ9m1hm+GsOqUw
MXvS+dj0voEQgT2maV8pootvwXOIEJIbpsuJ5544xtBvFLFsHOD2hzHDDYifcj+0jbIbUvpxlL+j
jVoV9Xsv3VZtNb8UCfOUicTLNkwe22Bo6qZ1wavuG99oRv1hksNNBWnVZiK/UIkuaIlgrWXkT2HQ
PNXZclJ+mMUNScZ2VqZXYYD+DXu9E+7CxLzNkuoGcIxHz3avlOJrUBQ7s0aVRc42k2TdJ1Nxl4zN
YUmWnFehZGvTCu7CvjGeJeyUHAxS4ZyZAPmERt8kZJ66LY6T+ELa2dioT9Hu6e5Hva7sQRPEVSNM
jxQblPUwEfWRjDoz9Pxtod28XRJgRbasN8NoJ6SCP2Nw8/CgQ8vAxQJUdatqOToeJL7Vil7YvJ0E
Bdu6sa1e8Fc3/CXSwJnGpvKCS3XnhMiHOczgTq2marxHHQStkrTXmIIqkLgpGLGjs9s5eWzR/8cN
KwmS/aTD5remMd90pcYYGG+QV4bc1NRZ26xqRWMI1OtM4JHiFKkt/S6bq7VF3YaJkiID5pp4CLEM
DLtchN4fFYEo2UbZHQAN9YaSlGZvY82FL+nBcjMQC/3JyLdcWMNL0peL3TKKRxito5VPZb6Rpyh4
FmsdZcrRYnLYqSpFQyrSdrFllE0Bwpq4zbQFl5QwtNVdWA7YhgENw7SuRkp7EkqGa2MuIWv5Lp9m
Wb2rn+azjhSOHe1lsWue4LUvTjcs6W5W2nlPtah61UxXtKBURoYmGvtvFvPDX2kZ0R+b67B7FWet
vM8CZWJmJPXASIFo0go+4dy1UtvgNBxrHIuoOACFlmqn09o9V/X4lAlts2+BAP7ADa6lx0eWASRP
6tpfdXWCWCd69IISVLubsGJh4DvH2sZi2OwXogo0vgWLETpDXCmkYGIYEyh6KpRhNLlvlzjLekck
66DBMo/SA7234anHIOVElARm6bU4uAAjlYTSC/E2CjBRV9ACFhZkIFbM8fHrSBjGPmTmkGzNxVAP
hgnsiyJY2Agzyocq5gr3zA7RUiuLxScnDXZAcwSd7mOYb/G6qzJnVqTuNkhxK4nzGVm2FHz3sxYZ
yHIwlCw5MUVUPmeLnq6GkkA81HVxJ2GwpQE9lSkRFks6kDCqGxrXwGUBtWMOZpUiCVokzg1Wztmo
e3RvS9BBqNipuF03rt5hJCeCBM8yCBiOhuHtTUNdujtpNq0CiPiaTnUbz53KBSuKvh6kxh+5SePj
kmkjM97m5BHXcwCdQUF2szVQTjEwQGFe1NW3CdpgLwzdcGYRwBbqaSw73Ng8H4NFxv88Xjyqwx0+
8kySo7AWPNMY58dC68snPQjC9QyqwkZbqlstuhbciFJQrYPoLpLLV6WIX7RapythRibWs+LwkEtL
uRbJXb9hMCcfMzntXHKv4bWNBNnvUmSmqgIzOAePX4jNlZUdEcWIH+a2r+4Gc/mJe5wwerT7KppP
qSaqtiidSEpCnDDtEnSEiSRSzfuiSPUjTnmGa8R5bcCkNay3MdayTTKXA/NvFceQmRgm1KLwR+Ib
OqKWRM85VeiKcKBswgYTuDRE287OFJC8xSTpB6stIyAI1rCt+pzSpWqkn5UQALMdNG0vMjPYlsNQ
3Mx5bW4YFSKIYBQ/o6B6yAKxzO2KepHuKmvUp73UY1rhpj3ecVVrRo7amLnXSNafNl2Wx0SOZAcT
yt9KVbc7HMgQR7IYC+C4m9zSNQaVPYnifWT2/d3MVOcQZyntz2DpmG0wGbMjMbUeFMGo8TMyEgv/
oZzyqab6ta0u1+8muaDntCxN48hyQmFpmHOxjsbU9LTZ1H6z/UF8VJ363IZFuKbIj2g1CdaKenRt
JfECazmX1BOl2VgNwolRZhUM17IKjcEaIgwMiSYKbNC4KBlbXeDSKNfvTiQWMCY19QeWdQZuf0qC
W0yt9aEj9TLNPwyVtA1NLOmYF2Z57JOovxlxRD4kY6SM2NAw5D+pqW2o8Zkw4B6FX2Ld/sFwMHrp
BQ33FN5gwqhjFEyvzPKnhc7XC904Wmd1qe5DSkp4alXtlSPwoCykrcKw09jHStbdJiM+ilUDwNXs
tP4tqLFcb2JzQCAxLfbDUgabzMqYSMoNUdYyuvteW4obBVsVt0bVBWWbQhrstOX6VAD0qa5MIjcu
tQT6zwKxq84u5qjKfVmlsAuqwnDGyqyfjdGrwSbA7emOejAimQlaQawq0anANnllb6gyGjSDRUvN
4pWRngS7YqHLghva1CP8aMS7TB2ynT50swsJNAHKcCqZQ0wAA5gv26aGpUZvEYhMiPESUKddYUXN
rYSLk09lmz4ti9LdztqYONMs5t8lqjw/LJf6W9BG5oseC/ovNW9O+USp2iDUJsecNMktIil7aqry
aWxzaFxKcWvObb0Vsb+86UW4EVlYqwdZ7Sa4AH29m9tS8BnJyzb2meWRnj/PKimT1Lu0jcQNfeXg
2UhEZLdSsYpcsjCB27nGB2shOjYgHwVbG4v+tq0N60cURsZaUmokHRW9DyBepcmD0vC9bEZd+oF5
xri2Oinv2eTNuJdDGemYktDR2LEVK7/gbfcuzf6DNeQqnRc1NABD0LWp5NMEXUhnbdsPpJldi1gX
Y9Gqt3UGXo+SBGwApQtvEJrgZ5pPp9AqxtOvEvjOsaeQNzEKFzPcH6sEMD1KxCAif3c5WQjE/8dB
nAG5SMOWdZRdSqfNCyLsRiB3lfUrIPMaVahwoQWqytF9erIzpXz2JAbHh6lQZdPFPVf7pcURE32N
zO6G7lpyM4D/8nRTQeuqbjZ1ZiC+EJL+MCtX1QlcfagytxdMaXQ4MMI1t2jpxLz9O2iUfjvyXJaq
iLIpn3sDdLk4xQSmeN0HUeiMQlOUmziRCTUdQ7EVGJXGU0EaIGNgyHsTOabQ7huAeVdkU/7OhAah
a4L9l0QFSj7Tvf/BEI5jKZxKcdR97SR5mkZRB5OvTfx3lOx/BO++qITwN+z2l3qZ/z9qX56IBpc1
Ex5/xOMZePv0P/y38KUs/wMxDpSMpX+irUEO/xO8TdrzDwgyQLAVWTEUpgL/Bm/L+j+Ao1rsGtDe
fL4T5vq/xRJk8R8nYo0uom2AwMEJ8v0fgLfP2OuIj6tIJfDXTkoAH4R0hlAyBXESpX21l26nvXnM
1zJjD1vfdU/C6sPb+AQ+zXN8OAZ/rXHalh/WUMMGFTzwa3v9rr+Jnu1xJXz/+i+fnbC//vSZ0Ihh
pbEgLPxpZW/cIzrzUu7Llfgz/KNekTThlFz49Wew9pG2W7fIrbhvoiE9dgYi7czSGw/5L/zMDKCG
bm5BvcB6fA2frd30cxysx1acVpncg3NKaoTk+smwhZHrB1Ii5brWGm4dYLlH49gEA5Fr67ludHLa
WqJhiv5/l5imN6oQ5BZ80Lx+lBpa8InoW0iKuugXGx7ywiZxoq2BD0aRLxExXkyJjr/cmeGbJHbl
H+yudceoNBW4Up+7QkygJ3CfcPL052ekhLAYzKrG1+ktFmB8KZzuKaPXnTVU3omMAKq3j0Bkpqad
DkK9YQtZWCzn2VHMxLfOBP4LwK5PHuS41kDuWCZgHqTiBkYATFDG7pdY9oRxuil+niQhZetJbxqo
065tmsqXyw4x69RMb4KWpLs0cqrhVP6RTiN3XGfGLmW9dBgiHehUM+MqH8bjLsPuaI9/ZgwbOFSc
cG4tlqBj1eW5+WakPQhhNROdfKhHZ4SAtUlFuNCxotU7VEhHB+7vDNo2CJ08oQFfKtxuWSApG0DZ
33MpHg6JTLpUSHntX9mrpw3z123wr72qWWdstEToMaCZamlvSHtBPcTGrlnWp7HCBOlSMHa6fjfG
G9PahCC/vl7z73ypv5Y8/fsPJw8DIC0qhUzZ58qI/x+tbqebYbI1PeaWulzLtN2nwRMiqb1Clfh8
RV0840cARDf6fuZA8oBr3RVHW/FlwI5XHkj++5X6ryfSxTORC2M2wno+HfiGSj23SWZ6bzrmPI7Q
b63BTe4jnBRs5l9IKAx26EoQKuIt5kvLcP/1S313pvnsQ57i3Me3qps1SEpr2ZvYyFth+zgaubfg
Bh7VyYE2vAfn86YoFYZTCRwuw/iO0HDiRc1SbptFRRDJjzXQZNJLdKoNABeC8gLfZ5TfR6HaEVGu
vK3Tzvrsh57JuBhdp2dq0S576gEX/CtjMlt1jTxCpX2n/erl9ZU38nfZq399Fc06u0V0AHR6hFHm
PhlQa3qky4VMpsx09xtqf62+UgDgUkgh2mpskbyIBUcGMPxkCMeuXzf5Q5Uev/4ln2+/dx7Ux0/T
dmTSyyzMe9VnvIXiT6Hs9eonwA3PGjdfr/EuIPTZaz27dCQJJXgpS/GctylYd7fDStjPDti8m/Qw
bLRVa8dOvkGAzaE496B72uJqcm7AuvnWXb16QMZqM3sPjWPebOnq2/3u2k170uT+9IvLf9+ayBgV
fdLy0yTTF0VKZJs6PQeLjCRD+Ucp7UV3inHL6AbNTrv++fUbuZBFoOL992UnBHIHnF+WfRg7J4nI
Ew8ZCU7o9Fp7Uz7BfVh2upn8Zzpnf223syDQ9kLe0QPhAPrhGlNZG5Ccg6SIq2xRHriStVwINQjZ
//2hhlBDR8ViFd0P/P652NDYc5iMroMH66lYD1tzhfSEFx0CD/TxFe7ymajdv5/tXMwOfh28M71b
9nCaIWL9oL2BlGZjrkZyggiPe7rt2mMEmwEv4R51JlgjVOOqfGV3v5/ZT3a3eRbddIPuJHj+ZV8Y
kdP12bMpIuCqqCsTEU5TTJzE2AwWkI3XNrTcss6wiVBXmWb4dQQELYF1F/NdtHEjJt2PrFFMu8OU
IYcaX3y36Gqb1gyBYdlX8+sCFZXU15UtdHSbYaUgN1K3G7PfCMm+Le/hgcjGAGljVy8KZldboXpu
xXvMkulI38XaS4KLb7g807ewRfNO5hfiFuylsegFcngvzbfKSGEH3GmO34w5c9pgEyzfetPPUnmH
ZOAxKcMtxuK7SAjABnQUiH63oPVBo0uJEEnuNhN6UXFhrKR4E7aHrtDXkzbY03hPujNOB4CBThWI
G608sR7UGYTrg05/pbP612ngJm9HmEwdwgRj9BZJ/aGuFvfKsTvF8c8+1dlpn0xMQtSmWfbzdryx
VqBrPcERnGbdeZL3R/iFgsG2uLIx5Qsx/pz5aJlxhhQIMd70450m2+Ih20nrFCtppzhKLLn8MN/E
/fSkv3SH8UHet1dul0tB7dzYIe7noUemnOgiHGWaTKNdgJlsNgh86s+lHDrtyTB9e/osc30QlddJ
vvv6DWsX7hPjLAZgR04zN+cNT1l/AK+PILzqWQyFcXAZ/cYcjoA8NhZdX3V4LoA9WBiIWCZ9Y9NX
+8ewrb+11v0y7YqmfY1SdEBibF6MR6YI6LYFK1FCTiAN0QmfQZf4tehlOXi/ht0P/nRSB7+qU/DH
kEHgAZlhhJ57ciDAb5M6xdOjciT600aKd9pegqzdNHaQfm+mvajfBj2Qt4cIKdS8XAPY9ICq7XuZ
7FhGM+Oak+7Fr3OWZIhMyMyhI2D1WLTWErhIKKpQ6sZChFlwkPLvXbrmTdmWvjXpFuFEzSFl7pJf
cV68cOeda60GYx43bUZAAbro5ChHjoirCldSqDOp3L/i8VnxmnLZA7+s5T1KgOLrlETLugHcD2up
COyksQZGl4G2KiVAW00yyVsjUqRtJqUWTwtaGMxV6sgZm9Zc0nglBTowSgxY7Eq1GqcKmU7DEsT4
YSjT1WLpAAU7qb2XmV2zhYase0uHES7M1xv6UsQ4S12WXNBNRE2WPdnRPKxNbuhoMRA/evv675/J
qP/7dRmng/QhN4apJqljm837KPR7KXg1Vd0T8ztqr4Bu13gP/tYeOpe2rdrsyuQWiu3XK194sv+h
RoegU5XNZD514Re03RnvlMJtg0HO13//TNv0ryc72+fWiAZMWJjzPvfqV9Ezv7+1m9HdSLb+vMq3
xi5ZATO3J89cF/aRvqYju2+S0/k0pH+mP7m1f339Q97NVj+J+sZ5sj1UnSUGxrxPpYM64v25kso1
bKb4NX9u74Z4pfuAqAAmIXboC1sQzfFjchBEv6EPIbonjuef/PsQrluGWNv+So/xTHbzr/dzdlCG
sAkFhJbmPSB7ppGvqfncwQRbBn9BAr9xxnByLIicN/Xoa9V26V1MIeR5RmKJIn7TTq7WbhktzcYB
p7pcu5Ysfl4xasbZlq9DMNSoRs37ZcURFX70q8HLXflFJ2u78kVOj/jZF5H/vullS1+WfNDZ9PvW
6/bjfXsAFsRQZZe4xdo66N/qY7JGXNTpbdnPn5EhtsOVdKXmeTew/Wz5s+ybBqJYAPknDcherMjv
kPYo0UHTMIuaqPL9pRC4JlwF2xAD3brqLVsnwTPMUabf6sYEi17fqfF3y9DcRrfbn2bt8Cz9letb
ufR2zrJ1TV+ifDI1Ju+BCK7o0N12WnezzDs4hsPwBFAGLDEuWk40rLphG/p6w8gN7JEvxjfoIeCg
YUL7LZ7xtdCUbau7AvxcZvGbbDjAMhjzFErRsS1uogYyGoT1rz/rpROvn13+hVHAlDj98GYFl95D
vdAeXM1mimovLjHMBR7jCHbgdja21Rswchvd9dNN7ECM21Ib2GCMrnSPLn1k/SywDlKrzZlUkImg
aN3ok2+Y33NovsZdLK7nUXR65aYpLbvA07oC4jqDnmzxVOgwkkAwwJ66VZi8Lj0Bn7mmBieGQSwD
cyoKzOqUuxEBdZGxzZVw+a7E/smm1M/KiFTAKmRsTseOdAALlZVEmRy6y8/6hlEvuoMKZiN2cSMa
TyAbasuVpiu6RGci7P+ORPpZpM4xfoPwIEj7Mnf7NTNm3Vm2cu4CRML0wtyUNAJtoGvP7Ut6o64T
n9sIiEtOv+Y29JR5jdxi8k3ahZ03Pcye/pDf5X+CG104VsmLgoireWWHXcqd9LNQnivANQOTX2r6
iru4UJxWDMwcZctvvk3dYht5mvv1br7UtdLP4rNKZzYpcCvYxzfosmxxuXms9uY2p2AQnPwRbIOP
p/A2PKab8LFyhJ3lGlfWPh2Yz/bCWQhGViBbioGl9a22pxPgTl6yXg7GlQTwUvvhXHkGeG40IGQi
7S2gvY/TAyycF+G3TvPjkGIAd20UcCHRfJcb+5DbxMxjDBAX+LiCz0dTy3DH5hn66GECDuDJGwgT
3Y70UAey5n391ZTTK/rs1Z0FT32QoRnlobzXardi1PptFjZAeWa//yNXjiJ5lKLepNn1A+Qx6/sP
CgDztnni0CcOxizDM6ihG/wpRXLN2J72quG0JsIGj1//vjPxn3+fNe0sRuZLHxmaxDuZej9azQh8
5N7Q4nbmaqeUCHxlLdj6w2I+pVhy2dr0QremcsbfYe/I63FTgvRt70r9VoBKc1Nc62JcykPfC7oP
3wr+3NTGMr8rGnzRctXpTibqPWjQdXuNfuRtvJ/qnQHPJQ6d9OfXb+PMnuKvt3EW9HIw7IKiBtJ+
3M6ITpTyql10Nwy/jb3HIJqL7q0fjrFWYPC0y3qc5ZRjv6kwestX5ZVE7DRq/GzLaGfhLwK/LUw6
j15Oax02Wb0tA0fCnca3KrdCc4AC1JuFP/JRXGmpI0CqDl1sMDRflbzmkAwra/gjykdwYboKZuIO
zbI63yIdpkCEkGy0nSD0hlArc3v5fuXNXcjStLNI2GF+NMqn6AQr7aly+x/Sev5eylwQyZWjdCEI
aWfxTx5F2OSg9vfmneQ+TrZ6C2H3aii/1C3UzmKcAfwTQyz+fLLBkW3al7vMn1bDBtOwQwxWdNXZ
NO2Ir5v5KHnwRvIrm065EJa0s+wzaIB+Wykrz6AabuJnZVXfV267Lfx5DVZns6zyH9lR2iGG8Cwc
9GPpx0+TMzxb28CObtj97rgKD7TvNuXD1Zvt9FY/iVvaWU7aFdaMkSA/ynoQStug23GDH51jcbF9
E91ywzVzey3DvDAF1rSzICmLYimWp/iPiIgATtCx7qtnlHQkLznEV+6wS5Hu3PfJxMFFzycWGdzU
y7fWSvZKP1tVq8I1/cXVXd2O7udNt1Pdeo+s46HzxZ12nP1XvB6f/nfH5NywRw4bfWjgwuyVVboW
vd+GDxPBFzbXsoRLadsJi/Cxfh9lsc/aUzzvVqC9ea7Wxx3uMXYqGxsdJyL7FVa/oitn8lLAVM9i
VZhNwPJOXy4KfmKxtrQHuiqx07pyh9L3VoncbNsJD5EPngdUcHQQFt+68kUvtdrV04H6cEdEQlqM
1SlPDJ/LH+P9shn/THtjrT+Ib+Wj4Ler5bl/yH5//ekuNZLUs/gTBkCxG5XVkCn29e3jPSJcDC7u
Vf6xuNLqFm2a29BBz8LN3dZ7Dl0Il1fe84UrQT0LToklm4vVsHZqqx7WmTaq3leyIuX0qT456epZ
+OnmNjH105bsVui/qf6yMml9iHbtNZvcy+8zt3XCFXxTR1sjQGeDnODIHHW7+SG75Sog6UZGZ8eI
jLLVFa98XOVCuD93/1CVeOmSfx5XrNFW075/HuxhK9kMHjbxGj6Dp/o97H6vfYbDZU9/yn1w26/y
/eR1/poOxAbujA/PkltiXEebcGVsrmyF06v57JWdxaslS5tUPR2yZgU4et97vb+sKy/1ReaFgWsd
mpv4qH5rnOwQ+bpvOvHq65Xfc4BPVn5/Wx+2fJXFkZk0pJOiddOntKCdwHRrLMNhkwt2AecxP1Q4
VuHIze1/azUHoTyOul3TpnmWx4fQ8hiog78vntFolu8mCVMngLyeUa9GQXDbdBXnKzX5Dr0ohDWb
oOR2hP5qWuupXU8nCQ8b5puY/O4DJL+xJB2RaXLz/hh2gEJuw/uy9kwF6Rn76yc+ecV/9q7fi8QP
T6zkYCDgZ0j73tFWUHZ9acWAyOufQu+FLp0/+epKXEnbdnftpF/qG7wnZh+WPKEpjFRkSZiEm9KO
/GeJ79x7WBY4EZdgtAIuYP+WmAa3buXhDODXXuc+TV7lS067ieyHKw9/YXzxfmY//JKqjpNyPlUs
0u2yHz3dV53qtnZQErPlTeuCRdwYd/WxOiT/dMMGvRf+Lo//3En/p+jzYxkXXfv//u+lmPqepHxY
MRUmJIROK6I2DV39NhG2i31UAj/C5Ul0w/aHxM6D0OCknqmC0rly3i8l/O/dpw8Li0oF9/z0nUt7
9PKbdFs6G+3Ok93Me7h2cC+1st6rtA+LRH286FLFIrIvMNM5LMgfvmX9rou8hS8scZCOws2wmRBx
X9wGF/n1cD84ao5TsC0/S5s0+66g7IGC/jFgPLJCY3oMb8zx2JOXd9f2/KXPfhaSjSFEuGQypf3y
JnxbHpk10QVqflGO/YA0p95WORqS9rxRHsaN+rN++V/utrOcT7LEqmtO375x8/v5z+JWBLXoFOpB
Xbs911pCAzR0m2ub7XRRfxbNzuJoknd0/AzgVAu39u9Aeejru5TRXGbjOeNythg32F3jqpFrPV55
yAtrvnflP2wBGYmYJFN4t/OddUtRnrer6NcAy8DuoY92tvKK4YedGvezfojjK03sS4ueNf9GyGAn
QRVQVdOrpD1bMRT4ZL62XU7f55PX+N5y/PBInZCkRjPwGjXJznVbPoT31So9qA/it4Zg8fz1m7uw
Kd/zog+rTBM8Yz3TOaBzZlCQCym0CPFb1aFlZ5kodVUBN8mUXFnuUr51Ekv+mN0FBsR9MWE9uASw
VW+gGT/Xh+QWuSCQQY/Nut0v23gD5P1Pu8bAciuvGFm53VNE3v71I1+Khu+zkg/PDOdggSnHZhn/
aG5woDBUviXHBBy+j0RE9UfZVvfNTXSn3/8vFzxL9KwJ5SM0bUhpb6w3K3hEjI2FdMUeLVv7Lb/I
D3GPDIWj/wqDypW+f73spd6ifBZwIkxGICeyg26Hh/K+O73j9im7Hd18s/yxtuFD4Q9srF3ppYut
U5nWt7D011+vfulwnIWdLkCGJcjQ0TLEyBmH+6h+7lvtyuG4VNe///sPn7AerbqbSraR7svbbhN7
8LvtU+N/oekf/fjxQ1wv3uKdcsTqyl2mXmiGvOcyH9aENB7Ow8QT8S73UbJXwYkGdk5tj3LZMX+F
w0ST1hlvxZfgxdh2plNUz/FGux/H9YCriwnY0abdh0H9YfqjPCP6V23Nn4gRjC/w0eVddJdf2eIX
Xv57Yffhp5bJEkJk5KeCCfHSx/jKXXIha3svTz/8WaHvoXK2/Fld+xZUq8x4nbr78LuIg3nqSLP/
9c65NEp9P7cfloGOliMvfYp8b/G9fIPEykrW7GQDXwyvnEcEAfRH7WDeqnb4pLuZzZVCG+emPjVd
u0O5EpivJlfGFpdK7/chwYcfs1hCpNYtO232gM6yvyJHdLIVOo627v5WnPY28uJVfeXUXMLzvCdS
H5YT5rg1US/l2Ng4qFF4LKtoBc1zpbvHylYcCOg2uuxbxF284hBe2duXUijpLEJlc6sKxsyX7ben
QkO2ZXEdx056EyHNubPuh13vSzv5u/yIZslRcNW75q3dRa/IMmxkOgD6StNW4rdumx+a28kLduo1
894LRfK7q+qHF6K2g94Vccdm6L5liMB0IHFk4HaJKDIZi64ElPcB2Ce37fsQ48MyPXy9MBElaZ/p
QOSidHAWUzggjOqlxluA3JGRmAdx2mgg1ztE5hKQzGZHb6T83gwPHe6paK9DMySL7NdizGYFQNyl
P428wlDiZN8OC7C7iTu3S54qpl8IL9wJ4IsUpFWX6CeCSDkU44LyL5iK3q1nbYUwxToxVyfRjtQb
Mb1AXP1HxhAWIRlNWSfhs2XYOiBeoIfTjFHjY4PYtS4+F6PkR7gKLf1Q2UhaoEiApf1LWt+mMJ2Q
BFgFeuPisESbGfn/r4/t+1757BWe5X0VynhSP7aUNW8qZPfKFX4ix9w8dFu59/M3MXAWdOquhKJL
51I8xagPHyzvM0lU0WvcN8LPCTULYfKAuaCVitFe603FUZ/W7QE3H4Gedb3pBXxY+E/gLBL5St2u
f56hiWf5n9g1hlYG/IT+JMqTciesDBlOXl1cWeBSmSyeDsWHh5zGMkeTilfarAZ39tI1avuHbj38
xAZv85bcn6rSzJd3wiNIpiuf8cLdgf3E39ZU8zFqCjT5AWsjx3wz7aRd8hBuERXY6qvOhysy74pr
of5CkntOdMqiDA8CA/bFKM+P2hxslHB6nJd4Nc6aayWnBkRyU0eqj2uPs8yKNwUxHMz/4uy8liNV
mq59RURgCneKh6atWi21TghpRgMU3pur/1Yr/oMZXiH+2Kc7ZjeiKJeZK9fzewLNUmgFpxw6PUbg
1tZvBOLQWEK6HO0rPw/F16X0mxnNkn+HIstJRTq01fswh2z2wl12hKf+SFE8M4TsTSp8GVU1+F/7
BaT1otk9QZLLwRVBn58DyM0hroPJw8aEfzzzu79lsUNXeUuTLsBnUab3Wrl2MLf9+S1XDnV2cUuM
laKgY1DiRj7pAefVKPlx+a0X3UZ9FuPCzGrz5wethBrs4kaYUSTY2hFv0EAjHcGiFVYVJpV38Ayy
02jfjH9+fs7aRrTsRoGtiUSDApMKVY5j8V55w3N4ls30XXmdb/1bsvFFvu7R//tJyLJ1CArspspE
jByxm0Ptp26kp4ZizLqKY1qCDgUhRa/Bn2RXPqcOsgsvW+f1ikQBxkP/zswepURYx+HR9UmAbQJ0
v8imhm/yJXdgrvNLeFdgcASE/cYcWakIEFX+93kcEFZUfLzqoDNHhIjmbIxOZKVIWcEcx46NO/wL
9NHcqut8P1eIutiE4LI9DcGE5wGV6KraFWZx/la30kphiiz7YojCdCLcq5Abh7pjOqCZX6POaPK4
WP08Ax+j8t3EWOwbEXw30cqFCZimb8LwWzxX7sAaUb+Rd1i5JBJ1sRfEpGiH8LFF91bhjU59zDzY
lBvUQpZr1+9aszCGIyzozciDPeWwo9XG4SB8HwMRdbFZiLD2bqmAHRFf5RUu86wm8toc2AlsE0Ww
6x2GgymnljqwyRSR6EnNBtY19xCogc6cdrBCqeA/gBLo9LD712UjPgqnnwd9Jawny3YXeaBVGQwY
9Qr6a0vScV/6Dc9b5oK2r5165o1+39uZAVTLxgPXPvPiwgNz41qpOBYB4W32kzfBaGNUlOX9bAdP
EHeoLmpj0qG143u2dSFYGf9l98uEizq4xnhkZQbnxHl8bbhye2h4+I+b2rLTpUpgdBTweELqImM3
nFs384QXaGmMxEdnrVM6k1Hrope+5wiuWVu+buVx19blssdFjuFgVj3uU6IAQ8JrYT+MduA7shup
F+2ijYju+4MUvpH/bmVsMgWMWiG6TEBinuDokw7OzxNiJUMA4ua/P01nBgjrGFEUYBb0Djv05CJw
en0MhHs22XDhpoXR9bAM1sUWGdCnkFxAdsMVX37uhyvvwCojPXRHtCd2gk7PXAvKoRn+aT7hjw7E
RxxYEOl4FLkOB4A9tn76+e9eHfjFfkXCIJymx24LWgCyKKFNLd6FUNZWLv/xCYsdK6NCWVZq/sgG
/Qoygwil9sAb5IXRw2uv6aDCuG339K4szC9c2F/X5rQa0kQpBnwHNICa/at8RAx0ad3cStz5HN2C
p/YAFWb5Xmysy5XjatmFM4nwL4ax5yNJUHkccLymCLXJ52YC8ftrMln22sC9dObgCfTo1ceUeolQ
ny33rIFNTfu98YVWxmzZU0ODmOSEwc7+IHxhqcPlt8+0VLJzBJwlUmyqzz/BxZIfPJzOFjmBL4D6
olNvLMu15y9uNLBFJ2wF11UfqZ7hT/rUe0Gq91s1icfi/uZEXvYhcKDvwuKTYf35OB6D994dYAR3
kp6HS+gNMLO3YXiK5lc669LHzwP6/bWayIttJoDPNqsAl+H3HexQQI1Bmbtw4bwDs6D/lOUjy5YD
CleBiCkxZIh3P9JdRDZO+bXBWmwHyiTW8CDE7wawjmt7sIGZQwRr58T4eWjWTuql+L9k1VItRwXm
DWAzHfKrcg6R9vDVc68HPucxdm5mR9CfN8QQK1VIIi9uLQ3gMPGUqKwPd3ejGc+VUBlwMgM2Ko7g
OWDMqINzaJY8FNdIvObd+ef3XJvSi4CH4+c+Fh/jCFnQMxbMvtoMnFfEtbAb+veoYRSRz8YAQxge
phs9FTcBdT343M7vyXEr/l3JscCJ5N+HpLUKYg2Qcn7kEhON4Tv5dXQTjy/BkUHeFRyyaFcdcX4q
IegyG7NvZS9dSurh4jF3LItRa10ULIpn0NOc7gNe4//po3wlAP86G6YARqTsgPuNrCI3xYo6Gl3I
Rydv/PxK8EmWMvcGloijlEyPSuRUa3Ap7AdYRGoQbsPG7BLAntvqOKNrN/aAtbm9FKvD/7UCSAFH
j8zsuQ9xP6BzHQxkNzoHGUrZSB/60PRtPO373BBZqtWnNpd7tsE59Aj/oMXauDitLBRpcTtQ2LGp
OSbA7iw1WjvdGLClxJsogoq1IUYXVk7QpRi9yPpaHRIZx4tXQughojks9tprfpJ3EJ944jk3yiMc
KqVCK3UWbSKSFRsRlFmQxN+UXWPClcvdEn6tVEHJUrOO8owyqPSRbocAK7dYj7cTZPSCa7nrfNQy
9MmMLKAtDpIzOJ3DGLj/GQSSI/H+8ypY2eKlxfYRB+BicwMiyHoCh0JHt/DQwygZa+Ln319ZxEsB
OphITVwxBVIwmuAzBxioaMwpuPz841+5/29O86WMvCv6FgcIfn1O32I/andjYMtvfXULeAPIihQa
ly7StupRa8kW8TFt/94yGAmIRmZESIQGmdlUzsCyazXnzpGO4l2M62WiGCyaj/T0Fm2VONc2kqVg
nGklNmke5cZq+HgXamvgrV6yKpcCIQFnAaerX4I3hPc/j+mKPp0spd4S34rAYeJxVHFn1RX5P3yu
x7lJErMQdRY+sSlisQH+r/AD1iri8bPDJm4ZaUh+1sBxQTqYGUntx1ATiwnsLjmvGCKYtGoBlfWE
Nyo0f3YVZjbjo6+NtncivGdIMUOSX5WvP7/GSr8jWerJW0YOhAJuqT71Z2gfR1UrLrIFGyKj3g3W
qJVXFEWRoJNO45/wPr7HxwbGO7fm9PPzVzL2ZCk4H0Owb0PYQvmjxd66W3cIPeGAUqUhmoVPPSSO
f0kQlOUX1kj/4+VW5P+dn1KjqpL8SAc9BG3irvBkKzmXuxglylZn7uyuPbd2sJHFXVEVkKWGnAca
TSl7nAGcdesthCT79lrZ9BLvxY/RD9zCj5zChdwQtR871Onh/6MzayX9sZSUq80gzCTGhQQdWg4H
B+TOnYESTrW50KPJzGAsVE3/LSBZKss52MmqXIpLYySAh2T2T0F6H9Ub//LzTFk585aa8bLqArlp
MFGCAbgbkEvg6nFBz920VThdO2SWonG4L8EhrRbxoQzyPLv8M5tomR2chJfHJRuJMCjUJ6jH0WuH
deHRx8ey33JEQN3GpvIIGL7Zp5c6clDpqh5wKwJfeNprsE3dF02/caKvJVuWOvEsECl2MbweeGSw
fXfzK8tbCO2IK6hGq1q98hxUJ6m6Dbkxo5uuNKuLMsFY/qUA+xIgmTwDJMMdZa8LgLgc4Bzdw3DV
65G2QVAo+r2oxcQd7QGUSMbhUUOUs11Zg7kM0lS/MctWDsql/ryQ8hhhHK6L87ENn4X28jCGjS2w
qhm68RXWYoWlzlwqmUHgYDPps7foKjgtcnkjonst3eN6o/88nddihaXgvGikTm66FrFCJ587gfzi
omce5XrRyVT4tP4hagIfeqBwK+7egK0MP1rQq4A8RluzWBxLdet28HUsfzfrFmFXlysi3Elxw2eT
nTihlYqF3/W16i7VdJTg5spEoCG9kCOPDq+YwoTMrqfZKg5SaQsQMESwwZobI08fRjUtViYkpKxD
jxn5LGlqwaqPAo0MSC2sBFVApAtWiyBaY146FXACO+YgdWwNFa+V6iFQf/wnix5WDsgdku6pjPTf
EGsC8fJ4X4Ps3YUGuh1MHk2uSuuz5O3n77GSfvhaNX/dWdJmVsWyROWY1esnyfvsvdwDjs3++ddX
FvZSsD4R0IO4oMY+LP5i23sQbizqlWvpUhYOJ8GwykJ8ujk7op4AHhmgXVq4aVG1cn4sNeCzBARa
jvSaP1BXDIzsufcEjzMReMAdfesK8Ihavpl/S3l3N4IDJPfIdfYWbEi0RCtdzslcagUWko7qKd1Y
civB2FLULQFfxtXw5vdnAU0q6V2uIw3Eh5+/8Fpx80sp9NcEUouwYTGLMIEQxR45uEbCpQ7XqMyp
XaiSdqgCmJjxtZPfoFv22lttJ9dN1dXKtriUdPNK3UakiJDBBetFxy2O3MCJ8GP08T/qK6oe27MZ
mZAVq3d5IyZaS0t9dQ789cpFAn92RcSsTt3eCuzGBobzGu8yUzFEW7HgjqP8mnz5v86TxT41TSyS
QzmW6OCNR8VL9pAUkRNzAZhWB8/iNF1+/pRri/WxGP56raguepopmPQkhfU0JFNUvP78y2ub/lJ2
PbZNKyghNn2u6/aJ0CAhHEH/EhxlAW5i4mgKjawXwfPISmY1oxIeCIbIoLMkaxBpt35JBLD//mz8
NSsL76tH8K8XDeC5CndphIWtMZjNpdtn+0/gfdD3pDj9Ptq4bq9MzaUuO4mqsmh4fLaaS3yWB+hm
LMy+An0PtFxQn928GTcW4Vqg+3W1++uNBgLjaqgMHk4ExEOTigfdj+YDqYsWLXHjISsqF/L13/96
CCA3nCo/FHa5y5uN/XhIaCZ7QNMMKA5tdAvVO7TR2+FTatNncP3cSNUmhBTqxl+wVn9aCrKhAIJe
4/GakJ6gLw0sYugm0I2qb+3J6vdb8lcs89crTgrt2RqcWT8BUiXD0e0ABNZYHNp8Wq+LNk7FtVzc
UnBdz3DMlUeMJOM0WvD1ydBT46GdDd4jk5Ect3RTa++z2DpmZk5VgcfmDHYm5Ccl3ARiNz7V5y21
0Up0stRXi0EA+IiMB0heo+F2fB73W8LwlZ/+ipz/+hZtDyIOLfDTgvwskFsfWEKCjvJjGZ1/3gdW
FuhS/FwJciczIx4wcXZ3CeCpoiJLUaGDTZeCjbN3Lc7/2hH/eotxzimD+AqDn5nwuuuK9yjVFaR6
PQHO9dOBQ4DRwG4oBNwWvhPVH1414IYcw1d+q+i4luv4Osf++htAcxXmgcPfAAgTbIUA8JFTH7JH
GRZ0iTawN8UomBuo5QYd7a59VSZHgqNAtlesHqoBxD7lnvFhPvX754Ff266WWukpiEGpGPAHzU+9
weyKA2/GZ5uzRVFDP8VGAmJ16B/n3F+vXUcS6JgDQqZ2ehELt552LOA2LSz+ZumtUiaNdE4cFYjv
DIoybMR7heJMzE4er+x7PmhxsqWVXGlDIF+5u7/+FCaX5ZBXkSMQB/7UhbUV32NwBVVZcnrRioVh
T4V9LIB9AuK829MbDPcyzmVbhBL7jEUH5i7Io405ubawFmmgriwiNajwxzBTrnct2p142JzL6OuE
FWe0oT1auaEvddKIVoHLiLDFlbIzz6jaiZcqQq5n4yhYudN+nRB/DWg3J7D7LvEOeYduJA4Mcbjj
RuJWIXDlhrAUDQMiBKrg46BB47Nd+rPW74RDr6PL2YRaB+mPnxfCyva8FAYzKrKpmYLH9Fb3Dmdp
7dGewPpbdbm1u/lSFox8ak/A6kQxA4Zcp/Bp0tNj4kmG/Jq99y/8qwy7Gdg7hXtOT4F1BM7HCOGw
slXjWpkDS4VwzJVp3vWP14O6JRld2LKrUWaUdKPKtLKB/48oGJg6UFUfr4eO/OqA64CuoIK+sUzW
Lq1LVW8zh6AoMrjmKwk2B2245ZbyBFN0Uxm0zpg9wPquE1KY4jl1fp4Pa/JJ9jEf/5nW0VwUj3iZ
HwwFG4PDOQWjpeg+pdqIUhPv1NSQwE+zkxMYsvVh2njymlRwqe4FFZWNCx5PHn+h3y6tDbBfJBS9
zdAmx9RidHqDKwbeVN0n1wQ2V7h6mVvXlJVOHrKU/KpxqE4JnCtQdQvfwN/zZovoATbIp9AJjOme
2NO+20Mja6B5J78w57nW4IK9pzvJKpwOwCMt+tz4Bo+70Tdh+VIVHEYqiXgBO9eg50Zu9bv53Fjg
udmNt2X6svKdhaUiuOYIgI4iJIjZQX3NwVeK9d7HUrwFRqXDLtkPLNEkFpqMRYi4NpbL93umsNQC
8/ncsBQ8I1+J+T9MC+2hMsH9FxDYn0fu++UuLLW/EzL+USFh4NRjhGbMxt9SbK5cYICt+HdZJAOs
WSlBwJb7/DuS4FgZL+0vwUK+rPT7U7WPnzFFzdhG87vP104a66kn3nl/2hi6lRuLsJQCyxWMe790
zTU8Dt5h4AtsBboPQDEGVUYfPxUA5bYS8iv5BQFsmH92gamZq6gWUTnpoQUGcVIv0Tzwmz0B2Qwk
MvJcv+CU3bwM3uBJm3nZx4//77QHtebfh44ywwbTY0q2r9mtQhsHrqO/JAOwYbc12V1ibbbVfp9c
E5ba4L4UuLkaIdzoLgxMUjTZHnGy5vsK29xG7L32Mou4p1OmnpvjFiVlJeschQc9sEmqeuPYXolD
YdD571gpFWBNlMN8DN/hEcWYvQ4Pt1B/5rbEJyvbsbDU74L2MkVdV7E+aNMXVJHpdfhDblAkAVMQ
x2i9Ri8hd5o88FoN4J0nI99vMnMe98BvZsJS2ZsQ+v9kXTOCAK+2ZvmY2aqZw4ggsWRq1ka1saxW
doylkLfhRprOpIPeCsnwmW0Amz8oHQcA5ZaZwvc3LGEp4pWpXIcT/1AABBZ8tGvGmCL422ZQJDG5
XsMWkm5Ek2uTYinqnQATmlsZ2588PI2xEdTvgNzpMgzwu/DOvDLja7zlbfr9xUdQFhsECVQxJSF0
uHlsCOg0Ld02+92p1ihbY5Ma/2k7VxYbAsk4RWQDsLwDLuLeJVpmejpSeAHVQ9RpZab2W3WntWmw
CEj6iA9CruxmP9LpAFlxQkE4eU0Do4MkMjPgxm0IMPIsKq3IXTIbfX/P68gQtlbb2nG8lOXKitKk
Mu1nvw+8odgBQajl8HXJTRaNgjD9Bcl5hr27F49uFrjTL2z7XfiZpX6ZsRvT58vZ6LtVt9hTglbO
VFjlw662vqJPUONKagzznZXNSPDpaM4BHNiU+dCVh6R9m6oAlwaic8VrBnhqVeh9Wj0PY64TFp2b
IDGXk3yhqSPAmVkdQ7PuKjMTKj0LHGQ6YN6aIiSzJZgNc9mOL0szo+8DKlE5D4tAFrDyayP/njrr
57m0dqQtVcMxK8TVmGCEmV3g8X/yK9QVnqxPVnqoHe5cXPNEe6LPG09bWfVLG/NYHXIu78H+6PTQ
YWGGOpio+1rhwzwL7nXRO3K9sPiGq7W2sVhWXIOEpXC44AKFA4AKNsno/uavTYNMUp4f+RA2helz
I6HVJDwREcZa8zWnog0qrybliZnGuS/J87GqrrAlATsASwCGxJJkhgLUChHgz6MOg81uMkpSaD2X
A1IwanJkku4wtdLGGvwSXH0z/ZYyZEVO2lkWBjCAghZ2EyinzMSaRSehMjIRVwUdPE2DdYkUTcdP
Nh/9TphDWdS/YQ6uhemvOXnvCs6ewk8lfck5JLTcgTBaTZyWvjD02MEdHJ7R6lOQ2Amy+jGcLEQ6
7DKscgne3g0EYEFqVNyLhEIOK+ZHUthlyWgMC8roJ1xOdIBtDT5itCx/Het03zN2qpoN2BUTfg6O
OKqQ72VV0eXalNDCOxQbJdIVhZWw1E8zsVwlrQgzZBa5AM5gLpyTG0jY3io3gu6O2Shqruzq8mJX
p0CUd5VIJl+BoJ7AiFoLQaYIC7RmT1e1v/+8OFYEXEAW/nt5iTGh0kGEL3ZvDHtwU1Qr+VPb0KCK
Dm/j7G001AdnTtE7m/rya8+ZIFqJssbrxVBqvJ8geWldmAf6qHH6SO8aJDPho9EfWjiGKBsTcnXH
WBwKHccR4BqwoLAhJ/kHrNh35Dib7MOKKHmV9bZFIzx6ZXSOGluBxkrbmiAv7o1iILVsOFIWKeES
ev/mTGYUF9CyKB3jl1IxwvI4c9eh/NU1FnuuAn1StFF5JdyoNW3xwqPFEh1sv7pgNgRUrdjY6of9
NOlRamRI+ol7GkkbEftaSLJUdlMe/dCMgCsi14ATPlsqxZjAnRA2C5zZhHcVXfsQfNd3ttpKiazM
0KXOG/zkckxYPBJ+fJfUCl3JaU5b4elalLcUdNMpb5L80abQo8HCRvTNH8QSI+z2H+SKNDlM8OEg
uZt24lU953/6S53q84mD9bhd7LaqXCtZY+F/dN+SoBZp81jsZ8mjd7CGbLrnXM5IvH6XHrM9Mh8M
vN+y3wR/ys9rUuS/pE7f7L//IwdXCGQdYOX6UUavhFXP7PRaMslH3ndnQHJbGaqQiNO4BKqiGR4F
XPcqcJdYDL06boy6yfdFFRo8dsH8PAUnJbaK+twXT1QEKjBP9AplB6ATAWtXjXAcTwG8nYF//x0F
ndeG06EWM0cpUJ2nJYA8FMbLPAy4kwYXoBrBphroWQUMZVzv5qBFFmYwwzQ0Bzh8ppEpBGj1ZdsL
w6mTVqsS7EcKS+U5oxqJAX6ApvBunvlpV+0H9alCs6fAutC0mW2uRGjdO3KB2Y6KzvDvOPKMNhis
Tineu9hlxV7n8LqicqeUQJID5gSrBd1HVgDMkqb3SS31XP4TNqqjjI2ezHxl4LhJWqscX9jMYlrk
1AulpnoawhYh6WONn04RSTNN4MpDmIGiq0wDdE7xUFpzm5htN3q4LCm1C1yWR0TpLQjTHbidLz1N
DTXJn8HftUtC7pGa6mOTfUTjcGzHyOVUuyvhe9rmrNO2qoaGB76hfhnXMFIiWIUTT3M4KJE4B72+
ADRdAP44n8FzgMUVf08SO+M9Gv4ums4gcABiFaJFVMHum2tyj1Zd0qMjpSvZ9lwN0lujCAe1Vqld
y52UmXIm0V99xlcfXVFlsGWpQIjI1REjCDctcJaYMTdCACRdJgTRI6saWcMoTlpfy/iXPS+ZE+k1
UcDmhUZ/M1dhcc3Ur5FUh69ikb/Q7K1N294XE9HmRtEo+kRxUjK9cc2UOoUgNq9RBE9qleR/5qKy
56GBv6RJ26cgOg7dcy0dI8DpAZiGG/UEJ4qqd8ASwI1ezqNTVOtJoJpCaCecTgNvyjMgIjIgFhW1
Q4XGrSMAW89JNaHV7HdAND4+CWgnjnY0dDPqtKU31scGV+EoCXShK40Adk+jBs+8aNDY1oA3LaZu
hH1YMjLGHuFT3cY+6cC61ztyhrF4ShwEojCAU5hLP/pRA0kLcMu1jgS2bILkK+hBcmPnPRgb2QCV
ZM0aNacFzLRL2WofwDQkQx0FVmgnZY4uKoCNExpSivIwJE8l5q38OrFAjFXgWz6JSucX9WdWfY5Y
c6QGVIR/L0dMEqG/NG1kKwl5QbkOHWIyQhJmNGJCIfdjI9h8djqidD3CGufKa05Oc3AtBr5w5Zw9
wmzkmNbcvuZrswJ4y53a8KXjFCuUkE+cLwl3yNDYNg5vc1Ls8BrTgNokA+Oe5hZUs96r7W5iQ+iv
VW8QAtVtc/5JmMgFTFvhqgRD42RA4TKRwQhjuhMpkhJYvGWWg6GUw8gKU4OggFXD64lqZcHqJH0R
qsgYJ3qFSekw4ZtHQNNWslVUh36eK10BJ10WzKzPzBGw+q62snF+6Ss0qAP11qsM7qLaGB66ezpJ
GNTs2A9g6DLwk4p6pMpjyMuBhmFCFLJak8FUEdPYQniGplGAdIbryFGrlmejEAW9kBt8JLZyucrI
eZN99HrB9aXwcyYP4V+6Z2SjR1aFhWW0CZCT8fgdAirk6OciKAG8atNYVK2KbQpHiKBoV6XyXpXk
VPJT4Gfh0zAcu+qzpbUG8nA72Ul1VfDVpRjZotZA3wFWRyYVutyxeiPsJMaJlTww8u4ww8JViSuf
iVI3Q7I/ZJNMr2P1GgAubPQ4DQVGeuLbBrwAJvEwwINdpXtkntTQ7Fqt9mXsbEcWqWv51LfwMEXn
UpSeWYDf0zco8xX1CcQVtv+Q1EDUGMg13lLVZicH5BGx1aikt6nOfeD/rGaXtnoJIImiga3OQcqI
goCg9XDkl+LDAH5R4bOzFmaXgjvF8LzKzRYBTFhZCrdrgzMz/4kytOjlv7gM9h1ghsgwq0268Lmv
I4ehqStF6XNLKxjSJgVvN5kXodBRNZmt9JFsCejCE1UQgEfJbnBedQIPs/tEb7p61BM48MKiVMSR
JmIXfFg57kLhip08noBTmmBZ9CailBCKOxXxFckHWFDIpS6KTsTOrZ4XJZ4Qtu2+yuX4g3uqY2sU
zSBFr5+k84/yLPSWmY1Qz0YzGAy0R1nnpFjD5DHDhuhMAQVKjD6k8DSIvDHLLRj0QCnK+waAIiXE
Jjq72Z90hrcL2j4uJVgWCegJbislelsAG0fz4U6a7ji2QEOASIHUx2TmqQ+6W8LDrgxwud7sOK8U
TCYyKwE1Y7jatHiuourRELdoscCovcfJoYEdbYKwaEAP5j6fXSFBLEk+BRZOA8SYigNln7OZ0Qpk
AlpPlkyuQYmlfoZ1lC02fkiMMEJfYNWdxeJQ9mYDyy6CRADAqBmwWO3TfO4h8KHtBa2YeVADZpeb
gLIostnFoAuQ52nCfpSPloTW84bv9HYaAaw2OvZNob9lkD1ahDFW/Nkp2CTQSVtgn4LgBaJZ0DA4
t1AFnectjjPV+lqHz2LhCY+tQpP6fZHvUI0Ks4M0mTXMtpGhJloh62WJfe7OjE/ZfC0QtJDO6AOX
R09bZ+eto4L8iRzf6xzuUH8kWBxz9A76lqXwqq9K1R63PHB7B2TyZa41uyrDPkSnSzmJbogvWobs
kSAKTcu49SlwR3ldoxyF8pxOqtlU59GjMB8xQ7bBETMlR0lB3oiLTCpJ78pbVJtxPmPSUl2QeCds
0h2sqLz+MfjI6CpDYnUghFYzUBqF1WOjL/EtkLlpx9GDb4fOVZ2RT4cUVfq+kk91q6utl0atwY+V
PXV9rld15YvIA0ggaROhOlatzzNPgZDuGv4daOV8CtCd3/YnIWZOaDnRKxiEwmXy2snIKTGexAB/
WsFichw4jYw6Veh+GCsB21MugdFZ1LuOlwtdnSfcrDiHD187GSmjjsi4VLENLnu4lEW8bE3ZmH3M
PQ58KgsGzSyIl2GGrBY2CSVrIh1cmBqjmwWtQ/YfSUt2L5dYv4mLQ0AmaCIvZo9MisXnCCt5yY6q
4TgOr6gXaxVpdBbegXU2GDywiFNB9Ej01VSELjufdupcAU8MSxEcbLH0VA6NhcZKIB1Bk0UuQGUy
4JPZ6DUPZJsJ3lmkDJBt02bVU+UzKKe2GvIAnz4mMxqBgpxoyrmubTELvFJV/kxCKBg9ZU5Z7gYl
+85R8KtifGqxr2y+HDBiyMw/tyg7zbbyBCG5KCqaKu8g+K5wC5nrt2kabbWGzVN/y9Q3nr21841M
uNaZZXqewVvhWmsCuAP+7oEbwbMSVwGdl+hl4IXPHv1dOgsQCnzfOqjSsmMVl/uiV3lNyBlXKjFj
mdqRe4svbDajv4hcmZHawkL3UVYsZsDjAWetc8kcUolq6J4fwZkKd1WeDf4gNUCO5m3kRtPo9TDc
1tDMe+kLbi+1U+QIbH8vcIY76L1U7aJ+52Zq5lT9HEcwVguq99KNSri+Q7KPPHt8AtodnEwu+0go
ApM+AzRwgONLXxlNCvnW1Hm4zbpVwOxyjjpRGdggf95g37cjhLGnAVecPo//CCoslUMw+kRA7WXl
jZ1kXNIw7STwybFbQiVR5AcczjsB6uKm9mf6Fqt3VsRWcZATNdISLPi8B2cTiILELJFkasTGZCps
Jf0Imx2Uu3fNPALvjFYsLVa7yB9bxakD4VjKtS+i6BaW2W4eVbSwIRioAysNqVFwOYavZB3SFiiU
z5M/hpkVz7EuTi8skd7KEWEal+8yDgsKGVcqftLmHuGG1GYliPHoBDArUTTnrjnycauzghXxHw1q
vYqQPzHcpYR5Sj08A1PqZyQ9jW2ITgMFvwRQ0qHDE/hmgtt7OuHSJrw0dXGfBNUpmuSWR8ONR35m
5E9V54959AnuBTCeIMaBLdZPAc5F1G8yBs10WlBeQ0A+OczApxYsEayFxEzKA3bYojD5ZpegCM1Z
k2pn6ZOKcAB3jcfaJaXXqrzD5WC+4fSvBswSEMSvcle5VYxttxKNiYEylHsf2Ks0GR1F5xDhPvm0
exWH35iEBuIx7B96kGVmHVEjSEYjqH5JMnDjwmfRm7Nc+RMucs0Q+5zAakz7KSmMxoFKnT8LyjmL
jUyGIzlS3QVsKEbkUoX8Loj0pAYcmE5M4k5oJ6mkCXscSqhDYfDS6xyl3qQUz1UM9UCTOTyrZywM
rdFEk4qGrHoy7onCLxoa2Fvb5I3IGCQ9RhsGxch1ThmbJL4G6K7NXyPBUGDgwTK+wjrZBwqMtaiH
sAzP74PwKioubgnzaCcNMhmcFw+AJzWRJ6uWWOGkRpiyE8fuNA/KPoRhBvqN2CY3GJR72xZXWhim
9pLew82qTeCZijtR+3ucwcQC3Ux4DSabAtZQo108zkKTpwdSvUtoX1J6CqAkQrveYqV9gswtTDDB
aWsTq5I9qThg96xxwvTUF9CryZ55GEuOWD9laygsSE9gPBLFUJW3EJY6NcjYvCuiBhm8T88RhAnV
w3844y15vo1o6WtSvUXSCZQRzi2xoKpDIFhisFdUAIp0RDolbnwtY3T/R9JZLTmOZGH4iRQhSNGt
RYYylF3YNwoXiZn19Pt59mo2Zrunu2wp85wfzVOvFZxFh7wn7Xa1TxZTsMgaTyEPCkB4aDNXyQaa
iziymbK7ItpFbFyanXkR24Ka8VrLcGrXpQT07d16iY4E3QVdz0Yx93upj31bITMzeQAJCSVRjRf1
vyEFqUm++M1YccZVm6QNxiho9ZwkyNdWkLETFIpn5iE/RHtI88itUo3ZOHENeT5PlbnTI/h2of3I
EWFURbvlar9Ik/Cl3A9JWJw/QvwbbZnvFtnTjH1V/JkcPXPJ2uEpwKVhulNRVm4sbNswObuh+WeK
3Yi4vlruXX0RuD7KDfxST9MPJ0C+YfrORi9fNuUvTQ+bpjLeim6nxqde+qDdO5Am+t4sQgIIk+PT
t3qXSlrLPio5k1F4sLlqxwqTWlpX4GSVnvw8oiHZlk1zeI6rafrUG3n+FGHTAVVag9hLUuVr0xyk
Ze+BTzROHGe+QWFz2LP5qli+0+rP4l2LypZA9kns83beT1ESqDbVEcZ6WRUVx1Tm98u4K5X2ZzWM
5MgI/GLLUblFauKQ2PTSa/W1Kaa/KGJxg8PchGFsBn1cXmsL/1Ro2Vd5sY3NbMRsL0tIIa/0XKmL
09EQzc/lysvwZeVjHESh8idZilcN4c8yXbPmtHZO/U9rvuEIB6wf7DyDq+VO/m0QMJaOrbcMjwHO
7A/Vu6TSg0MaHRF1VvAgWyw2MnGsEwx+ninRluUq02YpPWX2++peJfztN0J5Ed0mr51YPOwJO95Y
UXlJvrcUX+8iJ2x9SuWAGJbig3xKBsESya/bywcFxK5uKIPf0Tdg25eiwi79Z3wpZ/GmfUqLT9+2
EiiDqxhu3fl5chvS46B3Dsyxfum5rPXIBazAyUoudhwHWXVq+bc5P94M2rbp8uOQ7kqiN0enTIOG
xEv7rKWBQZ81ouLS9Bp63NiCo73EoFO9GoRKhdexUb2h2IzZd2L4IapzZSeOGkrEaiVt8ctMs00e
Qnm+NbjWum2qHYqi3qVGQAk8Vtep/4oHV012YforxfdwfYn67zFbd7Xit6RR1S6rXwlMGLWEBG9o
8u0az67PlblynCJni8DAsj2D3FpXfmrd7TE95TqZwga/jNdDp+igpmdYlM6c8mhku+ym1REb6LVJ
Pe6SJXXVkgisND6iJg6aLn4S1pNx1usnXOQWQTrIZmrX/pbGhi3bi8y3AmSiPHfjTllphM+g6okN
awz28EOb7hkTJGz7Mj0HmCrt18Le1fpHrGBAzKerIb5NAnpTACZK6icOs/JDtHRiSoYnmqeidGP5
p1OJ+y2/bPRzxV89XnTYfw1veeUR9KnoABxHtfgEZ+rjc1jvGv1WZsdWf6pwzyMBL3DPI26SJY9L
b2l3irpjIFirnzL0cqrE88I1Ae16jzjUjQpWlc79w4ZIInw8Gm78x5UUUtE4i9eyExyz/iABtNDd
PBwZR2pcZt/MeG5TbxUi2d6LamN9cal0b9Wv3vhR85IbO4Enn557anV6nB1EGveaPZ7Donqm+XWj
1XyYdMfLVzsMKP6MrVd+FrN6Lm8ifovmM1nD0vraakw2ceKkSXmqe/Z4lmojLpAyDYEh88Otx/C9
lFYs0zQm6TtBVlxWg9wccjsPzDLljSci0HaV+CLtBRnSJcnhT0VTvRnckjlDmBqzzOZvenWJlk1V
PIc9j/zRYJ0pBd8AkkBZEP9MX+niRNZlyW72ujL2HWHWx/aMXG1jmk9LdSm11yY86Qy0FSxY7muh
O6rbIj8k+KwHDfAw88Gt0nLXXSvOQcKZO5VHlr3mVpe+afwb1n0hgfEGzb8u204Yf827RkWOzKWJ
bXD+x89lxsEk0+mofJdiC7i5yau9nviEsFBBYpv+8MtbJtleL7YwoBMTyHpJzNe6/B3yu9F0z+Dt
qBC07qnuHZHx3X3wdy3Tz1lrN00LZWheEYvafH2dLW9jsIi6ep6LzyU5rSSERB9dGW0K7TkNg5J9
PNqY9quYXWA3+5S24GBaoJU71FmOyUk1sogBAuX0n5jvSnMwkB1l8WFklOUcMZy243l/Srn3B4N1
XuFMWSUXaIiRoi13TEAsywnvI+VDPAvhjKN6QzI7qJeNkc32Q+666C6q7yn/6FpH4CkihMY+l1Xp
ENFrgJUoh64CRzHOiBjGklKjwEwv7E6lyrVp5BtTe7MYK0KnWh0ZRWz33JAlWXB5/GX6RasuRe4Y
URBpP7qdu7rxkkVOnu7iNhjEFpKDa3g0nYk6h/qV3OA0J7ZMOi7lraODvD4N6SXu3vUSAPfQSZM3
4hlI83+zvdPkPya6RoocgylFZY6JD9mKhS1zpRkNjtM0tGJsSp55pheZeWQTt9ZuCsWtryL4E34+
glqos9U33c9UbXlT6thN28BKt23L8PLS0bzZRb+hcTDC/YoINnbNPBh/mpRRjQQnbPq6F7/N9BfP
rtqd8Q0zC3YseOqLDeL+pFEfbbGiAC7JvMsJV2BggJJI6a6Jcjdv3zKj3fYFhMchHRgazZ3U3VfL
dIxkX5B32FWObG5LJM40bahcp4F5ymZPqG/rr5a8q5VDHfQ0v4fY5DmXjdKRC759+qPcqHRNTqzi
iJRE0n864NaXRVhg25viUWbDOZpTKNz7EoZJWpxgBOafWXj9gTTyRUECBLz4wg1khiTYqVvV+M7m
j/ZScbHE24TcFsa08NfI3yeUwEBZOUetcLQ+dNHojAbjObAj+Mdm6nYLaknd/Iy0YydIzMn8KeZD
ml/V6cCTkDdghI6GHa9x7e4k90g7AXtdVbwngA/mZZxd0p809kjlTYLvFiDJUmO44wwkhhjD3JjN
bxWeJmKl7Z34NMBzYsbm7WKdK3q1ho1hkTvwNkmVi+5xsy4/DzzwE9mvKT/J8/OMpIjVv66CpfPq
1Jcnp5LcsPO6fkdstZz8s8ZdlpbuPMGEycOzNoab1bSCKCJnvnsuZ94w1k+dZgNUeue0vkaj19bb
Ztq3rw0loCTM/7F7hkghxXuEWtHywtuAoPzT/BsyN1acSiahfqvaG1w+1rQd9z38weCp3NG/WrpX
fgtBcj9hglEovCH6Z/Ufs/IsXjRiCNTxufvQlqDib6R567ICVV7LSNkyg9BY5rDFh8m/VZMdDckW
4Ql6ae64ksFl2Bb4HILsAdlx9J4j/a4knJReXxwA6231N47cvPtK8gCklWZxa35VpEPXutm8DeWA
hc/4E5nptJ+p+KmHOyAvVdub9J/KSH3LSouHrH5oGrQqKEDe81M4N7vWOMJjb/LlSXDrSgMorF9r
4IMzFbP3gQQA61n+q6orq0RubEVUbZr5oFdc0zN7687MvhvlR9OvD/yfIChONrW4/AcsPR45sUmf
knhLdIzt6NUWfgAVlwwwFK9fRrqTabCWX3O+8onfvGKQzm7gzRu4VjO8yTd4k45Oa2MOmvlVz28p
z1RcEyZOVO10Fbu+PtVaYC5uOPugJQjCKAMghLtA3cguw9tFvlHQyrtG8XnezPnfwLUQPfW6Z4bO
EAVhXbpUwlbTbY2JPDjYzQ2oePoeosapPoS48bXLnZuTVG4EY+sDVU9YHr5W45CG1BpQzUxYYcNQ
IzV8a8ubDj2TvHXS79o6Kg+OucB7HB5FBOKhY3PsqHC02rOVyh2KH9IezMhLL2v7rgnwFYWbkOj9
D7LipGzLFF0v3oheSuL6D1qBBIDO6/aL+lpbP+R6kGbbXHFsZlcqcizSxfrAsjij/ZzVl1OIunmp
2GZDwKtpFD4It0Q/H3BS7sv2W3xfejb1Am5KdcZ4q5snBZmfeuybra1+T/zLdTeauzrblNJ7WL/W
91IN92H6CnPyWHrsAZF+S8xX99EdBZB+O2uOlj+3xkEZucwVbMuvdvg+x4hCKocvgVlNYdBedTeF
EuMk7picDRjycSOPjwCkxM0qtN38016ZqOoXMReH2WBpE/7Es5VhQ91ILwZmh+JXaMpnpeC9zcHy
ZogM3FWtqnFzHJbS7Y36aP7/eqexoaIBapkmJ6alqarugv4DnCvGs9moHxIAxEbShweHXRVO18La
cw1ZIM96kYES0VYTdS+t1uy7Jd6pZeUYQ71t6/BPTut/9mh9SWoSNFDLm8xIHNFtjSzzi0l4puWp
xsjFsikjX7DNXhAyISDdWIpbxT9q/KWiRlAPoRWwglM22Go7pT48YLjYlY0/KPvix5a0baIRuo1n
rzo3t6GJvGH5G0bNRYHScXGBOW8F/2VZ85RVG4K5b2KH+DZ/1L1W8VfLL6Fa9CH5m429CnUyW8Nn
KTyW8aZzhDUds4YM5n48LD0vcQEmpmKvAaRWk1N1tbvPSJf9dCLWrcn8yMyegQD8bHjUd6nXcXws
9gC1MxW5dfuYk2Xi/bmC5nb2oobjtV6PYGrhOn4q1i3R0ucq3KX8al2XrkK6kS3aZlwTBN1f4vjI
vTkt/mozYz3pf9H0O6G0jkAANgz4RFCYriIOE9JFjbSsiEQth6P2MfTCDPcP9GEB+O4vU7Qtx/0C
EgtZBZWgRc92CX8Bz7PTlcNqALmrXp1xCq77agEm2q0rbNyRWzgZHMvwxXwrydtuN6HhVRg0Q1pM
glHudtVyqn5MNFeZOV4Al0EpxvEiDXvpuvZP1FngoRzNT92K+HTdXA0Kc2vXEdqGX4OolOqs3mZt
V2Rk9+0oudtk1DZy6o2Dz8It2hdhX1G7ECeNnEBSbyqPPnMy39Ek3Dk6pEwZMgMCeS0WUWoQRhFB
UnTwjfxCwOvuKzc/h2lrqruFpCLquuafEU1gAYF3HjnLxcC0VngZNHE4kzeuxdtuPBfpm20cl+mU
wbIC9Op70aO3A9xtHiWAc+PnQwLa/0E0DuzJjSGPEUUhn/F1XM6Ncuv/7J88MTZD4hnhdz0DYCXJ
bTaGT4WbYeE3D/F7Vd9zlGD2dBj/K1afEh9SVOtdCXtXPzrWUzMqjBKfGdMjY2Tug99p88be2jRV
hec8C/LyZo9P7ehJ+VmGWx6yA831lma9Lx8NqOevzK4N7hnUP1X4q1tOZrP0o1XOZIfPXdZP6+zq
fN6zQ3Ku4SyCwdUp35KJtiSl8OLks26O8pfFrxkyby5+wuptINFVZBdWQEhI2CMhjmuVur3g/sQx
2Cn7qOoOooUDJJEIirGQd+vIJgFyDNTn8y73zE5HI3/LVuh05CwD4oC88wUfb/5O9M0slkPDHKca
rt0/rco5b5x5IvQ5IGjDF4fQfFScCm9pPmcZnt8R2u/ykFOgqLE9tg8N2UrDsPHYbzKVwQIVSe5U
IH6MDCh9bIy+6Wf3orCa1E6vbefV0672ZWzfmvfUdngeAEEBK5QIckv6y8t/pJLVhW9/lgyaykcL
zBKlW7m03aXcRChkC1czN3Usu+olKaHD3cfs9rksfhhucQLJ1ldD3+oZ9ByLNUzR2eY6qBQ+9CkQ
/b4e2Ghsuj/UQzN8Ycl9Msn8FqsvQWOuX+GIWqJ8mT6lRxJM/ySh0mhrWmx7P+HQkHczq1K1EvR3
jDRUsY97BlZBrb1wOK7RKVs+m+Qjij1b/idD0SXi3cjsQH+aZW824B4POQi8Df1DcYecGK+2In8N
hXSIGm6akKDHNwtsX6o/jJRj1o1pdCcEfbwTmR9nLrtGicrQelp0Iq4MvhyE+uJ3DvdFKgUy/HUc
7uSJDyi9DWPj20UWNCYcDsTdeq7R0kUQoAixx6c65JyIXINXu66+0/iUgExHkdMiIonardUWzkI7
GwtD3H7p0otWTIiDJjT52D15QyKT4R3pYxn76VoyQ4BrG9xSjeGZ2eQtOnqcPAJ40LJzn0+bWjGP
A4w++c6So6nPQ3SjYhKuO7IRSG2Yt0ezZb3PrnFNIsCY6y0aKBATtd5mBuU2Flt4kfsxuyLMM4hJ
/27Vd0sJeC5ZxoEUpenYVvfc5plIAFyYTq24OimW6pTWs9S5j496fBb9ueAPjPI7/zUzRcZoPefi
J6xJy35PZeT5Cgu4+iJRsxvr/rz2xByx7DInh6jCOSqKrfKnAtrbsQ8y0iwrcshQFW5pvEs1H8qh
5ihc75X91UXR47cceP5TVDFGxJpwFCZzd+Ko4jrNMcqv4pMr21KAE01jMyLRLszsX2cAoeYzmTbv
4CDYdBCQQQx8yN1TGf918PAL2+74t4rO/U+ocl710wC1HrGjNZyJsmV9VIxESfsx5tles9Bkxele
5S8eWeaBWsxDMSu3gUyCaV+KlzC7CLSMUfgmd1PnrrZyHvox9Fr1MW1Wn3GeBsVBmj9tBfwaoZsz
8KMMb4l9VdXRn/N9t8JThc9lBKKkPffRvlJhDq+KtNUtb7VD1xh/28qLYVcMc0e5K9OuXu4S6TVR
Rybtb6P6EkBMSb/TBXTLJm1pnCxB3jMSYYtrP/WntFCvOW0kG+rL4mKvE6NYfIsWuUS/yLDOBUzn
ep86LtLYvhFjzTs3t1/GnLxKNlx7vep+qYzwTygftbbaNQNveD/onGvm99CDlHADK5NkbYfMuofx
sqen7yUa9rP6aiIrrrAQJM27LkXPHaB2y4KRmNJ4TGD3gdMs2SkTiN2MocXXNTn2a1W/mkaU3DSB
QKiJmOnLtdoJO7pVJuU9AuFo9a1Gmafq2k5qUDMW6/sqPyAgjpxIttH9n/IYJhchlAgfykD2RmG3
74VNlZ5kjXsxjXgByFXbiFLdDnYcOk1qZs4gN2MQ9+Iras3IhwlFtbDERytEQCK0ke5Qhem+PIeS
3+dbodj421x8B5M2vUnc76F+WcYX1s82PdgW3okmcUsUSeWXbgjXpAhh3egt61RGmL6FE8Zpo79E
umqUFLGEYpWxtemZiiZIOAVhQ6bgMZt7jZrAprrmlnRoFGlyLEnzdHI5VF5U27X626AnrlJuF+2u
W/BfapD3PA3qvZ1Z8QvUFHUJVwJnaT0IOlKIK80xCTJa6+bUxvW7YShUbo8wUaqHmF3sU0U/jwRv
AhMsTLEWEBalx4zB28SAK9A+RUxGZRyPu7YrnsZpELBaIWwXAcOxFTSNzJeJYc4xrSJ0QqkTm7YR
ihdHfN6mDU0yqOniQvAcu7K9FKrtWJwi0lyftO6fnVr7gqCRZhwqGpx0d7bRoepa/aNLT2ZV7JJo
wBs3JOD7RSCHZ330U1pQbGxZGj3wi3TWLAJtSQooT6nG4OwwRZrKlhIKjdtijo74lBKmzqV4XYy9
1Pqqva/0IJpvo3UQtJliD+Bt6+v+mcc68nsKO6CzxApWn0rgkRoaMAVpluKlswbur5ivNARzzZeE
NCXrv25u9+ArbKNV7xTtS01rRsR2c4belsyDiK+G7nVETXSunYAzQfQm3CwDm0W+btkAbAxSWFot
yxtwNGge8ge/IsB2WExXi/hx613UWLthif0BBcKgslg2b/HkNcOwbXJt14hewL0xMqVoDhE9c/6+
NdcKOHWwvk3ObYbffrznvU1gjfZZtz8AZ2FbnvooOSnVNlenp9X+FRZgd8GG0qr7Re/8xeBzqKWd
FX9pgtIWycV+RlrUPle62rFL+S7bAZWPblsjf7Hb8N6WDQU6aYiIBDXerAhXqox7Yiorkw/FgN3w
3ivyVk3j2xJmTthYtN0JRw8TlBCVhA537Jaga03iPudqsH/Gtpa9QV4sV1KixFP08Fep0KPyUmtD
R6Fk3SMbTmX6Fgpdq/g/oA/impt8LWQknR2NYGZkH5Bgay4MIG9HNxR+lqbbobEP8TzD5FF+g4pp
gpCv5ghsrNZnJ+4qH6itqgSSsxH4xhrL9JDODbhUfGkwtTXAI0NWHiXIOG1UtitKxHmoPifF9hMr
OyPPPWVJ+hw+DIoauNPAeL/iWylQ3RiGIXvyUA6+UT8UYqdZP8gita4r0s5qMmy/fIh20bk7U0xM
fhjvjHGzWsXWRuqvM1AJtpMUb1KFSkG79bzyDfRSWLSMbL3sGeN9XP+JZquyd2rIyVqUNjHjCR49
yY2Ma6eeZtNm1qldmq1DVd+oPX/Fv64m+i80njIUCC2DcmkypRv3TGrYYCTDnYv3ss5eFWsxzgs0
N1hCzmr+UG8rmebm49msL0b8JrWg1Hu5rB4vXJmQO1kYX7XBg6Z9oGnxhww7moyCONaavxopf+aM
1kcSRYGWQFY0oHCZLGxn6a0dtUE0L/11ZMJ0MzOOfUPC0Y7nsfzJwq94BO7kFbaWX0QGExN2keLH
70EpFlnxWsNfB7/DHSFfRhGY4XOonLSwjy8Zzk0NFeJNn9efpB6nfdq9WXnQ58avXiTUrIyBjlyM
Lj8fpXylnY2J3oAxh1hx+9rJ+pfEUB2DfFhzcnLUuJnWb/uH8o68a7Qhs43m1/KSPgdiuFTNcYkR
PKFetdQClr9wjbjdGjFKbI94O3OhyYGnazMRLvUYakv4CRlmT9rauYR58oPLF9kJEq4WFYjM1l3/
S0j2KxSOV+G15XRap10SHlTr3OmpE3HEZOPb2F4hnaCWpwIi1bdLkDdEpza2XEdSdH+UudZgaOIx
+zdK8TljGhftYZb+DZPtc2g/J6LxpelVaILo1QlvguaWmaQ/68x6RY6cYew4afPnyLD0bd+uZIAw
/ntVOMCbKs/890c1dhAxMSDz0lZZ/5SwiRXFeowUkrrBKTRAoH5MoVWXs5UbDxWTEhTyNq/u60Li
xyycdlUdRfnsw2pvzzk/By7Y7G6aaKf4jd0DDoSHVP6KAQGs2m1MMPker0al5YkLGL4uBpZTkI58
3dv0V6urW9QxBAlB3oUVTegKWHtT6bewDBSkqBsR2idpEEd+TT5MBYCdJduxXiz2u11jjZdZXnC3
jF1SE6oKoV3mENeiZ/1sCEQxugXMQfPH8S9uTOuKMqDZjHE5XIYYRJ9jf4bXimJlcWUZn4cNUJU+
yUPaOGMt3kxkKBg8KkO/1KUWJPhc9i2uZIwrUrm1CuocJQbvYbF4YVdElLMaxu4j0emjrsn9Xdb3
bB0lxBtbpZdLLkDQkTbpAzU6zjQ51aawNo2ankvJyxGIDBUBc5rGumhKMAuyhesxb7fqKCFpncEA
GcSeBym6RWPuLrNmPfXzcp8lcENNl1vXUlEPV6Z9bRSq0+z5CuKate/tY1Pu1OivskmZT5SLxiAq
6ilzKtu8qB2scn5WwxdU6rmXpf8aCkfm96Hl0qybW2g9awRYoyccZJoErLc5+w5ZvtrmPZ4+FQ63
2HrpjfdZB9VVXmVAw/ShCHpPBWSxxp/j8tic7AnvQBg3zZO5QDKFeq5szSRW7yFu1QLiNFrh5Kow
dG2GK3n0tcdyN0Cch2tjg6Sau6nNxL1fG29SGwzN4cucjFstNN0im5UX2foJB8nhWtCbJHlDIkUv
g4Ego9VqE0XwJH21coQDJb13XfEbrTEo2Xu9drsmDd8k4AV5eElmINnYQHDT6Xm2jc1Z5fVB1VvJ
bsHjt+EcsnRTwQgQPQljm8vfS0zJoKWhK9a+i8Q6Al4MqyVDJzObYMtB+sY5rlccmGZQln9aaUAw
9kQSzcpwkOdYISz4u5rejQGfEJi8EDb3XRZ0S7E1QPGi4V6Rkj7ELzixkLujQhz5uDkeptdhQhoq
5JJtJXV1EBV1hR0yRbLtGaNB0MGmpsdPk7Z+2TxDy+Zs8rb12ZnyNSrtf0VdMECDXxpLIaEteIQ7
IHoMiqJ96w3GOwC31BiPBBKnko9uPOrnwMQQhYJZQIhYbtuy7bTpQ6ZORcYmlqA3ILQLDdWLbiD/
rlM9/AD45QBrfg21/hr5ZtFxKDHSUcL2sgtBxsAk0lUaTha1NE7HfuEuzTu5jqhZtMgpJlBO0pIH
bF3KwDnJMldU+nPBP5Vs9fqx3w0yIpDVOtByusFWPCuIWlrLyfskSMKFHmPgGel9ifjGGuVYm09A
kMd2BPi2jIsSVVvk00U0tR8zPbLlUOEfQq1GwrPZ879L2A+W5WUNhImKr+XF0ok2rP+mECCvmu2P
IWuhnmO2bgmHc2EIcBlR+5gTZjJOT8jam12X29Z2tRvg11g8lSloH7OQ7EaV3Ry1AaWZpbSIjeV9
qDIMp52bpjpbXcRT2MkjcylOlE5Hmx7bsIUifDYmAwDJ1E+Sad3MrHGU8FQt7ZPBRK9Zsd9ZgMWW
wzF2yGzmFQiwqHtvMsQp07ythHamFBDq7hUecsFjEUzTr9qYhyK1PWHxDcN/8ee9gO62xbSNxmaX
8NdSOjT842ulTL6e/uPg3y5VcUhscxt2ActxPBz11xDNTl3T7Y1qpasUJwTbXc3RQYa9j8PPsOV0
5EFBXBMn61Md6X4Puy3mGSjWeq2JiKsmWmmMi4HUG7s11LPsNOuvQKnVh8OuKf/ZdDER//CYnCa0
ceWPPbxL4jaYP+jA4uQeyRAp6NgGN5HuEzndwrD5UUE0WqojssWd6hETWYp6HM4NiD8TFy39DKcL
42nVg2HVvMWILiTTl3vpplbt1o41vyU+3lkeXIw2Rzu29ECzUMAv1XaU3qcmCwySbO3koM5vNWYk
daTXTciOlXQPmsNQ8tbJRwkw8vHSTxzsKYEtw7etT/FWqOEu081/Mf22Y5MHsymoFcfwVmK8KRDk
qZmBygxhgqEcEuYggXkz7KJjN96mKQnqBeufUe81LASYAj0CFR8++EHwSUkjZCeyK1Ns2JFH7PMV
aBlrUqTP+wy1hw5KV8S31viSkptsuPiLkK99LuqXWn+b8PJKQ6rr8FmVKx7QdPpe5gpvfV1+KlV6
qRNCbDutvyiz+RqvMvkFxerU9nKQ8kNtEzHX0W5n7RRQsZSt8vE5RDF/TRMLYsv3hKFFjuIfREnc
xwewY94tTs/KzIKoQn6eQWUeh/oShzeWmbiCFD4U0cM26TdD6vV6+q0DnE63RXpl3k+a8DLqUFcz
AQByNCG2Dnv2DSB59v99n6ED16fpWUaSuqK0tZdx27OcWFaSb1SrPKnN4q56sV9iXb3Sl4UmVuvx
TCb97FkDClxFiTi7cyWo9eVbtcyvUr2b+WW1BidvJQQuaockq7Cjk6XPdxTsVWZ7Y4iIPJxlUOXq
MR1VYfGqtKD5rMBulPYDz0X5YMIf6Q5MNnO9sOsSu6GVUFkLO3EdmVvZ8pWWksUEdWl5oi/H79XW
MXmbycYXlnbICsjl3gr3c6bdRBr7ma65kT1jxAjqNFAklKVI2wfhqm1QpifJCq+YIfrke5rM52j5
0KMfrL5Q+Wyhhi65anxV9OdU0i4dOHtr1idplh1DWH5lyMbVnDOUULGp+SxxBDgVk48V8V8y4bqa
SGgrrFTczTAjbXZsKAPNp/+P61KOqFTJWE+sRoI4a7ACDwPfkz77a4zmCMPkXL5b1h3l36p915AF
GpKH0Z0lZhgOlPrNMtYXdqadwa1TKnAjdiSfRkxQUv81r9nJzA9LA9MRVW5S5lgrTERDyzablyC2
opOE1qCZ06Oe1ns10vHIzLo/1Krq4v/xcr0BdZL3TQhqkNTxW5vJHi3HfAT4ThIUw1Xn98V0irrQ
iaBXqnVBl7+mrmaZbl5NaOi6RrnXq23EQCtEvErvndk6g82JuqXB4X+cnVdv5Ei257/Kxbxzloyg
XdyZh/RKKZXyVaoXQlJJ9N7z0++PNX131exK5aKBwQDVkhhk2BPn/A2J6wsBuK3DDcCErbaKPZK0
R9k9s/E22jd7uNBdBm0JzZJg/270kW8BtX5HgJ1798wP3bkFz21XFw5XZtd+yFOTasz9aG767Kom
ktAKkgZ6ve1s9571larI6SnvGSB52UfLUm9YJXEOMNHJgUqFubLSpF0vA6+ig7U02cdVhxYdSd4w
XJXc3L1gVVCvKbpub+XmHeZb+aoystuquh/8rZQrPZCXORliTT7WRUYI7XERWGexKxdFASUt26hU
XaXdL+NJfYnbikyPYd9AHP8Gpe3CUdOtp0ViO2rjW2/edcRm+XjjKD+T/hvlcK7oEyMUUxyEeQ17
XLpZuKFcGw8GuE17X4B8sKud6muvbZUDMk72PYkYke7t9qcnR+DnwZslYnLhCmefgy7YU50Fhx4R
cAzp7Fd/5LLmyvFSp4I/Eks0/RG+C1mUYT1wkA9HhYXdqgZUBG0RNP13KEO18zOQH5q5G6vqJjGO
VDIpEw/wjZXi2i/TlYSRHxrlIR5vSj3e4vm6LqkdyeS2TJ+t8GkoOQfhmtuXcQeWvQQuLq9LtKmi
0iZJOdUrNpkFdSpYxRMKkfqsQdAKCq0arUOpfEgkc2N4w2YJDWYCKTVBDjffXsMg8tGlq+odPkPL
JPDXlHgHHBMFjNsN4Gdh2kuvbVfZeK2bKb9MRc6lIBJwtioFqUWAqFAS03g35FeJuBLEN+q2Hvdo
xpLYX4zoIFk9hNbxaSp8eessv4ChG5CVNC5IGOn6tm6PRbNMSHN597q3LlKCbNDZ+nsxeWORGLGj
RwV0BzgJkEr+FWDyRSRfbe7PVBPAVykthdcShq5y3fhAUbC/jQDjOVzKhWSMqA4ERyqaisHxCrKi
cJNlUKWbbuiu8orixiFoLqvhedBXoWksRXRZh7dVfzABjIrgmKsKU9OPnvNEv7Bsm957c/KbUkn3
pkWVt3RAZUKNVF4JOy64lpPug6hNHmldxf5qrO195jjYAkLc4oqb1dS1e+NJ1T+MJAXXZe4Db3wM
ixdHaxJ4K1Adik5bwU5dDaIG/hBtlRCArH3pTV/UvHJNZ+TBS5GdhvrX6O46rfNHtW2uAsoxjYVw
dHmptB40MWXtl96DF06zIrg1nGBf0NPC1TZUXZaybC5qebDVwUARlRA29Crc/qKdWlfXkI0J7h5s
L/sOUQMAAAWBDTZs61BcuBFCya0BqGQY09XQvhqGJF3UkB7w8i26WORTS27+XYNSubUUznChqcOw
KjodSc70KgtjlFl8orC0rcmumK3Xb1y7xmut4Npb9M12xCFMRiXsTjJPTV89BmXGaq88FYc7A40V
vRbixlM083HS7VNXJvf7ldcazYWjkTjwHHIJugNu0+6BiUKBgpKiDN+K8Qi0M9K+R2W2HCuUCsDD
F9Seny2O9t67LygCGRAnnHLjhuWLXt+UJmSJAT5Y1yfvaQXZeahcYtQGZL9WPFlYDpdJQ/jV1W++
FFdloe3tSQsiT25ytIvMzA52WXtbkjimpjZq0cIjCWZTOLY0jkUoM71hbArzJ+ZG6ByF/YXbvXtQ
lB2fC5zv3jotYVJqD/kxLQGpwa9vuXniP2vA7eu0ozvdHnNKIVJ9jjXjO9JHStZcJHH4LD34uGky
3Fl4CdyTNd0RetY6Oa/2posBPmmwGtYVa61s7mzkeoDtB/7bUF+IQFmrYm1bzQXVlW2O0FMeJ/c+
elnETSNQNbQFCdFxZgDdN+g/vOiYJCsPeDao0GAA3TDcBKiaL4iz0Q8A+usr1k0yjkvZucuwWvtV
9SbqfMtaWrWVf9lwc5KRsjSoPloxpevC3QoyQ35/rw8EZua9TdZ1VbnDuLSSmBAbdSwlaT+SacIF
G2zLttK8ArBTuPedjimjXWzzKbwg61bkP6D8Nt3GDmCz4U9lkiPnW6EeFGIDiMjOqFKjZ5RZRxUM
X8j9QosQczbhH7tl3xNKQHmDv+gH8WpMU87xsbq2OmXiRN6S3cnCh6LYQLyFi38TUAwduL09ghdF
P0Dlq3tPwBsjybDxkge7WbvDnYYmi3LBsoTSmjubUvnR1QBrwk1jLPvyB7hvD39f9a5y9373MGgX
rbuLPGXVBzdueBWDPXVWvbiPi83Q/UyTtZO+BFTlzR+BQXHqqaaKGjz77BXdkxqvLUyouoMgwamk
yNOk3GfHivt9ctMnZMxtbQJ5BleeRWBzjNg0nPbWNFZpfy3ap1S/t1vzqHjGj5yzM7aviYFXantN
abJSm8fC3zfON0mwnJMHj1s3W1eO6R7tpluKikEL4Hg0AhIYlxUs//SusY5OgdhhBco+iy39Uk6k
2qKwkfykLL4s0ThPtIpItLp2DKA9Y8gWNSbkGBN5rEvQWDIbdo1iU4nKqr1rZWwLzSC2LQCsZQHt
Sku+FepbHA7bAi7JkOPSW44jAjhtwC8Zl4N0L7SwvCjzYhcrsKViZatBArBRhEmu/MkPpl/740/f
XtpueFSz2iHFbO5zTeXmoYGeJqt54VD0r0jr5d2zH2FknwoCGJPahrZF/va+zYjigQNflgYB0QAd
r0h+oDt35atcojM4waF/21op2++wtdHI6ZNtbR6lOAp5YZMSogKpWlcxV/VqONiGtjCKotzrlu+u
Qt/4Tm0CwRHK3KWPhBSFRZ8RbzX9zRP2LoTjFY1UtCMQ+FQ5/FayxOXCFHCyEMhSw9fEBvXqU5oZ
hL4lfZvrBLX2uC9ldEhkdR/oQH6V+FHxgksXbIaheNdGFciFnUNCq8OdY/s7MUKIQGGtz4YVUhst
BcD0Fu2fhSyf8hA+Q7fOlCu3QTJ6SIxlPtGPIqrEtw1TtWVzlRNT2YzY6IrCBN1tSsl31ndktynN
ZwuX26IvesgCQZUsmkL9rhTusxJSFqYyZZqoHfjGT5PDuozXGsB8p7rog40ZEK74w4cXhpepA4Id
ogIRlJGRpBsmZGe6bZxmbQFj87V07Zq3vhccarA5hkqWYorPYxi4qenstRJRpwdhISNngQWKSOxS
WauLVQgnHg9zA3ZhpTx5olw5VAbq2AewcevxRsC6Q6NYjSO13XT4WTjAQBRKMoi+tAOEKDu5ssga
lgBMmwBIEajAhaQemMTputKLOzdLj2bs32D/fNEn9k3eHMIOUaWmeQdIEyo7Wzl6kbFCcuO75vqX
bmKqy8iHnECUTxnSWZDDOkQuGKewB1D8tRyVNknB/U6MalKQ/iRDHnnpmFhOB91moS5fx28QnheT
ZOJtt4AzeEYy8YQctTmTu8ujsDVUYYDg0ze+8pDXd7X7dOYDJr22333ATOOu0H11iKXQLlW1yyeA
qCgPg/BDoIgG1SFtyIvnJuqgxhqlQUTvU3N9bzybspI++qAPzrzHCWXTuZtwVIu0bB3QOWN/Pcnn
xvDZKQFuxhX4LnhKYl3ES/zSqXm6yiEk36Ceado61QUzKbuyluZoWpwMvY6wLtpdpueqEPL6Nbk8
0NL3Efac1G6g1yZNfNnKi067MJuXvkbooGKCKcW2duAqwgYJ6u9FLNah4vzkFKv8HeuXxFxKb5qL
gtyDXt0KY1iKgUjN4aOKO3/4lrINVy+y0HYB+A/VgWQeeuaL3z1yhkJ+gpK5tGGYuXmP9USzCw1l
H+sV8HqU38eGiBbiPBNbwsVPFqb3gCOJVaJwVrCyX9QWWmW6K5pyp0X1PvUVsEg6Jq1EhT9j7gei
2Av+Wx/DvJNUcb8eUvl79ww5d0Ru8yjOklQdMWL0r46rZO/eZNtg8bp6qnZRvVC3QEvUxTdlCbUO
rOxi3y3um5W9IDm99LYf3vINDtJBBQu9/vqNhHlilhmTDOqn5erbiqgUy5NXnmh3aFSpYDyU4jsS
899LSyxyR5Ke9Nak7qYiGKhWUKNB2MFQksTlyDdSvYhrorN9Q7mqJfTcFQjev4bVt4DYPEHR1Lgp
/BtHi3cWSO/GQ3V9oMrUIWCqGuIamOtN96bmj7Fx2X8Yw9SAhWDXuEvSu1A+Kagk5mvQLN5R9VGt
muAB16KzITh9a8HnpeYevqverIE73uI4vbbuyUqP/uNgbFTkMSLkQg8KAU2zsggBqUAzpfbec62B
CAcOBDlxPepwrjdpR8p7i0Dh3USnJE/70VlgXaAeLnF2UQ/yDQm6/KZrXiT7MmcXkyOJLmMKPmN+
pOba5/D8lT2AzNLuFx0iZu3CRQsqJf9BVql7sr5RvjXkleQYI15s2h2lCwhvVXdhohvURNeTSlci
H3rEdIGRiZ9VziLgDuwCJ8B3bAQv0b0aOnhkv9kEyXgNRZETxvfFQlVNJrp3E5cenCD9KRb6TRAe
vAxMjHNMgB8iSBCSIqrW9XBRCR0c570trhv3HTObuj/KvlgbxeuYXkIpolL9VMLBMjH2yFmgCCnB
itHIZIn7iCWlFfelHjQob9v3Im9vyiZ9FZG1crjzaBz5ScodD506tCGGy8hwltwkgnLdoxTAZZMI
bmGHr8LFEb3PNz41Vryuc2+XuC+Vep0SSHNtz3Ub7VqkrwRqJsCadlHMriOvOcNGsvMS6G3KW0Xd
FnQpsLwxRMckJ0iUmKTJbwNkABhbYfVYDvsmvRQgDEqwzmDoihDadxCyfxrNh41om6tCd9S7JZbU
5kg2AKM8OAxWf9PohyS5RQVG8y4cE4mcYE2o2OHoXsFDi2DGec+VCL7bvv8UpbtUXTr5Y1Tf5qlY
aa13pxD3JW0L5RkrsNRe+g3Mkkr62z6LFoCfcyCQTZLdf72eT4gXG7NzkX7rBopluDF7uXlvlVF1
JPMIQDTJMgdd3TSFFB5bK8rpEYI4tmXcfN3wiQP5L27pyD7GWMaIKzciCxYobB3MVqADGWpiXzdh
Tx/xm4PZmHbVT1tVqjrAS2OlvyKPDJ0BpbASBSmwc+hZGl64sIG0JV68oRx+SCny5tGVEry5yCcr
7gjepF8l7fUIlFF5j/ADj4LowqvITpfKxk73fsTc0khf5YBkK9ISSbsyEmclQfcFExy5SLcuNQoC
RYTAosq+8+M3Tbv3w3bFxX7JTlJqhwo9I1mRzYmC5ya9zsCYQvh3YhaK9qPEyK/pN47ylPtvWqTe
liO1iTBZtT4gIg25WCckp6g0mG09FfptiyVwnVxTEe5zlNr7H3mAtjKi7Q353cHZKw5gBI7kqy59
68dHUZJX9pPrsgdlT6hKKSckqx7EubX8egh+qRb/bgimU+TTELADtbYz5CCGEfuBBYUwqNK+BBXX
KMCwLThpk4Kyz31gjLVbRT8mGqICCJMCs+j8cgGGqpcQWyNSarF76ArrQ9GBzyf1xPV5yZk7KlkL
roktav7+Lbh29DcuffDyUHeiBnysWS6BCRcWwTK7b3ShVRXVwEOn7Ov4oNj7Ntk7pgZ65yGmoBuD
vYqr23zYDWF105JvjB0qQXlTb2PqAgvD92+NwHnLXGOZ2T8r99IFTabCHknqe0oO67zub6O+e5Vu
u9P7YSmRZ+hj1KiFd62PP/r0QtYHaxzPhc8nQi9jFj6rNXcyw6zIMtdbX0HjDFrmd0X3HnUPLsPe
TZAchQ/dnglJTkklG7NoV1VGVebpIC+VqqTaMrrpJhrMe6XhVEpB76RW70FpOhpqTa7iPSnUdatU
4O46rjcN2aiMJIejBvaZVX7CUVwaM+3mzk+q1vMLeel3lQJbLq5diep3qjwHmYrqTkB15mcnQNTq
rUUq3hQq9WgDqUK9jhFhsPT+rYziCeAQ5xcmytjoGKZVell3UJeKSJS3vcW5JDK3eugcMwSl2GnU
OafdBbp2AGgqHtHgaOzKPTOq8oRtiTELqBtNhKGKQuTBbExU0yxuxtkmQ/wOOssSk3bKJCTT1fyH
AgbRsLPDEKC1Mhw9GUxZc6rrVfCeNsl9Hg9bHeBoAkTJxxPQxtnNA/1Xls2uK0mqwxfsypwUKhJ7
VoBbvXnORPzUN8xMBnrdcVURORkSPR3FBJAPS/XFfUEXOCRZi1iFLeFo2TtDcr1fAV7LQdS+G/f5
bdC+dI8KESJVl9fumtmNrMp2vFQAlfD5IID5IMwhkDN5NUvEEXZW+EJWCRlQsXC+1R9RfAUMmHn4
HmOhzfUXbOW3ErMFfa28EVEo1MVR+3sH+KFU62hfQfWGg4pr2Basb50iZbUofkA9LdVFcoOaoK2v
o+oWOYnR90ByXZL0TM8ovv8StP7NHqnPImoxaEU2Ir9zhaz2Ru6iPYnkK7BvCx+/X2XxYGPWpC/N
Pa6XS3/jAFtbKLhF5RsT4xyTaD9auQvijR2ZkOmvVskSmtoKQYulzl36Ra6hIW3jJXywI8Dz63hL
CHSFPi1wxi3lm4t42+yaS39tbyC//M0ZrE+y3p92ftP23NLM+Cp8b5eQpLdiq95CHkShF3/mboXQ
zdq8oJsX/UJfoS65fH9+9FbRhvzUJbzc4px0+Yk7lD6LAoKxiXqON4HFFnWiFXj/5dRF5gJ84xIq
9iLY+I9fH3fatOf8bihnx13J9hBFU1vuQblPLxCSvxnekERepuu/mcnQZ/u9U1O6L8VgXbkOsN4i
urYF+Km0j8SZkTtxwdNnIWGttoXdR511pSkTWa3Bm6QIMxStlY0TF2dNOk7sDvrsHEmlUyKQPXK1
pT6Vd81KHx45nikUW5vORGe+urTH19g5Fw2eiHT1acg+zccm69rCjYEptw2i32gJKsU+IVWGDBhy
F90qF3hEpGcmwjQYv5sHs+1bUgvT45gaBwfHdlRfJMxc81zXnQhr9dm+6ulmPkS6xN7Es27bAhIV
cnZfT+BTCQc524ssK7Ez02/IIZUZGjNRSQ008h2zXoJ4R5i4N0djrVoQHHPwEEetpzYXGMgCIbfu
rxPDJ7jGgRNZYgnLuylq7rOZ4y36UW1AdApkHAbga7iLIGatKsGlWQn1IrZ99bKB47/qawgHLdxb
5IFS+1kXqOrhjeoCCwpGx7qyEw1FRtdFtChWnZ8NsqDLOO8BW8d6BtMc8bCve+LEKpCz7Yt6VTmC
CEOZv0K0BDVk9pAlvO+FMM7s+6cSn7/G4NOMDErDhApBE76Mgm0Jpgn9ZN9YtxYQIUOz1HXXW9VB
tLl7DPyy2ccJXCCkMENIKPm4CtnYzpzVJ+arnO1b/pBQILTMnnErCHyDvQ30ZAiKM9eAU50527MU
U5qh2nvDlVIc0J0X/cZ20Ng4Z2jw+8UmZxtW1bp61ksk1IO4JLeHamZ1aIW6/nsTYbZPqXWQxAXo
wSvTRmtDV50fFUKSoupe4zY8M9lO2Xn9Mvr5NBUg5fmjGFUaGbhJNCHY2iRr92GiE9H5l7YzHkc5
WAu0odGKoWz/9bed2EnkbJsq0OAoClf0cIQem+Q5C8/48Z6w7vgV1X76HNuiRlUWPNfT9lE6iY2B
XdXgovlrc1z9rXcXs53KDOqmSLPp3RUqePYmiNIzB+CJXhGzpV/C2LfKhCdPalJ1dN+pZzx3TiwD
MYtEGlwWE1fReHC8Qoh10FbgL9EW+7pDTqzhX/ejT51eVp3nKYKnG5a/wBTAFchnb79+9okBFbMF
DHSh98LpzR2YcCp8iom7m97Z+hJo2ddNnOqc2Sr2E9cb25iCvy6gw0qKayaE9Deu7l8//8T5L2br
OEi70UMYNDuYAGg9dXQXmmWJC71FdAzHMJuJyt7rxNQcM4E64tetngg+xSzq8GPgKKOeZocmaF6z
SBrkO2WyjWJI51nUgARHafTrpk5tImK2ms2myeAjjOEBdkJ0rT6OCYTNpXLbP8rFcGYinBqlWeyR
B4Gd480YHmqZEaSnRYCyZmG/hhYIuRxO8Tlf0hMz7pdjzqfZHPeBo0m3QpwSqC/sgzh4svpLZYCq
U31v/fxMOuPEWv9l0vepmSJRYl0HBXdoVTt4LBj4S9fJ3N3XQ3JiSWqzBe97oed4eRkedA9z+4ew
Parn7LZPPXoaoE8vTn2tVlw9Dg8KyoWJ1aMiui7KMyfqibWizZZ7ZxHRaS29kjyhHZ3CM0H/SUNo
bTkiX3lunz3VymzFGzJsAa1NfU/xot2WP8lsh2jYu4se6YH3r4fg1Kr4FX196qjB1up2iGklRPmn
XIUtQvFwyhfwgxpl7wKoLs7sYKe+Z7bWo6COMGulJeCO4IXJzMIptKs1StglwvVnPujUwM9WuYMX
pxtlqN0Nzrc2fo7jClGAt68769SzZ6u7TgzH7YMkgdB908IBRC3Yr4Mz3XNiRf/F5h63TSkA2x70
A9LVDbQbUuo3arHWszM74InFPHe41+umbduUFpr6CXUmWEtnXl2bOvc39zl1tpBTs3ONRufJw20I
twRbpfck3wgwGRNJcgmQHRzg3xoDdbawLdfPm1ShqSz0tQs7LTcwoeSqn4hBf6+FafQ/r4g0t3O/
U4Cljz3qqW8VrLz6zH56Yg2oszWdKmUXgmmIDqFYoTKgwvtHsGsCg68KVMzOmaieGunZYa7H+ZDa
1hgdMlSxFHGU8cXXfXPifFNnaxjwjl6aQRPB5EqY/CQeLZ2iCRA9IxVPX7dx6uKnzpaw1Mjg2GEQ
HTovRKzZTNvhqClpA7qSzVXzyU6OeNTvcLQI12CdurUzpnJH/PUa1bay07y2O7PTn+rI2Yp3DNdv
UjOPD1V/VPQrXGTOTLITSwZ26p9nWeUPsV3ESXzIIeo71FXAXkNPXjRv7vcKliLWT+dACb//CDH3
ms9HrfHtpIgPIbDewnqqqzP74e9ng5ibzDdaOo6+6UQHe1S2OiIcJUWMABl161yE8Pv4UMzN5ptY
L5U8pYVGQZO9Rt3ixlU+6hI9Sxmuvp5vp75ivt69gHqFEdA9EFwb/T5yKWtTkc/Gc8bXpwZg+u+f
dpTIzAZT633KaSJ5iqsajKby/PXLn+qg2Ur3Q6k45RjFh/GtfdBe8w/3O4TDr5996rVni72WdRvD
oo0P9WAaqGyJb6WunMmonHrv2RqvEeHwrIBObz70NaZ7T+bGv/36tU89erZmexWgVxF6rCxMAyjr
AikTOlogY2hiqoW+rBs7f6+H5s7wVp6YjVfTQ/AbsERqoOR//Q2/DwbE3PY9LXC7QmeMGVMD+rhM
N+qNk17mL+fOoVPPn/ru04x0mspIbY/uxzVRe8Dna7IxLuF0LigHf/0J2onpM7d7b/Ms8NVfQ2ws
kuvqJb9R7jgw5A+59J7t3dJdA8L8uq3fH6vCni3hWvmf2aQym5RrE8nG/IA83Pbrx5/6ktn61dHB
8TQIbFQRBfoMr3H19446jGP+PA6uU2VmXGXxwRCL7BoIMkhwPAkagL0fw4MO9NhYud+8M3mnU900
W9BKhs9gMPAdEUWkp/JBuYMrSoCwzf5mA7NV3dtlR4BAA2iRjCj3XJvP4gGFvPHFOLPfnQgOhD1b
3VGhaLYMacJ76d/St+hD/6hulTvwzbW2td/qg3aupalX/hrUirlNOkgLS1DKjw/dRzQugfJBLEbN
7E7oGIUvy73/3py5B5+YX3OL9FBRTdV21eigpCDvrLUjlTML49QitGYL3e9cMcRTJOgrKOBkHk5t
lUGKBWU5KvyVCnc7wJsiTahbdHDnVkpt5WvbrJrrusr0bRbX2Z5z3l1/vZRObDzWdAh/2nh0s8pq
mWvRocBHFtDdd+/RmBBxC3gGX7dw4kYrfmFtPjVRqR3MdcwMD+kbXG8glLG9iL+JN+vW/c79/OtW
Tg3ZbEtwisxSsVSID5ZPzYMiTFaWZz7g1KNne4Kfqx2Yd95fpUaUWFiahu6Zt572w99N6Wmqf+oa
NZFDCf+HbX9kmqUKzH7Z5j1KkV2x+rpjTjUx2wIy1UIeYmyjQ4uaFzx5JD1MClLnkiKnHj9b/kmT
DvjpEjYnCdXdyyHYdv6ZDOiJuGFuqJ2ossZSkkd3t0h2Y6hTrvqX5P7rbjkV788NtfsiMBS7A0mH
Z2P/0N4AaZvcoI/1j+rY/qhezzQz9cNvRticrfe4CJC/iPgI/N3wjhkm74gFMmbaNqCWi2mzPDNL
TyzkX/jnT1OpD1zHDQDjHsA0ocFl1IgNbjt3Ebzl5+LPUyvZnCbBpzYm82odtTuCWx97WwxXYPwQ
qaytcgOUCI1/+1z1+8Sam/MfiiapsF2m24oahSll1zTGmX46MWHN2WoOVa0f3YLqW6sg5YatsvKc
IZT19XCfem3x5w6SndKMDgzoqzrHWIIAztXufj35f731/9t7z27+M2Wqf/83/37LkFULPL+e/fPf
D1nC//57+pv/+zt//ot/H4K3Mquyj3r+W3/6Ix78R8Orl/rlT/+APRvUw23zXg5371UT178a4BWn
3/z//eF/vf96ysOQv//rH29Zk0JPu3v3giz9xx8/uvj5r3/AR/7Uu9Pz//jh9UvC3z1gcAbDNKjq
l7/+2ftLVf/rH6b5T9N2TGGbqqZaupiy79379BND/FM3VEuzHGHCl5EO21+albX/r3/o4p+W45im
JQ1bOrY+vUWVNdOPpPFPTTiq7UjD0E1Awv/4n6//0wD9vwH7L6BpN1mQ1hUv86eVz9OlZUvdkZqO
LBlFgGnBflo0revJNDbQuxB5WW06HYVKX3O0SXre2HaF35yp1v157v2nPdtQ+TJTQ99ivrEJs3JS
B5XTdRIVJHQxGBtXtuK55/A2s13gj4ZszXZUifikpc52AxEWdqbYwgbZ0CPSFBZNFW8LPcDQzkNp
kQS2AlTdRPUwQ57IdLV9HDkyh1FBAfzMgvvzauZddM0EjUH36rZBV08R9qdO1vXAFrqB1Sb2xdHO
LjTvwQxtfCaHkY390/T7Y4A/D+ifd9hfbdkMpAWx1oIcNY8Oe+QuCsTOnHXT9wrbeaHe1AaCuHXr
JN+0uvQvU38MbhTRnsvrzILs/zTNjFX5Qolq1xxMFap+ZGhm66CZpnVXsEf9W87I8mB2GWcJmrlU
Z23NRO7dbaujTz9vYyicD1VvgMJWc9NFJz5LHr/ukBl87I/XslUIU1JqqvgV7H7qfS1Pw1bRDWdt
ZEW+sSPf2qVygD06CCRIkHiBd4SpkSwRy1BQ90YrQUkvMcsyV4Pu4qX09fv8ZcXpmo0Sgk4/2Q5z
YbbFp3jBdkY98ffHgTA2jAoTiHtYAtfvkq67yDxvjM+0+ZdVN7XJWsd4iwWv/uXGmySDKUYcqrIe
o+E4JgVupihZff1lf5l6pi1Va9rqVIsL0LxAh5hwZSsBTtyWn5fyutHa2kfOLGpSaLBK8tYrSeRc
tCK18l0WJRhpft0+MfNsN2NTcVBsYPo5urTkvNQWKvDGS2xEN3mvmhJ/vQjt7oW0hCrwa6ial5Yr
4o9+BHZU4ObxqEeqVl45g1NgIFHl2QtQ7Pg99ibaUOwnBuZGatCMGxy5NPSbggrJIdeURNlJoPji
mAozPnYhGhgoe+rDQ+wlavE42LV5K5C9x8VT98SHnjp9fVSqpFEhxVKAeAzhrucY6fUFFRs7bQYD
rYih5Ipj1THcK8WPqhIxDmFDaS5aMrx6qYl8iRy3cxWQTa/XShOhQ2caI4JdosY8IoyCgC4eUOUv
TAO7pFSosttmovJRW1OyAtXxqjBM81iQ8X+SmRUg89dPTN2+SgrnNUFDES1cPG4w71yWuWJBV/FT
DPEyNYK1U1UIJK5yTaAjCX9P0z+4hOrDfVsiO7Eb1SqubvxCGz+SIRcZ2h6J/1aoXq9spG/oKh5h
MTgHuwugT+BkV2sLViX11m6oxY9Ot4g+U9cffwSirhToVg1+XGwkkEfKLq+fI91xanaNhCtU36vh
czcqvb7KdHVS8xWWBHmoTYRlgfKjjekZ19VFlxdejaUXm+EiKWTgXKqBLGvsUZwQzKriIOQSjgKZ
n1FRK31VIbOabE231ZVdbggF1XDRDIfa6nTc/yqs3XNuXAgGu5YBUdzN411sSZMoEAUqCBZVjcK7
lAXGkRgBIKU/ZBVZbjcz248yc3xkA9gWzb2aGFlvAVOLESqyolI+C4m9EV9tdv6Nb6gZpqRxmeBT
pLkhEEu/9dXX0SkdLqldmaX3Qx642qVhVZpzyCzhBNaW4elDJAChx35r6L1+6xl1DH9T7SobvdSM
vQEf+aAgOTh2uA9oSL2xCVFUlbqRr8k1tzq7ZFJ3y6J3mXW1XnMhsEML+lRmdBR3m0h3MVNUgmgf
xT0qOWhnTpoDnPZ4YSgOGai+akFcWbbI+fBxcBA9dADgr7Mqr/3taMQmmOUqxvG06iVWv0hro5FS
6mHwoFkT4WsYsm7VOLoRrQpDekiPBo6JfK5thlu36HGiQX67hr8IE6nEaaiP4pVWx8U1Ql1U1YPU
by7YShW+RXcKxFCKWK+ReRrjl0BW5rDFVboMN2OPzBqsIR/0pNBCLKVNNCEXploP7yH/9xK5Er4t
IYImvjNdzfpq8NNUu6wxP8ygwziYVoydNca4msZV+yOQqWCCt1bnvfaph6O6EfYuDtoaUmHbFtv4
Z8fSonhNFNQrW6cf/ZCsZm7iqajniAV4XobLwyg7tQc5j9rItI/h9ADf2sUyTMpxpSYdFfDe8nqx
g2eBcJ8RYxIZWSm2xmFT5ybq95O8dFpYmBRV8KPAqzcwpdexS88u0wixJpQ6EDw3WxuXgyLusMZC
XgOrrDhQ7e+jFwTXsWggT+V5gDFOjG5Ru0J+1oUPhDDjz9jVxUUXUJrk+NK1q2z0yx9+GEm5jUcb
0xdD1sqHkrUe5N9ywJ+l8EKnXlRK6SHA5WmQQ7tQtldxRHwAe8wq1N1YYCq7ChLPMEMwKp4BxXsI
0CNbMmioUQqjiO5T01NeqsS0jwi9YoaijFqLUUOWCaTFAyesV2WmB0+2NmIY7gp72sjcKM/u/w95
Z5YdN5Il2K3EBqDCYIbh12cn3TmIgyj+4JCiiBkwGGZ89TZ6Cb2O3kmvpC8YoWyFqiOz4qPP6Tr1
EyeTkpzucMDs2RvuzcFDkcaMwxDI2Oy30AktK51wd+QtI0tQre9nhBHyZM/OopRojT7cwHEhd6cS
xeCjEyqV7xpab8e9X/ZBd+qF9Me9gdm3WwUZrIRtU+b5l7LP7WlTTLrn5BEN3j6fHOM7y3IAJj2M
DPp1Y9t5CzLC4zWhMokPK2kxlUam06MsDWoAcaVwyi3LsNVeJiWUzoMeZ4j4ND81znH2iri6YIhQ
S8q1NsvNyptjke0HQ2qPgdsSVYrd2YaN3UmVM4KPyolPjsLFDeWmVJ9nh3GchZfg3Wo3YLqtBLPV
ndymds/KH3wYCiJkMkLznzuQEh0+IND0LYTOMn03pGLmGJohahRPSf+S0732z2YivNmAT1VrC2hC
n7fqcsR0jSouGXtoMwqSX9EqSu9NPwFiNWdGULq8g4qVsPoxtZCHkDJTH6pkP6jEwRHDcOcqdUs+
YhamwbGcTSgpLa2Kp4p4A4hCUyUmZty4ma49TynzcgprmXxpjVxXp1rQknRVzVkMmzAPDL0Z6Emb
YQcgqC/ta8YZh0WLzjrJbFtiFRlueGcIMHnpNu3RqDgxfLm2EBrERDgy+MTVjFLPZ0C37awndoq2
x4QQeO4lOT1Fl1hu5u14oYck7p6Yr5KM2Ge905JRGW1/n2VWcQQ8qpGzDHU7fZu8xiuvLTdihKZV
BkM6wqurgZmirjSBoVkq6a5VmpvhZuC2/aIV+966HpwS6r+X5DhzxnS403qOpoc2luV47rM6NG5K
O2luPChOjNzWFpNMVWHIs6HDHGEwhRZsyXGRRHeBYUTAoOeiPunKxdBtj5p5wLlXeXrBzF/UfAvt
ocavnI9x86QVg2mwGkU53Li1aG5CD939185Kwi+JMPL0kEOKbTYhJXjJWKbLNLAT88h/qcBhAKrJ
zCjZ+eDiCA0T93NrjVznsQOAvDMzK4IShvvvetIB1pVmVhHLlwoiSnN1C4XZ0lP+FKsQd4y0GtaU
MAyhL0q0GKDAiYmYxHb9EHP0bNJRUvUBJLPJU8E3kaT9w5j1pbttjMC/4cm3X2GtxAiMjCbGyOxO
b8xSz7eBSlFVGaGj79I6polqTub6Kg1dT11GYzrm30VfRZ/bwJ0jzB85M/VDt8gTzJ4NiUaZ2HgF
WUHM12VeThTCJ7e+DmXrMreQFK2+a2RsnlPXZ6KxNQQlO0vbugXQ1ULKi+0cw2juZCEBhRkXt4nZ
LzAF6XE2jyPviwkP3gDN6GOw85yMYlAtAsl0l2/q+ign9vZtP3lQK9IiAGCpE9YCJjQ08wT0JOH+
8CITky5+GsPf9Cx1A1pTlhlM44iDcd2ESX7IUpjFm4hMBK47m2Ym1nonfsyzkm+XjsLh3ugcdGmM
oWbvlh9ZiIymguHA3p+f0s6FRizZ8mAptDEdoHxDvKHITM0HN/H0S1VNDoCD1raewD2jCPbiOX7l
qKbaczQTnfVYnAZP3waygkfVl2GG4K0e3fYL90Pjv2WCvuivplnb3ZHYEVTHVod9RKCaQnVKN0Uj
Unl0xzAYEAl4gZwOSS7j6oXQqLoqU2rVTCQ7sCsLkTvBHTw5N750sFtYABWmwGSCvCjDcD/79MSz
oOW21IxmEGcH7JFlZH6XtvJzyFFeyKVuc9NGVsq4Rtz1w7MxZwmMgKHrHoykHoqrgHAVYKutoeQX
Drq9eBrBCmtjyh5wpY4OI5AODhRnErm/lsSv1dYlhRFvPSt3mYidWnQppgVfyw2Bt+8kXOGav14o
xqMNMcJ1Vjr8bkqq2Ug2m+A0cQEDmH+j2a209EAMmWVYHCaZpdkeqA1cu64oHPQ+ifQ2sxbOc6Qb
4yubjWjBa4Y5nKiYY8g6U0n/7Im0Z+pQLghpv0mCaUENQOIqopHdxBFlDA0h93S789ypiTdllYJA
rH1cblFt0OkcVQsqOQB6cVu2tFvupzxtBPTYqcf4E+bsyhkqTgvKQdBGG2XW3jeT+wSysOIpBxXb
UhK2g3xkg4pmz13Z7GZvMqmCkwi9IFyXWjpIxaq5I65UiQ3cSTXeLYz7TB2moPUhxnlW+8WZIs/b
VcOCFJZZ4rlrp+Buqoakn7dRV1nf26qkNaUqTYwrFRbz9GCD7J9opG5n86I1DPGVbJ8jDiHP8VXc
xt67tFM+AfDdCTZgGlg3nVQLrS1LuD9modxT56ts4aVGaXycaFR6t5rFitcg/OXXRnWQ7B0x2l/a
wBsHPDZGh6xkWiQAc5F4p7myMGTi5SnApgdOxyl+sAb3nLQx6PWi9Ue+gEw0NqQYs2HS22d56Le9
qBVnpnbuUagM8WJsM5klGgMbJuVMu7YA3+oZeDn45XvLs4xkZ4MMNbYJB2NzFeFI/kIqJPa3xig5
xOZVxB1V66QXm5D89IuTWgvRewZBsW/Lrv/apxme33Lo59dyTPtgw60Kc3WaUtgZdWPP/oJfi539
1JpkAB1dds3BLu06fyukG5XfzNwf86MrtSkPMVAg4xCnro2YOCK63pUSNvc165PbryU/AKPaZv0f
TYN/K5v9l6nqP6W3r9X38q7V37+35xf1nyCpbXliKS3824/E8b9La183ra763y678qWJE/3bv/3j
fya/QUB/Kd9+zpH/8XK/p7st4X6SS3rahScsBPnOH+luS8hPDmIFx+bA5/FskKb6ke4Wn5jBchyP
pDfJow9Azh/pbuF8cnkRy7ccEqkioOv/x9v+D+S7yQX9OUcU2IETuCZJItNnJMH6tV+wriAUGgDm
HmSffs7Yfs+15RpbV6avVdupbSwwmRZdrV7btA12Wemhvs2Ee3ZtpV5Yn6ZtW5cz8ppcXk1GNK+Z
LK9XpTO6Z5Ls8Bvr+VE4SAl0hrim021HPgcRWVHAkutHJznMDthwaYYC1MtQnaxpTDAgYvmb7Ups
okbcTg1Q4MHKXhyvnI5Fk/BbZl6tYJoPQwzCcTQD9cYz0vxQoAHazc3QbAYNGzjrc+awFeGQUguN
qYovqxYKn8UZ2sM0h0+4fK6bql8FMwc9P5Mahmr+ak3OrV8Wp0Snb8WcvLJJg5PjBwyeP4oYNjQZ
rJ1fzV+bfAnhs/quC/KTYfpAmtI52bucjcBnVM8cFwlAqhYwj1RqNwSeAePHJZXFdr8O/ezdBngt
2F8uvBbBbyKz13hixW7i6i7y+vOoGo40CS61pA8gmFFMWndN+uoJzUR2RBkXLR/xgTbBOyorPyZw
cq/9dm5LhLPzdBnKdtq7U2+vTVHdlA4ZFEICwa7o+fsi4EvSIrROo3IRMNfTfnLHG1U/my2/jVaH
57wvFUslbmJz4CosP6Lz5nmY9F05QYKYW4itZPVWUmI5HeoUgG9vfLMSPEO+Zfbr0mrP8QTkRRex
BwZAwDQGGo2L7s1w6S5rdP5cj4OCqTmNF03ObNFsj7BDp9bKNlU3ttueyGDNMCoj3YmpzyZfjx1E
qA/M2OWj9zB9svQ9pMcum5b32OXPQZDBnI4W141Z3dQz30eSQirKy0Y9qzSQh8oC7VrPjnXi/FAd
Bl+Kq2m5dUanOQeBxHlTAa0dw6474ZyDYWLMpRWtGrx4n/MoV6+WZda3jIE/KQpEdtL5mzlwDlWd
vCqKICs5Vnex245Xaiyfm1DfhSLF4IiboeHdpnXzxKnmxmpINM7IC3eNNjLwtcWr12VvU9qhZRIg
ehNBU4vnNONFWeViJ0rlrIIY9XMRGxexVnck7gA0QYPctGX2ZleS3JF1K8Op3MuiyqA7QEXJMmKU
ZspQApswhCob3LBL1PPYJSle3dDrxlWYGRVcpvzG1kh5RiNCJlbeoXRCXh3EELGs2569CG5uzm2X
lO9SuQYpEfJwwi64CV0I2Ikh0IcWBiPwKXT9oBjOOMaeZxeZhxGVqMMgpAHS8tiBY2EhImnRaIUk
a0+MALeYpKS7baP5PEjumVEukVoCoz0nYcC1aK2TGpPxOrGbck/bTbMJAAeuOUlDbw4Iz9II9eZg
+Rg0M15AOjURvZ/O9FpPsBXi+qkdWRC6CR6vMtE/1BUE/7YKvjmJqC9CI3kPfbGXKqYY5kHlFfgf
o76WNx7LokMiGdJqIWC5zOU+iLgAnQ/E2Y74jWQTxQaQySNXEmNFYJ7z1BSHyodu2QvgTmD5MUo2
8VufDOexyN7Z2fvHPCUBbgsyf6JGSZgkvLUmwPY5pC38x8gej14O2gL+Hzi06FXb5otv4tQxnDrZ
l245QkTtsp3Fw43ltmHhE+gi/Ymqni97VtqSwboq8TkK+mT41CQBdptpd8icUl1TLpkP/hjWT10V
51ufQaxT0Zf6VaF7WPVJ7ZDA7c4f941scbjzsGFZ8Hmk6KDl0J3p6WBa3GRM4iYHw5/MFSaEYC/F
H7y6/wdhyF8GK/8f1tUtSZXoPxCCHNtOd4oAZNtWmg34/xZ+/P5SP8IP/5NPeGHJpXhgWpL62+/V
9iUw8SkMua6UlAPEUuv+EX7IT1JKzyPd5oildkqF9kf4IT4J2xXUkJ1AUpFn0uZvhB+uv3Q0/Z9W
G16GJDtvwDNN/KnC/nXSVk0F25mRuw9aWm/kCqnhmJr0N6foczVDYLTdFBFWiV/E965mq5h3MJFO
rQkdNbH6MyPu4m0QNYkSZvjpWGvtW9r26tumIQNeTD7PDQmcz2Fql3vCEYlvGsJ93kcBeuLi1PQQ
dEnlgGDv2KajAKhWN4ffctO59RQbZVHWT0VsZTvba1F0mtEbnG28AwZPKdzJu2KKjk3qf7V651ah
vjiQzVbboeyX9rMltVY4QGbTV+Ynn8MiBOTnJ+naHPx7XXkNMg4DvQiIVlgGPEyVuUQkU/ocZPOj
XUcPdlw8VwgwGG/xj3ZhvMQWqtcuf+/CinSzKa5AEO1gh+ujU7X4De3my6QV80laWU9Fnb0mln/f
TAIWIBlX0+aXj417tWyUZkckwtMPAKeML+OuoUolbB81oAZplrKYJRYLnNn2atfFvDsUFONSbHpk
nJaKYBHed27urjgguQR8XKy6zN9Dm1W+DcxHs9CEEn3TcC62ICFG/AcT3ptnEM7kJp8bwru6Du3I
XYceogZ4EDfNDHOSUxCujKKKUR6AuB2TsjuIvgmfB4WXiXwjTktg8jd5D3GW+I4gsUIzaS1zB2M+
LNi/Zt3oSFwE7ayPAX0Oa8T3amu5gVynyRJOzaZ6dWVlPXWKOyDxCFzFnKsd+u5m45oEJrm4JVS7
sAY+tBcnxdqo4vfSiN8TBymrGkDzOoDiJ9yLmeISRZ5AdKE7hNHjZBySnmYrbpNk3SL2OESD+uxl
ZblqlCUP08ye1uk04K5lx5lGPj7PAgf+vj+3TCqvKK1QzbMBv0f29Nj7sdj3pD9WvdVrpDpTduGX
BLollOMv+WSjsoq5wSI2s9kcHkMjn9Zeg3ybc8ZtI0K5ikLp7GHTXxlNL68SJepvH5G68hFoR0rc
MqyjwG9Yt1mVvg3p+JjWvG+qBTPDAMb4wCEAA3rLXRR1OLKcubx3XTaVLjcSaJq8CkS4m1I7t1lC
znM1DnyLwmnZnhmEhuUd3od1+mrMChEO336Vcg0yxcTkxzUvFZsWC9itYZVI0P02hR8fL3nyG3Po
6YjMTx8B5TwTjNLVyZeCRGqdldzsDUkIYi25FzYBXVpx60oScRvDGKJTUPhHtKPc3FV5Uztecssw
w5XNt4mqUj0ZI2VMoyfT7lREhG11Z5Z8fSA5OBbMjxHuN4yQ9mPYcp9MA/5Ao/DbDWWlU65LscM1
i8CIEXA+JkVU1ZDBsBK/uSeX4cGmR/oGtg0tFmkuHDdymxt6mwg+uza7c+Tnp1nxfr0puG9sdVP1
3E9m4F19xKvmwG+P40JhKjRnhrPaYePZLQIeSeEByHKdV83GsQkF6xGgH05T3H2ayKtw6/D5Y/2r
KBDhMc697RQl7hoyCi294fxowINYm4gRt9SnmjX6J2CZFt9xneNDA0Yh126evMLmvDUNOVJIdqvr
ssC86s/MBJsJ+JbE5+hmUiteOTXnrMLgG6m0NXJH9ZmNUJV0EHZF/jyq2pwhJGyjRcDi4dX6qbT0
k1E05goeSkN4WfubcSoBRaqamT7RfM6WL5IEyE6anB8Nql8b1tTHzOXuKRv/PuzZBUzezMor9VMX
s1Oo8EW48XshB32scuIRT/Xt9uO1S8fOSLNg9eg87NxzhE8ARno2Z69Tn5ubpiIobiJOUlR2wYAO
JVWxwdmX8fQYJum73QDVnjFoXgQ9/H6LQHmIeGTpBU8QcOaIy7NTDVpjxbZ3FTTD2SGPuZ0125Iv
0mea+590V9gXrR9bqyVEVA0MWtVzI9qSuXpngHOzLl0XsUMZGGlNbssoCdnTWZ8DDt27xCSuGno7
oTPbv3KUc9sPPHdmxAmg4BhrpGg6SD1FMfdCVgfRxuv4akVI/EbrQLKWc8axL3evrCiiVj+X7Z2T
KW+L0YUambHoFNgOxq55yushuxis9I0DJfKbjqPq0HEEG1zbuchlnxwiW0Dc832LswZI1n4g6G5n
cTs4HN0lzQSco4Nt1NOWPzToMMbQva9yeMHj4uwZDO6Xpo3fScPdzRxLR5k9j7yt9RTxl1OZvEYT
/zSyOZrU06PRuld9Vde4xHrvQLYBuq/gC205AxZzHiw9QyxPvvE9iPgxibFjGeTP3AdP5chN7Qnv
PiiCb6ERv5EKGbe2PbN6JzAmnGnGIjWWN3k2PXKoe4K42a/VmOoz9qp+JRtOyIFrfGenaaiuJu+G
abSkrUuow0XxbBnhxaRcOhHi6M0AXbzO6B1ZfxwfEqQvq2FsnjjdgiKNeI8Wl7mfwuBoeNPjWA3h
Reb3mITGIr1F6sRWakWXrglJfIAYu9XLKV/K7C0fo/dpxDXd4rjqWGVUFZNLUXmF2gZiJDlAOLYD
ex3FtmBVCsqxwpzBDJLN5Pnki2XDQp8bDYI5mYGLZKTvQcLTpg2+O2tgD0xcnhmrS157x7goJI9z
UBj3nWQp77rAJ4WxXBCXxblLufcpx2XrqKBWD/QQXP2SInA16im9XMG4r6inRADqbbOq9FpwIMVf
aIlHK+ZqRC2LrhxUPG1ElbxKh52XQiXWJYcjlIkR2+GjB2lQrhxjfKSAQEdIxu8HZ8tylIX3sTBv
24T0SzBrBi8kD8Zce85e57O6ilqrgbQfx9eAvjgesVKSNhkfEwo6L7rndD7nDSKS+qlZrDRJNpT7
FPUJhuWwgmVIUKNslhybDpGdB+8R9g/rbGjSj28QCG7tPD8x3fRSTYDt0756RlGB8CyQ+3ZAlN6X
0VsCUKIcWa6yjNXfhG29rSMiRzwS1UFOdAOaFQfbqcZjF4ug2RsOKyRcU4pPilsTfmS+SgVrt0Ff
0dVQq5bktHlrppBdIxtNnsdT03IxsYhN6w4idD/w/iaTZu/Yheo7J4vmngbtVRJzuTE1vOqCZScv
2HjHlnN4NfEvSa5X68hym1XuxXe9YXe7SXOjZmLsMfzwuV0neqtU9hwNZBH6JcSO8wLJp0O9kSUL
L0fJWTMciwHjln/vxw7htMss0zhbx0grShpgFl9DbSOGcSbjNTLZzISC7dEsozt0UYzHj8UwEaTW
6YG9KGL53pawrdNKTGuCnkdwVe1hGO1mH4ROtk16jveBzINd33IH28KaLqOS/W1ZWKh9gYvnPEpA
7d3PDfEyLSb1qk7gayb2SPeGZidK05HLmLnOhRnH7f7jjPZf/LAql/biv86W373QXP3b6oXO7f/5
P/LvxfRzcvzj3/5+NjXcpatbkhsn8UzJ0V0mNX8/nC5/RDWGBmzxkRp3lkGkP06nlveJrDetoq4E
P+ig6/3H6ZQ/8umk8vinHCUD3/xbzeDOnxuVpfTJ2Vu8PrV1zxO288u8TMjeMvrZYG/sWRLtp/Sn
jq2RbPr0wQHAbEb2npGH70Ea3i+zL3RzICTSerxg1w3WrZ3chydf+8FOTMHTkNrepgycYzlB76A3
6bE1cfNlUIOCXK48I2P8uzXKdd+H3SadZ1x9ltHvvRHZWJmOegsb5+tk1nKvTe/C7WWx/vs36z8t
3fy5yNN/J1evv/9Gjaf5bdeVby8twwL/Cco9dPwy+0Ii5K9v4fNL/jK9UOXRSf6//tt/b7Ll/+31
9PL2Qu7l8PJaFS8/Sj/Nz7f3P177R/rF/URlRdoMJwRkOf5c/fFd+mRpTF+yLz/d4B8lHpOkDMqg
j5SN/Y8bnD9C1LDUanw7wPEFjvxvpF+WRvufky8gAZg6COjGsd2A2s8v9zdgfZ3bpakf3LDe09B0
WQh3Q1BKh2uHOsbdZYXap9X0LwZcrV9b4yk6LZ3J1OZ9KlgOYwe8sZ960N3AsuuWEfkH9v6tBinW
CvGQBACTl5DdtIqtMXBIn+b+XEds+ElPBEbrqF4VLPN0d+wRNmwa0VyI0d0tOZJ0nrBeqUNp959T
bW7ztNvQ1XFkx7wZqlerkHtSTWs3krdFnt1X6jX2m51bFyfBpBcnpPt0QhntEikGct5mY0WKlzrq
PO6d1P3qtQQ7tE/em62Jw6ymryUc0tdYqD2NvjQzcDQUyYsTIXfrtX8fFfmWPe8r69cDve9Hp243
eZK8xbB7sji6dfX4uXe7bIVkidK89q+G3LtP9PR5eUmqkceeMgob43BEoXg9BD0wN0ztO5JzG9hM
sCy5WFmz65h5HmENpTacWxJ3MPCyU2mG3yZFnqAckAAY6Vscd+mOVLjYe4N6CsJwqxxw4VMr6QE0
4p1JV7I99yTbnIelRDQKSngIh4w1Hrarru4Hqk7ZxgopWjG2s0oYBvDy5kIpd1OK4mT5VAyxqItk
2uZu9y8a6YM/r8OMA3300JvkCX3BvfrrjEDd1EU3WoZ+oLi2MUd5GctmF2C0ZC7wdgph/TjucG3T
Mdu70WUc5FvmqNdZ7mFt7WkWVneq9Xb1NIaEQ81TlI+POcm8tlJQzeXBDlvWW8ZRLCD7iThQ3Lml
pIWDOzhOsOXBJeZXpVvfVOH4WDA8F8d87al7cqRGZoTJntG9Lhov67JEG0tifPl2yFVuqwrvaL+k
Ja3uM50ifGe+s00i+i7yuF/nudxnaLiYV332aEnOcnmqm6Ff90bxPCwZxI6WhKUC0U3qK/2YF8yG
XnHYAuUR3QZucVPY3inNR0CO47Wq67sgCrElG5d1Jh7ipDo4gf3QY/WjH3g9hcUN/c3bMRZXgMd3
xJbnPvomPAFNp7iJaIHSNB7lhHI1xjRltTsnL6AEdRfcoKd4Dv8FvsIy/33x2bXp0Wfxc2zhUNf+
8zrQZ1oX5eA2D9oM7pUb3Kc44OiL32HUedImiZ7Bos7DDIVqwcIN6KJ09Tns95Uo8XOO1+lU0zWe
nhJOmmYV7RQgLlvZZ0UfzlDirwqNezGh0s69k5rrY+e4GzOfM+Sn46WuaQ9bkkbUWAvY+RNiY1rb
tzRmfwlZCRs0nLEj9iXPW4o4JMG1p9xqH+b6IqS3xNHpa8i5f+iRapt0+9Tl8Ah8Z6M6h3dE10lS
bBkG32Rtuwumau9ELFYjJ1zT3vVovuqWpOK4XHrC9r6kE6k7q6BHnuzyDGdbj1WoalF5q+YcOf11
gSEyJUsGkg1/yLw1YpQy1nAuAntPGmxmip88EJhyHokNjo2ruH4Ubn8dDsuEyVvge5zfOLyMHmKD
b5quMMemXqr1Rdfgh5PVTboUktvKPSqHlZ+2yZ820T/aD36exvpgvf6y49jW0r7AdkNz9xK6/bzw
p55buDJRzQPXGpIWS0ok99HEML1A1VNP18EgD34Y3VLqu1FesDVStafvZ2OMXEZuDlVWXymhbgNI
1auYo6+iM2B2FpAVvUeuIE8GtbrA7FB1Xxq/PNIP/FCHybflKbF5biOWfU2fTDgFR7SXVzr4VzyT
XyaaPlYrBn88h7Emm5E+2jp+/owit2vPzeb2IU49GtL4nQP450nTJjaG/4q78zHD8+sVZRyBYS6P
Eg89I3/+bb2hHUMNbKWiai+o9e68lbdxWkVT42VbY7T3hsuplycNRIwu/JXZUaW1+jCm+7rc/vOv
92Me9+c3Q0fK8oF9ZvukSUXpl8k+R2aR5wz98DC4tHil9dFgAIVuPXKKpXvqfZcmDKKMXOy1Jw69
UocBY4pCLVrwPDEatXEr9yrFqoOabsV6fRF33qmiYDsii0nL6LJmRbX78lgFHfDi6kbawQ3OuS9i
ji4p0K7LxH4ojP6z2/Ix8Y9/Kbr0aske6NxBe+ruwCa+FUW97yO58afubOZyAyL5e8OubbvjdZPy
SwiBCr+8o5OATHQ06dXkYZfyw+nR4u+skGp/jajrCP7CyshZ522DdK97wtiFPpoT8D+/rssd8+fL
6tq0v9MpxHFEeh+6jJ/CJWWFNOHEXFYXCahmF3fyP5AS/8UPqtYCAvzrKP/QldGL/tPx9ONf/B67
2xxBA6ZGfeqnvv17E9YfpVP3EzEtP3cD5pdxuFK5/VE69T9Jwn0CFSzg/MEy3fyjdCo/eczC2Sx9
lrClRy30b8TuHBSW8Pyn28LkQEr1xg04BvCbfP8XXAHBRdOVAY3FzBk+h7Qq1vldTDPOASaOPDh2
Xq6ntjB3fkO23g6vetqsCW5mdJC4HHdeZS3lE3qh0qx4AHVCQ9Qwi22HBAiJBdknklTObkznYdtZ
kXNWjt0yBua+OJQwaRj31IU7q5D9oqLOmbtfp0G+9d6+6MivMRyGShs3aFSF8w3wnhqFeeisbU2t
EXGvsVVJg1Qz8sfgwna86GZk3GfttBJ5ehoeWwXSjb3kRhrBczqRt1Qg75NhPLF1s3/brbGPXUNt
w84ydr1hOOeRx4NiRE3+MS4ZSQp9muhz5nxQhzbZ59GNTDQxQUp4Hlf1FoV0tq0L038kmR4eHJkK
a+M0CcEumD4HxmDSmfcK7FjHR8Tr6DsUAUdd0zZqR/2XrBkVI0JhO6ySQGLn7ZCdR74X5aux7sz5
yP5F6pS/sVxO1Q7bUcbOtjNbib4QsAGlEDGEl4xOWpuaket4bUEEX3kRvR8TzhVMxQ12tZURl9VT
EPd7eu/QZVeTep4zEsEGuHoqjqlAuOz2XoacvBchs41z12w7n0rDZAKJ3Rp8UGTwYWKcGHpv6OTI
C6qDtLth+uWro7slI9WoGdtad9YyQal8Aomp8+wv/TR2xxSG+7GmM+wwqvybMznfq3w+t8nsbnMy
c+95HkiONUxroC9P6/Mwz5eWurWiQ2q1xYKXTNdVDQs5zmhJo5kKfSXol+lpsuLmchS+92J05iWD
b7jrxnYdJY2zn5naKvxJ3E1RVR6pWX6ra7U3DOPr6M1H2wtBHkfXmZ735WgeCqv4rAPE4tAR+Faj
yb3p7MD63sTEZhoFygXjpCQxo3g5OzEF4OcWDTvUhN26B03k4ymxiuBGFO3Gr3EKSA1b9RAkXneK
FFRl3zLqTSn1K+ONB4iJ5ssYGOTaU/TlmByZONwljHQfBQvAlTuXTFgyJzQ9TnbHy+FowHBhl/kp
d8nkmBkNCkvBzB+Ufz/VTXE7Th3a8F76bM4Dpi2R9VeB9oqVILmwjVDpUhmiWTkrM48mm33gafs4
DlVEu1iynHfz8UEz9sFgRJucOkXKWNfYvtwmj452mPtP9CI654EiMhXSTqGNRsmelvqr1zE3Qo8h
cLc2jTjJ9C6JKhPuaJ2161Sk9LYVFRqd2toHqUMNTniklGX10M+6vjLLKDp2dlhTV8I8VrW2Xo2O
ZJq27r9NOb17q0nzvsJ0imm5MlkqGrNHYk0H9cpaamwJBNsgx6eYUCnc2HmFlShpos+FNIaTbAzz
kHeyPC2qiK+QA+4YNV5sfuldEpcXhnJYqAgJLgZWtc9YZM2Nx5D7cXD866oM9hUH3FWGuD3M7LVq
z2URYOsbmVDC+1wT+KNSDe4qXQTbVODo1ahrXJG9oxdjeNYYyk3W2yYepKi6Dmvz1IFI2pvUvo7O
7HmfE4Ld1bJCY1y2BLefiLYyK7A7tg38VupA2LDXE37JYcB42PsHt7LPgZXsa7/c54uW0nB7TlnO
OWx51Jrhm03OZElyYMxOGXToojmk7thvSi9GIHqLH5QJu0Zv6erPtlFSeGuylO4p1EQyk/W99gdj
xce5YISaif5yiFC65eoBzFtN45n7uVBFchuUs9zljF9eqNCfd6PrVG9yZLAoV9lwI4skPSAmVffS
pFqNrY4MebKOtbM2uuJxEuWMLclaMcJ0QdfOlq7Ir5Nlskr43mWbG2JtVgmzP6IJjiMp4RWEhOQ+
LnCY4r8y22MtGeaiyiHL1N/ag6lo1SvDdu39b+rOZLlxJO2yT4Q0wDFvMXCmKFHUuIFJoQjMMxzT
0/dhVbZ1VbfZ/1v1qnuXFqlQSCTo/g33nusYCwWe/ULBx7d3GKgajsV7kBONVcs+4fWvzqKfUj/H
H7czsAhj+vjptWzaqrIpt3ze5l2qr2/jKGmzFJOAxKWVb6ZLtJ1ejyZhmf3E8+uOj1lXfpmxjDcL
ppowG0kjH1bT78ZpPiTRfQZCHvHioisZVvGwLNpu0GOF1N0eBP49GLzRqku5Os8Okca5VvOD3VO3
e4ASlIiTPqc0roy4LNGm+Dpr9BAYnnybg8e3WeoLuyRHSvLw6JiNL5bSk0C/tIGx1mHOi/3A4A5T
wKSvZ8L45tcxboddUax7Z8KyYiYZM2fJrC4RjTzoiRpqherl8rQ4vYWop8XjmTiNtqXZEV6CypnV
WXKMs3qX2PiksrJ5H/uFhPoBIRMV8KFabLL9NK5MRt/RfurSfltL0vXqtiPWKqueCC8Lqf6HA6SU
bVn3BWV8jwMEEv1t0B5GkWFWXkccTsU6sNPKVMwXjnHqs4/VqZRgUSPbRqIxXDHFmjsUqnPQDcpb
0iNe5SHUdnaruo8yXzA2pkOz53owdsQ5Lj7ZR+6GoUBKylhWW1trmiIY9B3DOAK/sUPp99gvpwxW
+mi15K2Rnf2iZ7hIrCFsjd7xSq1FI5Rc3Lj86ZjHk5vJlZGg9+K1QMU5fGBf42uzefJV7piNBQDl
vcUSdkWpsZ6jTEUVUS7adnUTyEEq+zhsbu1nUneM6Mq1wxhIDUYSFcdNsDrprlxjnYA6wE4uZG2O
brnhRH+b2mGDunm7pMpxbbLTnL/HJXdl9u4OxYNlFpcWJ7ox11szI2m1S/SrpVV+r7/N9fJcZeZT
nH+7sMZ1F8+V636WnRKAhgMsxYxun9fyXUju1bFnBVtfDKnv7iGSTe5MPAmzE6oLg6pcH64TzI8D
/VkQa+SXonMnpy5+M1QFk7NqXdsxGXbJBBfG6fTHmvFFxbZaGXU1HMaxDzEiYRHdIAg/GOn70ppo
s9xuO5XVVz4XF7UXQdGIZ8Wd3rHvHRCEPvSDcenq9nHggVkBIKBYceug19c+7G1yWaOpnjxNNfcK
FSvi8SUNojFyPVPT4ociiXdrc7cykYWpOvi5C6QPTo49KUmdT4V9Tdj3PC7OwM0w1qykYT2QzJxD
VyNyVau9Me+jMGJYu89aS+ymvNrmlfqxtk1FBqu2ssWMHlsbWZNhVVogSexkkWg8423U/VxdJGHs
aXttOr6X1Tbxr1TB8J2MGaKCgsu6y82jKWu0wXJw0KYspPZ20SbtEtz8yu/Etc+dOfFwKVWgt93P
kriEereeO6NXJ0A3Zy7E4NEI9RRhDJt77IDoZajV+B74xpo2SB2KJWVOlvdCu/vEsrHEhcesslCa
tyKfHqRj/aqk+lzSwTwoavGbwqw51GhB33UkWiWOfuQ9AhAYeXnKs1FqT87Y8yiJMbpo/XRtE+0q
o2rbcRj09XJ/EfWNNOdqu/AP7VQ1rr+WMc6e3SIm2y77LUlXYl++iZahOq8FBU9XWDCB++VTNZLy
7KAI8rqmIf63IIurxGJ75TP16JTFD0KTsDY0ltEY4/bjks+hhWqh8EaBFqCDnHQisGHypGGYIRSN
Y933+Yot234e8AQi/sqX5cVJG/vbFSrBtsgbTqjNMDrEXPDtYue8U8i2khGHwlC3kkyDmfhj+y7t
sLu7zTZFxQMORF2YkUZ5THURJ/uxFs2prnPxQJMkEeXmHzKKrpZjpR9Rl5xsbvqhweyeNBTggBPb
I3HCzYYbGb1Dzs+oYTb360kaX3rdiF05IRe3I6Hsa0fh6NV0jeMwHvlDOILHmJZBEQb3Pqub8oi5
bzymdZ6Fms18HVG+PNRT0z3PyQr6LkKjoBp2eVMWfBKW3ZaQ5EpejgqQ057bsj2qnRtvUtvWPG2B
eKMXcSpDN3c/nSZFSxKL2u8507frZNQ+sQyohXpnRM9BYFbu1vLQFFBeWkN8ac3k/ix8PtCWx9m1
KkjfzNoMPak9oEpSk4/EyXUyUWPQ8iYhtmUtV82LUXftuy7WXmaNgB5JYMmdNNL9EtHYbvJ+OVZN
3KEPzDX3pQPZEI6uYqE/G+yDvgqsPU65oEjHbGiXIxoHfqpXUCkm8iuULZc54UgSk2bvcrs3dtKa
Sm9kZKLsYFBF/jQsb9MyEzBhN9hOLK3ANuoSwRrn80eylkUVtK6TDRAilvaMJCO6dDAhwq6wUa9y
UobY0NdzLns30Nam3eJF0j/xKQl2L8N0gJpATJhjcBIXLYmgLtwkT8lrX4ygQYe1Glmd9u2hd10F
4RgNsejXF7gX6htCLs03ezm9rlTar/MSQ39ZZce21yy3GmajnR1XEm1ZWlxZe2AMX2K2dFErSWSs
qpnVWdSfi4W1zCwz7dK6Yrk/R90fHPZAS9xcnLu7116rrrP7VhAtL7yhfLXtuv7SSMUJc7tVuMkj
sRNKUXlr1f5yq97YTkvsNgT9RJPXxEwwbXXWT9liRr7VayR5p+ZH6yrmSz1C5ZvXqvAGPmdvC54w
7AZWdYrict4SN9B52CPMc560t6wzydCcDHNvunbJ01p+DCXPV9TNTEez/mAVEq5FTy710qnOUdw/
kXPuvuZakz9JXZ03aptrASLrRz3u/1QzpthJL1Fx2eZ8pjGfH9tRc8NBVu+j2Ufb0YiTUzPmQ1CJ
CW5OEU9HW+XezqYoG2GumVEK6DF7wVW7PhRLpnLPUuv3TFS33CBr4s6+MwrjYdK66N2BAbID7mOh
O4kw7tZcOepk27s78sa3bVR9E7GeyBaGg6Lxu0SjNRxG8Ez7aMytJ/3O3W/tsdzWC9VuAKjafBet
uzzV8FauFGrmt+50wwMG5ZTMQsgnl5YznZMoMX6UqkODU477GBZXCB2EIHDrV9Lu4rR5bAftF8Kc
oGz3or0m5Iw61k4fqu+FO/1QrjLx3bopd67dtxvXRhnoiSlTTm5rKk8FfiEvzvPxVTe4ahXE9L94
ImdmCEA2SmeMT4pMA0PJ1mtW6vE7L3x2nHU7/20g2iGPvjO3Tu4Wt8Jk18LvUnutut7EUNEuFCzN
klJz36tpoG+BGfExjynblkjPPjtDOpRSMKp8Y+zmzldsfFiL1IK8tmNvlDhgazfjQRhgJqEinbQV
holcpMr2o7ZZw+JcST5KlrSeYcXDcUB3JELLUVRtO3S9AW9iNpTrTFFLX8cu7N0wYiWn/i/kRzwj
4vMSda6vWGjqx5zfcVvUlI2+GaPmBAQ02aFZtdqlofTbpzpJACj4W7bBhploZzE3+puVZuXDXIiZ
6kEzFPIICiPpsPtG07OcyYYKdP7JJKxb60FNteJVaTRjX2rKei37ns5Uu4cDd7pTu8GctMjaJp3S
ZQKT+2isufk7kskcFJTEXGIO6ZITGmOgUWZmH23DJFZWsB/02zZxAhpR8W0WJJ6rc6Rs8ruEm3Op
Cc1W0SFCrTbNQk3LlLkd3m92BmpzJ68zzGjzo5VPtYLv2XS/Y3d9JNdXvNQ5vQUquZ6VU8S0htaK
xUvr2szHzNbyNdtpgrRdkjTQirXfisj5giuAytatfezi+KOVitUwMwCm+ZgB9aJuzmwb570px8Oc
0TBlChg+/dZ1GvYnsXiwVDYD7YiM++gJuFSzw/IQ+2Sy3SV8HZ076SKzS+TO4qzbzjg3pUpWJIxT
EYknfou9MId3AxBVuhhhJp0kkFa7d9gKZwTGWeN7y5Y1szXcjxOhQFjDUwex70NM6XpdHLsPTJRx
JqHxHnZMVsntsW71zCfpgCtmQtUZqElVht2IlwNpYmGR6r0Gopw26eLcDLUM0zYa/WneTcXvvOdC
Gw3gSal1NVGi3egMAVHNzh888xXBfzS3o2MOhid18F3a2K5HK7GsA6pfC2VrtnHU+NcUJ791bSHF
LM0RD5qTr2tW7S9iQSFhFKz6+hxKBP9OFhnkYTjL1sQ7sUVHcqzUe+xfYh4d3fxFljQ13YixF5Go
SwWv+sW99TS4E57yZNX9rFJ/w+xQfZsd5pUbOLSbZfY1lLg7rBoezBvmHcBo7MQQG4oostU58Exw
EH7kZkvgAETzLAJrPdV0vvQmD9JMbBjshaXbwZ5lBTt3YOVqYiPmJsJSTKMdm1ezGoOMEUo5JT5D
oB8x25fV0c4ubbxs3JcqWklXzYzk2tECbnhAv2pADd79eaw1BH+quTzUMabk0SEZUL0nzld3ZtLv
Xj4pYtkYU0NoTKxS9bKhLfQ6ZPD+bJh16CQ48HrzOLsx2/hdm0rEpACwbfe2KvexmHNEQ+25UgR5
SSUL/gQWBjivxHmJGvPaKjhDuw757aBcdKFvZT1/AYE8xxm/8SBmWgEcgcv8iVjMo27YzAUwr6SE
pXLqkgSvbRodpqK7Uqk+ABbDIlFYWVhFzgdCB3JblvuZHl/HCiGsk7q610Rivyzox2snCtLJHJBA
rkHRKtsq05Eqdxpx6LQwALZbY8+t/5pFmCcYOgbj3J8ytbnOaxAXYq/R99MjovwBS0KDh56a5Qae
ipXptqHzNJZIue0DoxqCKsH/eGMHIVep8t0QDwfLrbnP1MikWqp9Xck4r0d/cfDU2tXJUqFs6I8M
HSn77xivmtskAkGMnQLVMC8NM7AB4ij9Le4pb+htyy+mat5h0PCWRmWCNSNFZu73OIEY6fOBz5pp
+8PojuiC2PWzaxxjg/DqCZqTurVaJYitr2lyaPS6iMvc/bHrAi1PPnhF/hsyCLN6Yx3OKlzApw7B
dwCmkaO1HXN/zpz41S2R1NSGSHdNBLLRsoCe0Ad9gQLjY5PwdNfK2So58ArsDg5Cky4Oo5URm6wO
SdsGi2t8dN0rLBh/dN2L6gqfRLuN3RqNP2LVXIug03A6GM9RenLJrK9H8NYTuQVWA4JLC6b2rdF+
O6n2RXE+eb3WdqHSO495pUf72JyPdQFCqmnlepxBT9iR+lgO7TkzmbZyyH9X6nyhA9mD0Xzr5+6k
Lm+u6K9V63JXrrUdTj0lQa/nb1mabRPaFKvhTWmSuxi3O6RYBzx4hS+KOKdKwzqDjBriyYH1eU65
BmtW+EIdArM8LXm1V1JnV4FdOnZ83ST3ujb7OXdIvGzqcat0J4M5FUWQcXDcCg3FC3MHKFYv7fRw
12Ir9vqsCcmQf9jgGx2ZiyLaoQS16BmZT6u2H5XOmW2Kl8hj1r5xFHnUHB4zCC9KOvYX15SKdDam
YLEWX6z6o2W+OBL7mSC9/jvvX9i00OzRDnIf9Jy79YoIZPABcG56571XkTs1mq8x71DvxcJQPQwK
MzdkWnnFmUY/+TYrveY7dXFcVQlnBtrerTcWPZBxnYeCRY1fCOc2Jq6xqWZxNWxwiW3f0YcIROXr
8NuY7UOZ16Eh5KWgxdu4aZcfjIY1A/VLoCSOdmyi4maM2kObKfsOKDlPdcVblrglTSN+jsSuVwgv
XbDqoEszae8SlTZURBx/i/OUrYYVWsqCXMYa6O+wOR+FJj/BhOBcVDppn+FN3tTJiHfOYC4nxllG
8aQXw2+uIKYfNpWMAevY4mgEc3Q/yYfFuUTZMG+nnlz7FY4Rm/oNy4z3KI7Hhm6+f5rUF/wqD7mW
ewVALvgFunXBlYmaZOkY4cpnI2c6bNHWtCRn2AjDgzWK34fBWE72ZG6orVnVje9Ng2bbtOxNX9cn
IR7XjptWbPM0J7dqAk7rQCIMtdm+JStXjasf4ShdmuZ1Yl+v9uUtV2yvH2F3QYXyKhw7U2ZsJuS5
XgVkkGalbONDZRjjzgS5u2EUnu2qNUa0kOCNNNTZ2udDc06JGLP7JkjU5NowyGXMEmNIqNwnHCcg
ySZz5u9SiilM3FW92dlRyUzJnWIYjanpqTkrjr6n0gL7SOgGQF9hyl0xAk3AF9buXFl3T5prv2dp
nO77vs0CrUvdSwUB6YC03094FUC6NPbZbQGlpfUlSTZI0liUas53zV/zTFGoW2yjbWCK6VqR8hUi
3C+uc5So28ZOjoaTh3riqEEMBBAiJH0dDGD0QcZ+NIr92MqwMZLIx9zyyiz7NgxL5tVTgkPsDiFl
pYB+zR3nTetQL01DqFJrOHKAXKjkt8WqbG7vjNLULq+Qgb5KBApQUU+T5YBxMKq3pVAemC685Ga+
w0i20xoHC16MAA8xiqe4xA6P5mFNnCedSu9uQ40KqXsJ1oKwbIeXsoXnLRyYSutgMA9OyYnN2+kM
NkHAtJzQLY7zn4SqGs2J0+3W+g7QiCga0VIw7KPUkmr6lTlf9to+2WaaM4WYbo26nNPYeHFoHhUm
8tsU8BKXgqFtaO/3bdGa+3IWyDN5eQDAts/RpNQpK4q1OPRDXm7dPvlVOCz2EsYHGpdjrD6vTgKW
j6V8XcaWrxJUxrAbaCigH7hYgRrnJ8XWF06dibVCqVQJUu7swNQt2kz13ajfRlbgFn3hx4a+rdfV
T6yOr1lqbBZy2qd1q/grZuGXuHQ0XJb4olSVgsdCSXpvWsYkgk5bzcw52bz6qXNfwLVPXL5EhjRY
ZFzZWlu0ar8bydRCWlntR7muAU2JM4z9WhuiyOoe8kK/pNk07PnRsEoOTrkfiPY6xC0EqqRBkBXJ
Tnp6r9s7Sxs+gdU2G2YYAvAK6Mo7HmVWtGc+j49dyvSG0VZCwSW0sF0HNr0rwzGQufO7VVBRdtMy
0bx17XEq1OzH6ox677QJksc6ptYfpcFQbxGbVEuVwMxVM4S6kSLlSqZ9O5v9XrEctLtVmfs1OFMq
PlT2cFYlUEwofvpMAGhVo31QU+axMq3asIvVn3xO35SSMq/Lsq02okAQ+gQWAwtlMDjNe8wW6VHQ
gQQO86mrgzI2ZJKU+aItFBCEUjnrq8EKox7VoMxgjPdu9ox88bbY0UchVWVjwLI+US0CzRxYhKfd
Kn23r+hXVOtc0xOnTtcdlZiQNo0s85d6HZ1TLxtz30lG3DgnGDov6qO4b5bXprjUFl721B3qn8E2
5G4WnXrCK+5+L1OvvNV5Nb+narVujRryuZ/A8SZAF5daZdH9rA+NlVyWRFwV0NPMafkBoNjUz3ML
Ksy0WWJkOiXg3HaBq7k/eaMHiTtWoS261mcyTT2U5i6CBaqIkvJ8xcjLMQKlDQ2BmKxrnBoCn2bz
YmH0DDKBs9E2ojHsZ2fdxZW73Ia5S3cOyOsXofTnUlPTT/Yq3W6Oq87TuvlcWryGtZ5txzRt9naK
uw1331nC5t9Fdor1ryk3zKVCVnN6WA7AH5OByOtOn9J9nWSbOoIkzyDsXCPWvEyT/IrMvggRQnCi
9avAkphQSeATx53cdAdXPS2x+jUwUEgUbQMAMRh0bMjdxKcnMdZZYH/T8e+65nOv9pJoH7SHAijn
P6Hd/5EO67/0YPw/yK4Ap+wiTvuvlFa3tKw75UTMw+9/c0v8z7/5t1tC2H8BnNAYGZjOXdOE8eFv
xZUw/lINzbQMmO2Gat2Fo38rrhTnL84MF7OEELZqQlyHMdH/MxtCcf8y+Fpd5YOjqc49OeI/0VzZ
/0iA+V+SKwt1wV3hKEwBfYsf0rrjLP5FiWcIA/mk3jRHOY/Lm1MZEnYA8BUkMKAQEMnjxlZVgxMG
177LaQhJYVagPmUNQKe0oVZoMu7jyDaIZKy75A3em44sl/HyBimWik80SgBaDP2N6W30Z4SHaNA3
gkZG1MCItkkgtvrYEZLHIeuoEqwJJpIKMBNNZLWeK1nzM5VcTY+1ba87o7KtX1YWEbCnSOGXhpFT
e9rFRsiOThV6+D2k+snUi5lJBkklIBpnz5TYTzEr1V8mheufqGaS60+Ni0mw1Wu6X/g0/MnC1dCF
5aKvl2lZrZ/UFM7vf/wsfWQTmdXpNMehOqF0KQh7eFpM/mtm/PdUM3i+tf3MssctmJa3jmTfFcVS
ECxexjVHfLqe7cGuT6gsZsq6bsS4KzV+uZqljF/WZvyuN2C0VGS8QZ8rau0pbd9C711pgsasV3wj
y5dNNrMkXtm5e1WRiuuad9Yp7ofyNpSi+UjNOvrQZm3G8om/efZXxDsmR36znh3kWQcW78JfjZh4
Dgj4Ei5hDD4n5k10FgLKraaeD1kqwZ2PVdW+aaKOfKUXEaecjZhoUlN1hwAGE5c24sKImGFfzXHK
ITeWo/EajWXyOOWC1TBMCLLrkOX3b03pmJ9Zo9q7vuGdTuaxv2nsNN5GNlM7e0VWkVPKhZHr6HvV
LUGH9bOAcmwBG7DWT9OajJ90ybCtLfCiL7NlbtCsuB8qY/SHmeIOib0xXeyK9agpVwUMoVM+GirM
DSdfzL1GjtaHoWr54zzL6GOSuS49a8EFHmP8CPAt4bSM5JaV7AjB0Uwe5jRzzqw76vc5HtT3NkmW
lzQurUcV8rvXOXyJwZL2dWTbDTBeVWAjMISTajeE9aQpzHNL4WPedGhGlm7fZisTBAVIrDt34wt6
EKqRpg8WlPJhWs/6V3K3yRZJRGE+sjze9fRZh8q1oDa1uTr4yBiaD8z0OIoKZTmbjRaTHCXjz9VR
pu10tygLsn82Ql9zdB8dQal6nJ8BzadPhYbdYUnhC2jrkG7pveJgMIH3tpY0jzH0h21f9vSjbkLp
z7gsmAq+38i449mKagohIdVH1MvdYyJMJSxTCAN3AgDpCqlPU7ScdbGUf+7W5Ae6q+QcISn/iawU
UluO57bPMnWX0vKw38nRbTOKfi0WEMfeqljFZiqYwftx0dF7JXEn26BUO2QdcT8//ANNoEXjnPg5
e0dPgEfHEpsO9iMQ9YxpLW/Ej9sKHmHR8OggrAiqGe2VadXSb8vlbK2Dyhoe6VCHr7GvGK5cST8K
s77awHfdwQ/z7w14zD1ZUAjPFUDYIhgbvi0L76Nj/djaJY/RqAx+Ospdallenh6z9QvIdat5OgjX
NrtmVLjlrUdwWkcvYBQsILgRFIV+V2FSAKNHIok/Qm/uvqr5pYUCPpd7UV+y+Xspkl2GNTg9jhC7
pasF4/Q0iqObPgz34WKIoKNoTlWWho4yf+ETYwJNX9ltEj5CQ3qRzQYXf7zgj27k+FA3dZBgKY58
2AP7vNwkBWujo2331/gbBLcmd0N91Yn7qyef4I5FMl5kFmN6jR2k5SZyfzliByUbDZjjMf83moi1
eAktBQLGF3KhTWcvPsv/TSeOTvIWoSUsPjWdPRnW/IbFjoY/KSqYPNRaEOVyKw35M2f9bYjAvZkC
3CE48Mk8jK1+ZOT8dZ/siZz4xj8z1X6KTUJoae+zVmeikNTys7NdY28ZyiBgggklGFD17honGd50
K2rCbml9UA5B4+oH3dFOylimvsCoXxmN7uu5cqMb98YYIupcNuxJGdbBj4BYG+IsQx7c3fTUDMGk
P5mCrkQjHFnYCr4942FN2bsOw7norNeSmBG+en53zfEki5Xhi01tTmyekxpnlh+zZxGu56VC/7NO
0zszuV96MgS5yVrG+chNNgmKfmv0JdBT57VNv1S+um/PnCA+5huEmVJeFsYfVnW+v4r2NHjm0Pkt
83dg3RBeExafPdYXFuQD/DUQMwQ2XEYGlWUCvhcMcL9qLBgY5yqcwdxayWR7rrJHRZTNrFAYGSpA
1L4jXW7mRD/Finlo6BQcFxnCrHGjH0xtz0Oyym0+lg8pecJpGhRDBHIiPzUVsz0q9sRcwqWwwnX6
hhED2uhsi2o3l89QnNbqaBjfq9TQPlyhOmLM9xvnY2HDg1gBaS6PQULohRfN3XIy1wnNYyr4zWyx
oAYsmTjUEdYys+12tlOmvOaZTjyY0T60bvnEbp1t2fIwIOpORXZmufEtrMpv5UeppqQ3Q72B8C/Z
i9gijCv7uZArpofvrDzI6jGvg7RHUe586/ZN7dh1NFtHP9XTZsx+dV1zSsvLqN+q7Ayjuazey/7M
FC1cCOrry/jSyoMTnXgK2UHuy+8s7fzO2Tq4e6o/CW16rTRBNx2s7iqLHJX2ptCzPV4TMBHOjzmY
m4oxnB3vtey1NN9j1mPmvnJqKp3yaEfPqX4ayCpu9I1mA3HBkdF5BqBks1Y/3UxdPkoW+5LGBiEp
DAGvGEJzfUuRKNbBoLV+sjx2AEedEL19oKGvtWMT9dUFQrcn2bsNOIronyvtXYnC+bcS/ZH1fo3+
tMOb1eyF+t3Ko2xvqfEKPXJcd2CioZOjrWBoBGpxuFXqu/6yaI/A+zzZ77GccGLeWJ3N5UHtd5rp
Zc2xVK9LcRvU6TOHZ8XbZuxZ5LBF3k7rbzc/KndwR4BMqmApmB1g4nuULjuRXWf+k/sJUe9RKO0p
0xGQtJRpyYcAax1DBWLbP2fhaAbcbgY7NlOVvo7ZjeG1cD/0aWcDmVhyBMMPAPtHjqoV+eR6sBJI
qkBTzSgcQMg3BAiU55UjF0+gKv9M8hVUuKf0iAEP3fhRtjut2E1TTzkTB/UUe1PHoopwB6WAMFgG
VXdntNoouR/yjvVaRv/ZHlTrdzJXgdra2zuuvqZNS+Kb2T3mMdFU7eBP1NSGHtOdMmFkCFV0dzNA
MIyY+1oQn80U2uNtZdSiwvkqkqfV+TPacF9kmMpdCeQk5peAHZLtpZbB18Ect+Exq2JGdPmloB6b
VuRQU/Wm4qO8a/7Twh8pCxOmeWYaoBqG4e83vDALT2i+orm4FLSZkcLG8bNan5BFhn26gWjpGdMf
FLetsRMruTrxjk5fJF9thnA/DaX13/iuNP3fHUL/6EvowVwNmL9tgCugPfrXvsSEpxLrGmPpuY54
YrNuKgKDVXARpG7Ls4Vxn01KxUb+0hlLqXJnqeNnm3auD1vJOrH8bjajpQPAqjQGsMJ1tjaE9Xcz
Syd4nsPIJVWIt5yzBC4J/EcIDs98Z8Quy6o4F6vQ6ssg0243oB85JJM6BTpOEtCu2bJlTcp7etcy
NYAiA3DEn87w3NXigBS589Z7sZYQCzwNG2IEHmyt/En7+dlJI85ijuylaoOEzTyKF71nI70GtX0f
OzJUOaBaPFVJjixujHYRhYlH4s5OL5eNqzLthhhUiD92vw7b0qoY3wq5Tg9Jo9QbLBq2Sw1z/5Sf
lVKeLRDzy+eivojmR+T67GnOeSiv8VIelw64TiF4J3MspmYjQ85D0+Wzk9xYlqA4uhQFwmR2QPe5
QY+AFpGxhMi3uFW2d7lDLLIGNmP1MvBO2NBNw2HhSHxah/5nTR90Q3lcjK8yGfZ81J4wYYw9/qW9
kixv2jRt+jLf3h8m1PnbMa92jcqD1A6sIO1nrQdEtIL3SbgBs1vNVmhcIzSpzVGfr1r7x1oh7jiB
Xb9EzkZFvZ/CzvhvQtU0mvN/sSM5+JA0m/YbvRoqB/X/oAmsTHCKzsRNkdnTmzuuKgSkAt+h/KTe
REGl5e0WX0TK2iluqJ3wHVNrqJu4MfJ/Gub+oynKjcLx/zZ4899AF9vf9T3csv//gGzh/pd2t638
Gn6XkC3+dQRz/yt/41gc5687VgUjGYJsVjsup8zfOBZX/CWESZA2R4uFROD+v/6ev9yZK5qlmu6d
lHI/U4A5/D1+0XQcb6Aq3Ltxn7OJCMT/wPFm3sc///KEEZbo2hY+PEgxBAYK53/P7cunkuiYtcq3
RstjVDVsT2sTE3FZDY9qikhhwELks6T542RadVPtTtkMo/I0R/YuyxZqlqTpN8bdBlvhzdlH+FX3
QPqp9JzeRvSZwJVouWSWeCp90uW+xcqltBjMbuUyfbJvyaFWJejkTHmidqXWuhPvDF19yp3xvSpL
RtDRdJdKkhNAh/7Hnp0xbBesL9Shf9AWw4XIAGINxBGsdpNvyZV5rmzF3NxJGVxFcuGQc1Dqy0QK
aJE6kaAe9xloix6jwjCpt1hjtK0DRA6IonLeBrdlC1vERgU2vctSDxNi/msZGgK6oJgDSrjfPuO8
PDVZg1dJ7/8He2eyHLeSpelXaas9qjEPi9pgRswcRWkDo0gKc2Aen74+KCsz703LzrLatPWiU3ZT
FBmMABzux4+f8w95GcZUBShpI/jhzHHN+Qntc6ORLgtjeTZnjnkQrDloGIDnzVZ28xj0mdCmUJnm
pj+OmoBXFkrKNX3jDvvAGOxAJw7YuEjdpcmlFzGWKJgUhc6ax1EHLW16c41lAc5gQwWvpCaulcvf
zYJyglQj+1FURQPW4E4WWrQNGI0ZRHx2Vvtu84FXai9rtb5oMMvDdhaTM7ZmVQRYcAeA7OaN7Yqk
A1IB6Y9yHmpQ4xuI6rmY+oO2lN/FGTsbDRbvCaSMHvWSvr7RSOl/ynX7Lm7rXUWKUqWPYyitJqKe
ukxBsa2UwvBTnTd7rvD0QIQni2YIiVerTMGc4KDJ4Zl0RQcf9TzIyC5S4RPgE9H8bOTybVNjBBQK
aUQyqAa21M/6Z9KZI4VCvfhEKzRDsq6Fp/KQYuokoHDQ5kM4LPJgz0OxVKcYLEnuaVpaHDbwXqjs
LTGZ5Q6dQfdKjJ1xSdp7CKkrbr7FZlnk4bjK98c0KWlQyssw7wjFjQTGGE5boimn8T4+Ika8eNo0
QSm7GxS5ab05Ymd+02ekTMzFXgVldaoG3/ddlxv/wtc+tpCZ7NYnoVXVJzpDxdGoU1qJUlvg2jL2
qHA4Ymqs67cGTeEWsllZn7VWMcOhQ4CRwllP73yGJCdlxgfOHJQhCkvYnsAsxQeqIwlIbX2lHDr3
/kKr9onOExrUlRY/i3hbBTn+i5CzFg1gaAdGZczNyTe0VkYlsiuvS59Vb7QqlZ8lkLOTIW4cfbJx
zeurvNK2c+6Vkvn32aRBUiFvP6LLB7QEGRrWfj4Be9ArsH8TVUQorv0DKk6/xHgScf6tMQjCgQS8
0Fi6G9Vrd8uU8ZCZIv20tLqWcfxWiIsrTIYYCkA2awQ7Fk0llYZHGrZd9TUunN90S7n77ST6Va5a
dnUvEQ65C0jAKBJym3d1eZYwvbrHudMbyMHdq8SHKCk8xllykfP+MxaV4YsOGWK8mSWlcInUIham
I6itVHgpet1Ms1OXCGXZX9hSM06aydxv+QqpApSg5etaLO88i7kZXymWH7dYVz4U0M6fQ1zqb1p9
129xn6qHlgLN0A23bRM0Z0zgMFi7VJ9A4xORBrVCdKFDNFUB9vqQZ9oHHeMemyFLB37XoJcJHL5U
sXCLk3R6xWROudwFQE39itCvTitNJT6ex5aaBdis/GRhQvs9t4b4qrQo/sSY3p1Hej2tJ+P15qfk
mhccfobW6wXF18A+LHN2GmIDHGCHvtxy/ymvSmSJ1l4IBFE0NqMjZ0sWUZ1+WhKYnr0lPmigPeh8
Gy5c3M1RtLagyLYsvlC0xaFuv7fUyzIFjHKCn9vxvrbmrStjsqy0ma5WTqYvADN9rQzMXhp8rABb
xC1wGSkX0VwdOiqsO/ShFhfE9iA5AeGW6hqOLXoAW7d9lJr6sDS9DiQOjYSoqRqqblmqcEzRED4a
8dgap/Vhj5mOoennDV2SUNukI88L3rQu1hEuf9Tm8e+kBJDWz3rRIkyoS1cTiCUVM3H5lLWC4mDf
6zcrWaXDMmRPvYpgn9GtoA51GL71OA9OQyMF0DViJw0pa1hNQgKlx0AANkMnCkiW+FR2Qv049QsO
ikv7JgpmiZ5EbqDjnHwSp/ylBSra0nn5WS+UWGGRUr4F5709DZL1CtnN8O/31Cc7KNxtKr8lDUSf
WgXHBxtrdRZKOLdkV+HrFyi/JUWZrotPWpasPwZqGa6ZJLtOYinCwZqDygCoXy9DEEtz6aXANq+7
2EknFy8qYt60s6fMRtBl8U21MP2evfKZJPslVvEP7PMedFVhPE3z9rZRe3+a+rx1Y6ADpxIdtV1c
Go7GMu660vHdJQdZHU1NHBReAim715dkgbVkyZUntbJ5tPIG9fBsWaNBvq/HFKIBFNW5c2J1l6+K
oVjV86rYd8vIvQwiW4/+OcWlCQOKVngwRVovxrDeQeHG1yKWLjAXDA924+QXah7bpjF1R1mPF6eC
BK93G5FqQO5yXDY/H9W3bcNDIps42zymy9hnbEC9DH39oEypOqU2BrOU9eVValIvBRZmvAol+Aa0
JSfZlYvUHN77vrlfVwtBX0n2ZVKMory/Ero1UNRABIZpkLwlE+4eFtm5r0IQQIhR/SYNMtpbfRou
lnWWjfahvue0qCeq2bWKJnSSsgPS1S6INtnKWT9xcxRfUyFDApLmLgYEd8eU7n5O/TDJvrGtvk/T
zmGmxYNfh44nUnczYd9Rm4Q7ANZ+FYdLv3EQxA33qFtrdE8zb6mxiZq6jxF2wjnBFeVJmNMbqehj
NkmpT0FJDyFhwCbuaZ/1CrudjkvbhPGXMRO5zLj4aOtUemqGAtORPU9LKUTIc6y9aCiSulrcrqiK
j9bTDKeJH1hfmjXez6NERWda1I+l3yof09ruAUDVxCYSD821KXJAU6ZIT31UpxnyigWRP0cim8Tb
a0ZT0wa7hs+xnWHEACQczKUuLmqP189OMalipKy0JTcQTqFWC6EtXoVIXdMcuQELR88P7GlXOf7L
0e3/H5ewFP36j3/7qMf7gHTaV0KZ409nH4MzhvEvG9dPX/fivfirzUL/v90MOddxQPzvYVc8rP/p
2/21m42Lk064VGQDmT3kcP56nJJk5d9/a/XoqqzRr/5DN1vWELfE88kSMUUwddrMfztN8SMD1TwT
3Q/LxElB/x/1sjk+/Ok0JTDjDERKVHE/Zf2hh03dGP7+lCvnPMqOEJMuwlUIaUC49OXMs3zY/6le
zIsO5tue/N4xwvUgPSFYLl3jh+wy+bF3P6/f1pCKol95+ZUK0QFHcbc/5KfivYxgeOE2To2xidQA
sKaXuIsPU8CPncJFV8PTD1NUeFMIX56vF1cOyAYf4wNaxcFyTJ3VacP2CP3VQSr5CAAlEkLqka4U
ZmEXgXXyxYA0JSiC3F09wa9D/dA8JQfFhThy6QN2yfEMUyjCXdZHXOiSoB1tS77iDqHqCueZDmFm
m6fibITtRT4YVwBRl/UMAzlS3e1QXrJoChufrkBQ+qonhFSvD/VDfBMu5VNx4BRzrsL2MISQ4x3K
zhGUZE84awEoVcjZNhTn6ozwsIlMICUZu3iJb/Rb7eVndRgi1cPkh7dV/N7+ijzcQf3nzLYcKdDd
zJO9+JfuMK5+E+q/L0P1pJB3cNtAceno23XU+554i0/LgS5BgKqcg3JyOAZ3N/Vnv402Dw3kI1Sc
oAv1792xdysfg2NXORQnYL++ERSRFMw3Tg781vxYPaT+FlgPI1tVZPrpAyrzThFQ9+dYFGAq58D6
dCcHfV87P6SH/GD6yi/pUNyKT/nD+jGENdfRu509PjuJA+/NNpzJ0w79afb1ax2pfmxPXhE0Iemv
m4bYKT3EV5CnLoAsX3Qxx7NbV7/mj+Kp+txeKV1Tq01o0OLmOTndBWdIT7sgq37uo+Kpebl7bUSG
7uNNGRluxZtkt/Q4BXTgAiCY3uBJHt6AZ/WsuWUQK1E6uo1qZ0/GzYhocDHanGwdUNjF7X7IXASc
g8wVv6lhc5CP8zchqlyECLhY0xs+Mr6mbBmqj9VRicaQut8KDPiiPko3ZmIQe5lfei3rROR7n+Ox
fJFu2U/WD6/MH4xoDTJKcwc1EPzsWjzRfDnJh/LETnk0H/OzwQroTnmUHu4H9dj/BVNEkSr5AmNf
7gIof1JdM3YloL/DVv6+1P8BrjLXI1yfupXO6LZ7mEEs/uA2buxQWbRBL3MNnfvrFwRBHzaPV0ZN
hP2vJ3qrM7jCsxLho+VV7+ATnNIRbfqH/uzhGeAU9mvmZv5oY4jpyB664FkI+ipihflFCIV/sPOP
zCNZdMCwuq2DsI5v+PSbed4Ks3w4qsmhCoDa8wenVwdVkWAJ6wftKIVoSbpJkARZkH2hDl3SWcPO
42v7Wb1M4XAsguIFqB8iD8F6bUKL2Q+AZDo+Cg4mzq/QhfneEMbfU1+PyqMaQUlx6xfze3KG53BJ
MjR5Pe2sX5mQEfWf5+1RezS83p8OxrkywiSaDskJhPcl9qkWXbVAqW8mr47txEEc/bwEiKUzvdHr
dWJ/cpBs4fu/QNI4799L++NOVMDqzKbH4vaeeAB9aH/+yvl9pBHc/bWxYzq5s9qVyzt5faQd5lMe
TgFkj7N5acPBX1zg0BFG29AAPFpyDodX1V5Di/koHJNvzDi3cd6h/0Zonju6vV/cJzH8BHnTkc8Q
qk6bP7mjNzu1Nx6tW+lo/Ku4bP7gm54JNN0uA4vpIAdyAM7ZzVwU4b3SuzuaTd35uh72zy3P68/k
qic2Dju4ZTnwtP3UYwlEbQiKPaAi7i0uNARHdrsLzX4X9KSHs7SjOtIRMXUHox6/8GcbWSV/DUa2
mt6jHWWP9q+EHQH0r4cyt3uPNNdy6cZYUc6r2lB8bMPcMZ6N76AQmH7ZG+72LFQlEtiBBKYxqkKe
6Rhu/GhEAFFtORDChjdJD80LdCHnD4i1f7KMKGL/uc3y93X0D0K5s5EV6Aia4rn1OJexldHYCzj0
uW0If1DgmYDF9zvXdLgDhnJ0jFPKk4DlyODMfFdwnwo2oNHT+DJjNF7RsvdXr7I/787dASJgQ3gK
JkbScJugPKwhDUWWIW5o/r5k6Ue5i/vDDCj/+2zNNkZefuL17Iq91/nlbO/TZt8k+YFLA9SBKudN
/LYeSH4XmYeYQNX5JqEc31CWsPhjPJTR/oZ9qDPHRAcWo9/yVUrQ5LDNn9HrlqMZjB7eh87+LWbQ
+z6f+1Bza/4tOl1UPKq8UevVocWUkPmYPJqdhZvd37z1pChnsgzuX24EiLGLzirBIHVNl4oKszKP
+K2z6cyOYbevyCvYMtOHCim3XFwYNDZxlMiYufjC8Xf9nj/z/owrPCwn9nRPDAYfTJMnuTDv+KM7
ZBUH3o/hZk4Jt/Il9kyv5ZLWXzwWp3FZgD9xF0qe4HqkL/2xZe6owebqjBy+ao4eUQN2MlsldoLz
53Hir+5afsqadZE6cMwAeBe5ChPdFb3J5cxor47Ak9l/to8ZfFceZuIn7B0UftkYsaRjIRQETo2p
jEcFW9A+laGh8XuSW/Mhd+6hqmztJNmlG7ugSLidPVUa/PGIbbPPL/FBccAA8QrB3qceTCsG7x5t
b+Z5PqwMR89Vmzx78okgDppTGvUHQM8MuB4I1/1JG+4aIlLBhEVv3++C0uucp4qrB8LBhLs7v6h5
2BaXmxIV4G79Hgs61Vw0bhe/B3ng4gv+E9kHRDKaRuZymv1yQvk4BHqohwO7MgoenhUKR2LQUbjN
YR+CdPf3z1LJ8vY1wknRAx/Ox0hsFTMXmjtN0OmOEIGy4NNkz2Dl7VPifiI2heU+k4kuIlMsJXjE
XhfQJ3bJOxzwhk7vcdh/S6O9qeemAeEq7CHosdXlAcovxC74ICUzT2RXbn9aEYBrHyFVvkMfIBRY
xftMxRM0kA+TL4SdH8LjOVpRH6bBvhwGXoKDoa0QgSdvJQ1JSXUJ0Q7+vNHwoRKGrdMeq1AXY0hl
pvR+q0C+3TsjSsuZj0DOixCoO6vHiAYsqQfzZX5QL8Q0nnXlSufK3ce74WJUpwhJf13ezS7cmSeC
MZ9DjuQDN7DRk9rHw8l4DbYxLEhCfTDzXOYL8ChiicmkhFgVjayEmFikcFUTGwXrgjRaDMyz9qGz
fMWHNTDZYoB4us27ENSEtZrfGb36dWY5VqQBC4FnJgZTO2YR7p9s2YaPTQyJBPmrQ9oWxu7dbXyL
+0z4bHQhPMuFBMH7lgzy4DOwrnhQfsc28fcMX3yJiLXvPPtqxVN7D0OIwASsVEch/6QWwi10p15j
kghETd1pncmOXbBQnuQPKcNIurPvelzKdErJLSabXq5dPKaf9WUf6vagcaElw0D05OcAyUnJzSB/
jkmxm2sVtCQqqUuHhaR7O276GZ2nh/VrCfdEYSCzyUhXupDIwVKPAwT8AutioTxx5FTilaxjeJ8H
8Lq5T23IrQ/g5g7FITnUQbmeBH7vil70uT/3X0DobJrVAQA5hyRItKsXSnhBFnItPm1zB3Fhnwlm
p+4cwJa1szOnIhtDFrKkOmh8HHTJoEhuyXNyjhSZTWGMrGhPuzCt5u90/+MjVfQpOAlnBstBZYO8
BfVE9+6v5/GynCAH+KY7eJtnBQOJ2gJQzO55e9lTOJXEkRI71qUJUebzWlL2whGj5qhd4mcQPgNf
iE/GS6u/AEXSTyRiXoqoq41wHkcJLdAVh1OAnTEskNQ9/XkimETDMY7qF8aXiUI3+DpyCrkf5dss
2Ca9oBc1ksnglB/qJ5zqWxYwPLw2f4JoGenfsy/r0h31G712r/Spz+7dOfC5TvIAmtTrwipgiyTN
3PNQytGalwSC13KfFZkiEB/unot04BA6kFnsjyEsyKS0gG/YqGraN3LTdyyha3tYveKUnZKacw0W
L8HsNx5pXog3tNpCe7SzyPqhaSgrOf2b/IQGHVAQny8ougYzOd/+eIX90EcaBseBmUwj3q2j/Rxm
/X5uFm+InPO7uhyFH6SnTEChP8UhbTo7eaYpKUcZmPEg9WlmuPl3ifnwsfAQ44/Znf3Fe4dPS1Do
bBM9OtvgGg3H8ODu2Tqzq3ehp3kD/1rdPQ1F6tpWf2eN6FHzEahHV2Zhc+bieCm6ViD7khTw3VUA
MvcLUJM3tM5a2zOanc/yRxVlUeelF1Tkll+rj2gTH7dnt0hqoJnitXwCChi2zLJFYnK/CttCfTkU
HmRf91t/vwwMAd0ckuln+Vhe1iRQ/ZrNbU/rSIIIazFzugk5iJ4Nj9lOWE/83EM7hPUwcuaTeE1D
bGDP4cExd533wUGAyeHinX3RNHx6Q9q9J92Zvyfb++TeDpvz8isP9nx2H679CDLYHKH5kJUtGjG6
bwIxSrenA5IxNkoJ7Hm/A4qNyx33tNo5AYnsnIMAOmr8jQ8Nuw/FROL/atdk0ntWJxxzh02Nw+id
YOfm7KmgDff7YNA5hgYUWLnY0d24EJjZBPk9HbRIojP2Q9Nvn5Hh8a2oDJag4/IR/Q72V7L9OstV
4wbU0Dowj55R/mAraIl+/evmF+QenUP3jTPFFJgh9r02G2mw118gWe5h2NtHmSMAQZm04ET9vP4F
QdAXfNoAXu7N7C0kLja/wAWTSPlpJB6ySx7tObaJtoIv25xAVBcJEBKx1Gu+OGqzw+zHRYGs4l/n
34hn/9NjLJ7pf65YAd/NqrVupDNJKplmhfs3hSX2de+TPMXTKRixhyA2wgGAB2CQWYELpRZE5YiY
VhABVcdiq9PsPc2F8R6Wtz3fWiJkkahw4LDMriBRSyIztbdr/BKf43N3sq5dhJFTNAcSFQ5Entgt
qDGRVM8HjZpR/1o+02ULhygm35sdnYiNFudeqAmrA9I8/nTswjv/4Zewbxrn4ahHe0QcffNp2o9t
XOH0bfm22DeDTQhZhhcIDNf+nD/1X/s2ID3v+xvKpW7haSE4SbaA/sE4LvbHxOJGkPZ3qLJsjT/i
HufZ7VSmMzXsEFsKlMvYOjJCMPoPTu6mcJzJM/d9BcfNo0A0lFzzoP+SSHypH7mQrfe4iTIZn8hG
E+5bysbBciZF5fMdKifO6kOi5ZwB9ZV0bd+UYI/4s0uY4DV7jhY/LP6e3eBss2fNtvwKZZ8NeS/f
yR6EawLZPhDspYEQ6D6wxt+3k5J8QpQnTPFEAHB6KrszUMvDXXnodZa7XVPKmojo9MjJpInkC3IV
wUiBqPf1J26dMACQ2ptehYeNhaZ4i6ccaEBEcAaDKWRjDlbipeKxODhnZT4dVzb/hfyn8/c80nLv
ZIh7js1pgXsAXeVow9W6NWfxW/5QNWEmkurl55nlvQcRFBQTx0FdjoWS4YrIFESahDmJeILbcdQ6
wpbwXyjuO2MExYwwvdrlw6I76aHbA0i4H205XLNmIeFxBCTAePN1TxFH8p89xVPQPfNBgzaH0kNT
xdkTw4WBg2nv1MSShqixp3QI4+2VHJK6RjnthxKD9YiwAVGKOHZC6vCS3HDVJibtJYeKMIPpA/ns
v16tqPr/H1brP5i7gOKgB5maxjn+kq5YsMJDJU8m33sRH+n3F7Z8hjLi7omsSWjcU0vJv9+EK2Ja
T8N3LcqetFt9pKr2QNP0xPd/YXrhKyF7vGceTFKS9BpTP96zh/gGkfsJXOFRCpTD9qumvpmQ82we
siQ85izSSQyHEwdo0hiOxtFESswhzu/C9VqSa+i37mi8bAfqe24fsWl6dIOZItkJd2COmOfvbI7k
kq54wQSYeeUBMY3km/x9OFQndiESWiiv1HBHipwtpQk97CPrwUzc+WNCNy9qffXYHq1rGRHfieKU
z6m8KVf50h+NiKO3tx/w88AKfz+C/2ttnf8HqYZ4tv9hGrrvw/v/+rojA7ruCL3/+Lfbe/eejO/r
H7syv3/lvxBumvrvNFwsC9l2UdrNvf7mhr0bjukQC3Voq/zEwmHsbwg3QbL+Ha1oEGyq+l8//FtT
RoCyqIs6Vgf8j//XVfN/hHH705oBIKcAbMNbG+MncHbabrz9x97MiuMpFNoEwn4CLAw9DIgRleI0
cfLf7aY7IvjvJeG/fhJYOjr0Ijr2/yAeryJIJgnw45CAW9dLM4rabcYc1KsX0t0/PIN/Ujj7Zx+F
TzNdc0ZQU37r2P+h4SSr6jjIAzclptItLfvMESTkcrr4v/GV+rPxxl9uaa/CyRLNMYMx/PPgWZaG
wm1h5bg3yT3n/yWnkCmn6GmgcoGYU1J8+9c39uey+n99IC5xChbmlkFP/c8fOKFhkKlgAoE3AUGy
avNHPsM5xuNH9VGrRkAq7fv/Lq4C6P7HRwc6U+SZgdOUsAH7x0kSV30rWL2SelBljZswreXXvVmp
CBf3NFTSlMxiaebLWqyGh7Mvu5VkloelmYxLbIzUnTqldLWmqL4hQ82RI4F3AXZJv20pYHu16rRT
CoMdQI3QYDmsG0+wmqB5S2gY9Piqo0ZdWZmELVIzHJupJHugi/29lDVkomTsl5zit1JXVzSDK04I
iNorFJm3eJsGPD0L4/skIkCVKgKCVz2c9as5qeYHxprqD5VHh1LC1iEp0iFyD/FiQBwkroZ39Hs+
02IX3FKMy9Qb+TGTrclpmwLu16YMOeNB323JNIg8lULdsoNqYEo4lBdDJnyTsJW8AAFEOaSaqCTq
Y4u+YG8sr3dDo2e4drRmZhPDkkbPIrWzhlATq3exbuUwbmdAo+3UJ6/QTaX3bix27EACEE1cCtr9
1bp+iCYIfPB2KBRt2jwGghpD9igrpIEEWINUtjN4o0Bd8vGq5WLLYaxdyp+DbolOPOjtKS011N36
cXclroTubSr74lFSy/kZbSKKJ/A5XVnYBUe6u/xT3xSyN5j+8POSjM7gLvC/yInpCgiX2FDXxw8g
dQLqOLH0LCjNyKm6jmHZ4QoBTqHuinCqyjjqgLJ58tYmbtxZ/SFNlOKal11yG8o2Rhlq2Ejq+GY4
VqLASaoCfNjVKyXcLFdJYc0lRmVLng7N1A9Pa6WRvVX4OqFCkVbGYci19HuyM7TtzdxFcCZkYbe0
WHxlE5WDhQLau5xg127XQy5/TLE0joBB+zGcY5MSXTp0cCjkzgylDCk0Gzmd1RvHhCIsZssBQuPX
rIcSi434+DkQAg7VgsQFRrToGwFS66THQRy6r1EU+2MeJ3qkiwzuBtPbz/oNy2WxmFPcYtq5dxo5
R7OgHNq3Vp+SCGkO2hfyRAKAeoUBpWFCXwuirw1VDl2/dZpDa5G01wFh/Zvc6JQiE6QdYIDG38wB
rTJJzvU3Qa3EgwnT7FUTpw1B4rb8sQqm4YEVxGdpM78G9Dz94Z4Zb1KtSxAxh/U5s6rkEUsA6BmT
ar0gaSBjtKubQZ+IyQGh4PtZZPVx+ool8QUZRBGGUxNfJOzHwZWCtccOBJxXgcfwZwZ987ogt+5s
iOHCklyKB0Hr+zdTaYzhQR2atvQELqP/EPCgSz3461UO6mcVa3++TwOy+pu1DZO9omVcP3ZFr7RB
MsltC61HX6qHSZTR221HoRU/sV6eS19BPCMOoGOjdB9rJmI1eIHV9Rk7jjgsFJQyXopCUdCIXUvx
s5+s0fBXcUa9LckkSCaticXDmS2F8d6SpTBxbRrUH1uLWpi7yJsBxKyoRnqVcaHCHUP+ly5rYt7E
AY2hHDN5uB9qMtid1aiA8KxVQOdH42LfTWMdn7MJCU9YHBtG7Rrc/jMqsz0SyqtazYcUhWbKdtY6
fbtXojoFkq4s79UEQB453F5rnVbul49RzIUtQOJVeZ3H2DIOhZEOv6qmX5+ktULUMC/igf55pQt0
hSp5SyPkeWBRVrso9THNFWlwyQjKx24HvAlZ/JLFRReIQDjxIVAFJ+6HkyZ2lBWSura73kAtb0BO
Gp/QxMHzAmJmPR8SM/VBYTPh7mv8qkyAi50qz3+p6UrtENUAe22tBkYTt88LG87vqlAPAZjgQ4cj
slOMlngURtSJY8YjEibhK9eM6dSqQnMbmoyCCjYMlEE0OayFeUUYaHoqmF71IGKELhWQgncNlQXS
z5BiZj/2107Xw/heUctTBZPOf0s9MdEPsrFA/bxDWcNaTbrK6vo67mO0pQE7kGe2ZOTDjOYcXfjG
OJZL+TrPLQDVlqprvH5orfSuTK2dDygNddNJ0psXU0ynF/ahoEUlT9QTatBdp6HJm4HFmtGbiWW4
aEkyRvW9DjY42fDq8JJfWTYAVTnFGdt7mXWnugAVMmrBYHW/+loKakW9qmrjVmXzhInJw12BBmuJ
tFmR5s+wMfmBMTb9zDSGFm/okTFtGXphvXqZ7vGvVJ2fs264GhKTxLo/NPJ4aZBS8erU+tYJMqe2
mKLaOsQImvT9g9kwj+APGmJ7TMsW5X7gD1uefiwiRdtxV9H5Ghu4x61Gn3MrX2uEqWxIvITMEhXj
ArHmGJsdqb2fNG35jopfqKjgxnsko9D93AoJrxBqr8Pw3k1c8Sad0mK9Vmp36NK+tVGSJt+E3qcO
rd93s4fPz3XoZ/pRon5Japl9XxnPmmrKT6pBIx2mWDstz1UyUzzVuvrcYqZTdRXzSK5CbZT8FX6x
bZTr9xhurZPr5WGGwKfi4Y7BD3M4rgUqAxPQZNRHAQyBLHWTRaAEgDegI80dHqQmtHJDW6Eqdk4N
3BVSuxzUiAzY8DpuQoognGTiKtIoancdM+OmTOqI0tWi1KdyQzRCblWqMWN2ULPJcvN2h/oX5XMG
tRSdrvtZ74QkAATpj1sWiZt51Pr0vcQ1D6sXYJZIUq5GutqqLB9ynFImKNtJpmcwBc3jikrvNRdy
oI2zYIV8ADefI5kT0z3pFNE3BqHzhcX8htX2l9qAKG81fXRGuBCE07F0tn6eEFmTjAfZyJtLJuYV
Po41ft0idIoGChwCreMDli1WZNXaWy/kDBna2SBM0ZEvxajdKjHAu2B4nLox9uu6nf1KwMFmk+d3
GaX4c2tsxgEayy3OsBoUAeyrnQwvS9Ci1hTqMJu3qEM/wF0M4YfCXg/lHVQmIlPnadMf7stchJ2M
GJOl5vn3YldZFxrk+K3+LeWE5Mwd5hNjLweoRj/eq75w4QO+wefDcG9J31DWpiHDB+BWsjygPvpa
SyCPTPVozfTlLBkZy8SiUTnL8kUyAGkZqGil+gCYdkifllW8SMoUKVXzYCn0/7L+hPj0sth3vaPA
lN5pjtTmGYbN5pli9aNsk6OudmG9zNe61WhzjPJJ1ZbnZpV+FRl8V6VF5D5+LUv9UdGUS1J0J6NM
b4U10jbfRk9aNwotIuDrbF0+dDHDlYl6VGFG1kDpf853j6KTwHK1VROVw7441ykGBXlBJ8XMLohj
/1RgvKJTFUxDDkhmJQRJgvlDUltYheCXNdW45kXpGabiy4V07XqopSLq2FK6Cehm3p+HTfx5h3+F
eMnkplRC3bqskZwgZTn0ykonjBtPAFljl7estl7SjEiR63BWxoV9aTu1+JtvOWu9h4tnj7VAKTzT
lEejHS4SP7RNdcTYpBAGeCV0DppGwQOyGaG/N/ILeofg+czGEzscqStxWiNrVmkRd/KnaPIQiwbo
moAMtFQIH02pYpWTjPohV2Y6WWn/gkPUE1wdwDmADgHSor8PWBmofqfARNa6dnM0rJDtRJY3gDzw
l0Zz+piwDcNoojmP+iwcslnwNpY2U8V668v7jwU9QaPPt6dtAWPXKB22JwabUz9srY9OPX1AIOfa
MK285fx9rWiiluw3hi4xtk2lOYLcS6GKFq87LH3+ieXMT9QCUXcX4HrW7/HdBLohx1fClKdibw+L
txx89GYsu9UlcNipTsvcbFCzSCaorMhKJg14I1XkVvT7Jc+ohi/90RQRT5v0ZXXEVoF4CZPGRmwu
RWZWJX/LIZZoFZyhQS77Yzz1tECGRYi2cuzBCUn1PdRz/CnqTc8REBGbnJw1aV2pVUC81OsX2t5g
J0tQ33cF+N56b+6eXMJ6HeJRA8o+5pR7ezSKt3JdDj2yBR+JlRTPhdVd+t0mY8Al6GkbKwXvLfwo
5jSWT1UxcBARh//k7kyW41aybPsraW+cuAU44HD44E0iEEEGO7GRKIkTmBoKfd/j62uBN28mGVKS
pip7ZmlvUmZZuqQTgDfHz9lnbZdGkUJZmJQTH9NaO34tGgHPVOSRtcvt0ruLhUkEEHLnW9cisw48
Dp0ubvloYVFwYVSxvB9CqX8oekFOuhErxo2b0/wzxymo+Cjt9M5rNXnaIYtuUdK7X7D5pLTq2JeL
TcPsaHopaHYRPyb9opCe6NZ9MFxtbHvHkBwPhNXbLgzgura1BgkQTZQiWnM+xL1Vl7SlCAjjRcGl
KbRycRHh3HrWmRYFU8BJNGB0y3XguchkoDleNWnZ3XVdK99BN88vm1R/Lhe7wJjddB6DDATPJog7
rjcucL8wZY6WcNguGnbBEwdziIuqSd27Zi6SnWn38qpbG3xKCLGQipvar4wa3YYph3dF7Lj384Cw
fSVtcoma8Xh1x0Gdt7HV9psERvNNhU2Nj62QsbWDmOUEqvFjDLrtvDAs64bkAIpdHdnppVjy+L0R
0kYAUc8c4bTJAMlAmKlvmGqUO2xxvY8Ts/CHUn2zG5JRfJ20nV2Y6VJte3euzqO8oXzayITYQicR
Kvc6HHPKCqz9sxQSzAmed6hlnaC7lEGHUCw2H/u2VvvQhK+HmZf3nm4aGxMCq76jlR6rn5byRZNb
h0gu2F4P3vehwVg4ZCM5axfNhwZdB1yzKudzGS79bSPzNauhIDadtImoi9WqzYrPYvDpY8gCi4ia
xHVmMm/nCzPHG8T7UbQz5PSdJ5kO1yoS84z5j1PH1ujXmGEnwO8608yosbveSBJ9ThPUB2Pg5jv4
yxllMCiFl20jA+faTT3rY+fkswP5OLGdzeCU4W0OntSSDptrPrYHM1p5pwJTjpNO1N7HYpboFxbI
qiCNke2otYucv55AFJPFImjWQmpWX1SeiHYu0A/fmwZMkfCk2kkvQ7JU51SPcghNeECOp0NvEp5g
xt3Y4Fn4HUAUqgIr9kKRgkmcrefZHaYYwruwkZ1DbcarZiRasibdIrrWE0gdHGu2SQIDY1R8rrQa
TnjU6Sx1AG5w5b+bhwnBWDh6h2DGQ2SgtyrpxvAyaafPjrc8ujFYiNnARRknCYpARmSfRRUKsmYB
LsMlR9jmWVjlSNvKcLiYwpkO1MWiFjw10W6o+v6sS+Pmsuq88QTiS3YezU52Fid0lhmzbX8KtPtt
Yj2fhKYUvgOUcQ/sGlZD0M+7snDeB4IgeJY4nMcJItpOhFQhJx3ROBO45/TdeFspjeGygTS4p62r
OXSlpLE2DwRn5TIZVz3my6Nn7SfMG33w5elGyuUr9HFmnjOhdsNVZj9bNJPSB9hjtg2dWDrOeYMJ
yA5XAaz6ermVWGf5DfOoBmCAJ0rlmYclLtUFSxnxagOc0UgtXnwaYWpUVXCwSn2IXBO0kIO1ZQ3J
ed6QxEo+tiXsuE1bheOhb7KvVYnNrLvaFSL2B4/opeXJNNfoodpQbkPTzkF6t1/ieSn2kQdZmOYZ
arABpNho8Wr6DPvbhKZJH+fGexCgeCrOY7pr6vlh6mpnU5lDsMtFqU9Z78haJ5fKW605relBLCG9
Aiyz7E8zvav7YIjoKiVPsBk9+4pU53xVk6n1uVXmPleM/lymE01zLZg1bhty3guBDp2IY4vPltqE
oG5pv6L2r0IjgJUffzFF+qNxC7qj2JpHjFaukmn2LmMdvPMktDPZiOGzrQ3gCHM0QYIfUJQ7+AiC
h+qLD3JgF8zy8KbqTBS7RsGmtth6P5hJdOo50vxssTEfqhQUTVfU6pItHj5/7SHOwlpxx0FA+d1T
sGuTWOzodZMHs5X9jlac6dNCenVHx+R8QR48h/Azzlx0kuKrEQRor0jNo9vWMvksO5z7sMOk0sTD
79pqQv0iOqT8pPCDQ59H+ZkwZ7UHY2be6koCxZ4bo96GuWF+8Oqew9KwcQzJi/6uKAwbWhXcyrJR
9cfQCOmdoovrkm4ofTACTcu0syQkNpNqtULBp4Z6X+4FV4Y7Wdu2ru/nHqA3hi+UQG3F7LQbBLxC
QJkasy8Cc4ktxwXzLa/vF8e+ssLKfBeWrcm+pInKFISjaROCOEXtO2t1LxIDRsgiwhPsFIwzW0Mx
XLA0JgkBsLcizU7XRQn/j8aGBIemjWcYdIw7wp8nG+GzXD4xHZJTmrSdXTcmUPaSUiPFgnC+jVge
GzkwUxwC5dZ6yJ0ST/rOIulsG/hdleW1C9oOkzp8o4AIIy20onSrvcq9Huosv3LwwGvgHlKBVjOq
FJCpBxi8H7rM+mB5aOpbPG0w+ZLEf1iPrUgqdgmmhNdoTAdhudude4/1RbuBaUUIs+yhq25x/DrQ
zQXgp/qsEu80Cexre/Ye8mn4SiglCXGT4aQG/vkucqbvTrU4+8Rp813gKK4dbfs1ClGvpNV8qGOD
Sx4d+AcLHjSwu6C5BEDcXTQc8ad5YiG8ibP5NKpDPK0qO92HsTIAh4kyPZvH+FICyrLr+YuR1D03
thFzt8Vsb+lNZCV0YThvsyZ3d6IT76o+J8x0phEju9EaaUEcz3vRj/tCFvpj0M7TR2lX3KNsz7gs
e4LnLAYeiaUqECXsGzNnunMH7x7AwnmJ9eM+y5F8Q9ni9h8ic5nqz4WL/aAIxpNqmM6Uik4JGnwS
uhczzUQP9cw5mkamz33qdFD9HQaBu25CvJ8ut24F3JEM/F4mpEJis7z0lkEQ+yIlkAnA4yaOb8am
9UmA+w0/VErmYtLXh7GID2qSVyrWn3RjnsM4g0aND3CYQBt2Tr0lfz85prfPsHA1wfn0Jfuljm9a
o4e1vlpbotUsvVNyqvtoync96RCdI+NvkaNH7n4MrMeOAkFrUVl32+vCWOSDECALRssH9Tdwu2h9
URu7MkRGgBvQx0Tlp8uAQSVyX4Ddu4pAPcuM86Zm9Rb63FbWPg+GEX8gD87xtGVmXIMi32uZ31fg
8aO4+QxHYtOSjRnXq80SnoVFtM1ltU8tSvnG3H0ecrB0qbijOXpTNaLb2KbQZ7N2cZTot1ILGqmh
FyWLr+n1ndOKgDaCb0bm36Ub1VVqO5J+x/Tre44tEPgG3Z6OMK04Nc5GMVafsJI5y2Vzgn04LClO
9TiYDmGIMqaEDOikhAjFcNFhVsfFlLka2BdFNx5IGGwnjAAG/tI0LD9XSeOHeH1xfoDbqK6phn5S
BtugF3JoY30OG/O2aEkgabMjtVKweQfdHo9pqgIWH2PFirkXk0L34WIE3GfXtg1kLkwi0KDUjTpv
b+i0uOBVYvYBPbNriDK+2aO4aON4P8XptTNSR0/61G+z9j2tzNezF5FdnvglZJ+57GiB2VYYXoQa
A6QmztHh1eATyX5xotud8JcaC8TJNWkmHe2bMOrr7aIf5tzYZiy+kMOD/KgBUTnZ2faCXNedLtIG
kaZXsV94l0ZfnWdt7WeStWyUhyLg2t+zxvRE4Q8GFeZdnPI3VRZe2EPyMLb99RwWMSWE7kwkoLwt
6d2SWMfipkIVGvQdrDeXbvfV5tlYE5hNvSnKYbqxsY80AJRwIHTJNQf+TeZ2l9hA7hczJYEgSK3x
9OmAy4LU3flQRLd1XK0NrqghsnYX9SRis9E8iSO9rxzrfMp7sBQjbArSTtcFtg2OndOsEY63g5zv
oizAiEecxz0ePYXd0nZiY8vWaXbTwKiwSSpB33XQTOMo4O7JvOJuu3MT54F2Wo+MRP+5dPr7xmHr
NDJ8RdJWnUMaUxiMNN/NEYdS3f+YounQjMnBWc2OivjzEKkbKkYfhCw8Mu/9Q2YP50vq6QO1iPcO
u1ZFbZAa52Wno6/zMJ+BF9gHiXsNU/809AK2S4o9Vqwjvwn0XlnN7ShJKtCyS2tejMrWsQ448p4E
GjuIxXgHzrgFN7fApQvxdIzBSgS4QDhhdjkO+WMC83Oq6UicjHewRL/odjC25F0OgcPFb73KlTw6
SIl33E1820zPZRadB3q6Td36tjcp5kWyPSuq9orz76GMNZ0MlvchC6PpJBcd8ZNCbk9VcJsvxTvV
pBeN6NOTwFg+UsGGNDKd5xq0GB7m3CsC88JbzPjOCrmHG30yXS0LVbnRK0MijUH0d0uM4UECYCKC
T79LTSOcNzM3rUPkBBaEqwjZlpnOF6NlohrWAMCbuDv1WtYF6yM7tDPQtRCb1auMPeS0q5UFaoW6
oBlGZOgtr5s3SnRoECenBjGLAStWoAUaecLZT0Yyr/akSi/nsWnjiEWLM5jwNqv38FWinUWjMyGQ
5+4pJFNErrP0NO2y6C5fguRraovkOptrsj6pnmvgMkhnYdGI22GO5bWtIpOHiTWIgiA1HweMVGhJ
sEYopRidIr4KYM7XZvQ1i6YAuXnsODY88rD/bIz1zAk5luO1VfcVaknt9RxWAgIhv/trnwUCR5Gi
uampHp7i8Kju7FgvH7Gr895V+eBdGaDTyi15o2an4xCl+OCYu6jJpmtSh/bnwIjMB4xnotNyzDRc
hiyo9i6e29uEMly2i0MNlVV1oEFVPN7WfJkdhufAn6uWoEpwhhVtGH/RtYLr2C69704dLf8lEMNg
mNl9km46l/1ET13RCgK7QN/KIMM1yWy5N2YEFzAlDQHzkCwJG/swXjqDiC+9Wbp8I0zv7rMCikDA
zf1skKP3BXAC57MgCxqmvbPxvH7wRwfrcLPvks1oh49hyilQ0rVeb7qRA8DSZnXaioIG2J470Ygn
UxJFD6pDEBeTPdhZ0HreYyRgwkMt2+FCT2l5mJc+vWskidUKIntBGB7BwLAgqZQSCSylFDMn8wNT
LqQoSQJVquVrQW2QnnetxwM2K9lJ1XbsP+aigEjU1XkN54cFxNaGqZnvlNZVSc59P5F2u9Xmkp7H
ncTPK76hNGTfRvlCHFw3/Ocmqh4fs+liNxBtf5zaaTlAsCFP1gKr84lhaRnBBGk7xjMqZ1KovrBJ
NQ02yYY6DrzLoFTGFT5LUAcUSMBqI+OJzEU5ZCtdhpJZ4YTnTjNh3A6/ez1NUFxscJrqr2J6+7e9
tJLzIHKSG7NUD3Uj6j35n3Yfpm52Quyk8b2TebwxSw72Puy6K3PAeYsZ0FJsSrVMz3qZ6jvdpRge
tX0JMs4KzGYb9k2+r9XYv/MqM+e65hZYnS2iPxlGvRD0E75xxVf0NcFR6ggLEorpTRSy0dikTy4x
X3TOWg8LJyfF6ZP1ubgkOqIqpTtnmsAJUQDFCSBMMJXwROO8t6oQ81052UiwtUkGAJQdlq55b9BY
MhszESNyrSntqWpZYffJaq38NF3NxrQcIzI6nbyMKdTxO+G6VEGLXNdIyFLKOV9g8ZRi8/elQLFT
9RapBC1wliPKMEXAfh1wlSizwPqkXShan2ylaKUAx1pyC3Yn0z78vYus2qopRWJXhcCK8oYXIvGl
om9eubVqu5O/A5pKWtcmUVElmnpWFDMWNmpFj5K0mqP7MLC5Ez9phX5LjHcJPr1syx/dMUruBW/u
3fDYdH3z+LfLL1X7N9xBv3/pABcc/8x/oDoPPJsjJZq1//oL8/aTQg/Myvfyb//1t/df0sc2ivOX
LLq/fv4fAAXb+sODJ4hczxWehvr/T4DC+i+uYwkTgsFK9Uci9Q8cna3+EA5XX2CblA3sJ+pC+6cb
wPpPSLUcDzghpgD8wt+R6lkrJ+FfCjoqMngBrIYAnqmELU3vqClUmHopyZCVN2H+I3E+cOvcIIrw
FTH5lBVc8eGGRgjnMwoy1PnIBL6hq7NeKmx//guO2rshn6e2bvgL6ioAADmtQiAyg4k/Xs4H2aS+
V9/E/UPudtsO9Y02vv+/mtP/Gxjjf+BEt1AC/vs5vvkSNV/iF6SR9Qf+nNTS/MMTgmsw/hZ6ndZ8
tPGx7f7v/+FfbPCteFigJHUlu+8/J7Vw/7DxmwCs6RE/esJkJvxjUkMFkcwEZJwAPfhJ1/qtSf1S
q6lsVoxj2VJgzKEsizX2UtIoDWknlOphMURev0+S/EeZJ3gnmZ66yA2iiizJ1AnCngWEbpB/x9ib
ZpNkQq0d6eVBRE24N+cAhxZ7dA7P3uIvdKTOS4Hnn3+ceFr3ZLddgdT2hTpWVsVoEInTGFUtfY8v
Zq/PNFjraYdnK7iIKQ6+GE5NLazthnyLVw4plCqmQ8gMQC5wYXqQcPSviSa+urHG0c0Z7btgXpZ+
m1ajc2/ls7k1Qsf4TG0SHSIKEkttm9Shsj3pinRZ6PTg2QbjZFZchTBXMGAYJ66L4RhFKA1a31Z3
84KdZBtARoL2xe2wwdWEfGwCEc/oImfbKDU8Zl6F/NEyHeBZwh3nH5YNcxrAej5BctWz+zA3ncYh
Cm+zNzaOFcn5fOt6+spQaZAPSQbwjhW5CNOyxMDSw68VZe5c7MSIUcSEmx7QPULK4HLIv1uVdTJk
w85uH5DwnCjulwO0OjPcl+ouoI9W7eMKoD5GrnVGYbmHhM//O0byGqSx75EUrx3v1MEm8Y158Ku/
HuyiRDnsaLFydZ6LpFez7DJMWv56wgo/7FoasNO4OHl9lF+9IyTiSK+Q9lre02R8plrGEDOmJpbR
nwsccmfgN44T502fX2Qqf1gUTEi0ReUb6l6xbtnPDhVbMRWQMJuo1KUpXXvd8p+NGtpNm1RuR89J
Uef4suXmxZjPq8NFbE5fpEjsR5YwKkhtheWNk7ORYF1lRt+qMs+hp83IXWxHAJsx87X+HhkXZiIS
3BKt9EM0Z7ZfN2N6Qi2Asgs2l85bU2tVqB8/AHsbWnioZ0J6Rw/AtrLIGSmFj08Ntlj2CKElhTS5
LPQdoYUs901vo0MaArq5zT7bx7PNmjMrBXDVmw7IbuiNN6JsN0Euoe5TtacIXYG8jpJunKw5k257
k2cd1+e6TPwcwf8lOe/xHXoR+8StzNsOnOc7KLCFj+i2e+MBX2q+2YOkSduAJvHtOQpU05FCXw5k
880e64JkQFwiGoxKYm/A7sf5YQmXtjiU0q9PxJ92PUYUzqr0hrqtPPNoumepUWISw4hV07znqoya
uh/xoDXOyhyy2euDWT9NQEZzCJyUBV8Xn6OjAwD1m9m0DrVq5F7bjFveHtK0whEC2zXMv+lInPNy
U16bp66HijGefrz+Bzxt4i8mkDQ5yPAyE9CGNVjDlyugD4wGaxokDqGrQ8y4c+ASfR4cMkWtPGgl
HXNgO3c9Toebvq71trRJntaYJKKcboYt5inqYJIogBHe7bXdvV+GdN45ScQtK0XGKiKn8F208hs7
x7WHQhGprsK1fd3WLZYqpnyfTzcOVFBuwJZxnRdpvYlcKXdo1MLbNjFWg8+eZvugSqkaNTj3wD7c
ySlCjtN1XvnBwu2FIJBFMEqa4IzEPUxdVt7HETYIVlnRkKf4dFMKkvLp9f3WNeNV/7AXV41/eyH5
T4y5Xg+6Dm3z5TF70fjzr6DLln9gFcFipXLH/7GcfwZdNh1BLpsudwLo9gr53j+DLtum64e1YEqb
ChppWP7pr6ALXzGNuACfUUu5UOR+q+nH0kdRl3Bx0pPsKfwq/hQ42y/nPEFUGyvVIW3kyp34i8yW
T7RNNDceKudPQdkH9t5GHPQ4K7u6B107Z/uQ9L66UVGELR/3X+7K8xo6+Evuxvs6MlrkmNiRXlkd
KXsz1fn7gWYBGqJbSdZmypLi3kRnrGg3KvxusKXnSycwnyr+LcyQ0qhL6lEeYn4HsTTlLruczIsQ
YRcNtHXvJKsjBmZ5sQca1AHhzBJNBBZQ2FKcyhxdNKmlnPz+gIgVOIdR1o+QDlusWfKpKs47xM3U
68kp6BOj60rh1xYFwjthByI8jNydst3c6u7S7KOgPASkQqxTS3B13ts2BfVtGOt+gUtEhnLbwdDG
OCc0ceouaW0CM2SUfXqY4ARTniJN93Vy+wx4wlTQiSHLDHtiujEwbhpk5p6l7tDRwz+3ab2NHTMw
ARDELcaYuYeOwMplam9I6g03yHgCYG8TtggoWcvZX4pA99uph8OJ5MLMoDWMhXVZB21xD2QTDGw1
6/nBBLVMPGhP/XaIF3PZCC+XF3Y3jQVGBaNdXuIs8yWJVDfiPrwWeSbKNgjCHU+BpUtibHdbs9DJ
NqGFhlwdpuvxTVeI7LvGO/k2t7OF4k6VBKdhWAsqqVjlXJRWldEXU3KCgIruKB/Zc+CdD02HoXCX
h4J29iDWhFJR0i6oz90Z8hoGBP1mwsWGlt2RebcVquG5LLOZZ4bnUTcVPnPYkDaxflxKr6S9HJ4l
CIEkLL8P1GOhps2p8aAsgadtpsr5RDVdREFCeellrgGVbu3CMr7RxdCCEaDnBWqXxp3upF2k96ka
nOqMGix7cIRo0t4kKimK6z6skqs2MUdmZh930F8Q3dYQVy3jxzw75QV3AWs+cepontbOoWZA22Hr
oTl1VJgNp3WhTDxgpsLqvllLqcdzAn5EN+vlfC6gONe953uDXQfoNtKFZgIKq7joLipwqbWM/eST
dsJeW1gLKaM8XHBKkah1bxN7KnuisrkwWDRdhEDVLHCoEqJcTXTxOCiSU8tIbfBHoxcisk2JAFer
KX2b42uVn46FmJdyS/KuKi5sbGLa7625AIrpYnka16LAiq8uacjHihmGYlVb1BQTC0AAk+AKMHB8
UdMpGW0ihWI67Su9X2pbbPWg8zca7X7eroQkZ6rZN7l2ms7RdpWX2raMwZ4Qv7XtDjc5+sL0vGxY
fNb/4Dz7t6fUi7Ps1VPvP/A8ez1Ptp2rpm+fH2frf/9nCoEzi15DElhwRKUtLUnE+GcKwcamwSVl
SacZ/SraXTsS/8qLcQRq7EnJfa3ZMeXyQ3/lxZ44pY7JT5FjsFbfh7/yd9d/Rmbt0f9+Ths8vsII
AkPPc0ziY0uQBFsTHM+vMKXGurwNYjaDYWkaKk4joi8zSUt2Pi/rKQsMw42RNtYFXTnB15FbFp6O
jtV8nRI3MDaqacWpyp3qQ2JNaBk7A14x2q7qE6aS+PLUvaXgiyRdBUWZvHKxL0SKQOP1OPTo+sdT
KErtXMUsU3pclY/uMU2lxtJsaHeTtPFQTCZtbrQA+JPFqYksIa/llJ+S/vPvD0uvLNcL07QdcjAv
X56eKlnYmbYQ0s6b0QnANXNUmPm7ZVqopA+XY4OS9fUxj5fz+qjPxyTOef7BJsoWdtWtY5oAMQIk
zcEIiLiuxcPrA63B1PPL4dNL5W0SZXmSKXoc55gN/oVGRetCTA6KC1yJBaYfD1DDN0kxGO+7WTvn
eTQrCCo9pf6NYdL5sPQwhaY4dM8No5SnnjRplhhSIWPcUG34AmPMSW/RmvLFlDn+gtQmaCEMMl1e
V3YLqb6yhjTzX38YSx5dBdenIWjEusr0WIRSsKKevzdUao4oSqr6RtuG+C2NQ3dqqHD4ls8B9gzE
jtPOkREmfUHRq2mncrJKPm7Tyye9VDhrjKMEMzkO1mUQFMu4b2i44AYR1sNj5MysmnR2sTg0FO4O
ftbj54wTSGWMyK7WxxTrEzupSA9dWgUlJrIZr8SrSro2gvVNjes70+G4QOfhRTqFTTNU9vR62/VN
x+s7r9M5BLL59ClGqqY7hDYBMBCHmgshj03lbohy5xErhRR3VLaP8kyiuB0IVmnV8T0CAd9alukH
aioEbRGDWLjnOWRIlk7bP2gQWAzK2lbncZ03CNMGAZZ9S5tBwDkoRye5aCPU47QVTwXe7m0zZb5d
JxSi6NGkN4QKE67higZevu2MI4qfCivEIlr3Z3WYTDvcXmg/HYskwC57meSuoBudDuI6nz4Wcq2k
pWjkuA2G/W3W9MttUjnyfZSUEcxfC1eQazNEp+njg5DfklsoDziuzsNe0pezfJdLni87nDNjWg2U
njBQTfM63MjRiAGnDe18Swi0hDSrIBZF4t8F4YmLoxjtZ07SIIpHUgwhvJOK6l7fWIPP6Q59TOYw
PfMwTttNaopl34KUF/u26LhMRqQEN3E7lPMWix2ZbkdDju9FMDfoDeM8P+GnmCF4TxF21V2+jBhx
yfaOVGQ4bdsgFD+QuuuRbp3BfixjKWGUJcImpZIO/RfKGuN9ZZUjXMGYD52FNZjzNikxtZjITCX0
6NsoNIaBZrycr0b7WJ5TdQ6iagxO0toEKeM1Lj73fVnTj8QePcQ1VrvuunO76x4+Pm3nxbqzl61g
k/fW/Z7mRgt4G2cALfzd3d/zGSeGjpooUhxD7yrKubspNOkvd3XEBcExJ8Pz3dakZcSm/eI9nprL
W2kr66c90FWrc7RySS87rOp1rT/Lu41UesZIhfwRQr0r7Py7l8yDn3tkYBH4XEx9w8EkxI+qB8io
u5Zqtks3Ef5pFNdv52U+ran5vL7DHKXShORv8qB9U97yXM7U4zDrny9mbW9GrPX08F5KP4l8eic0
0fB+ss6ILLTcvLZ5fYFPf8Nv5RP+/4y/LIv9+t8XcQ44yj4Pv57+8z/jL9emGkNaYM1A81W8NTL7
M/5ycCmn5sz5jec4vUSKA/Cv+Ev/odZqoaa3yVx/nIDir2yC/IOajysoAnAOrz/2O/HX0alEEoNz
VQCVJ3Vm4Ql4dCoVS6LmpBZih9Ux5r5DK2K6jFsrOMWKyoZSV5a42Yoi7Ezj9wKJp6EJMWGXmJQ5
tHU0YYt6ieOUHMLOQbTvG0Uyvx+x1tj2g4mS6NnX+EfY+TzMPH5MUrCORUmYKAJYC+Wylwt2yFtL
pmy4pNhy3PFa+3s8NtN+yUL3o1V31VUUJuPF/2BMay3NuYhDkY28HFMa6TSVuZp9z8HdQ9lT/chV
L/xoVClmlnV16zae88aY6+98ng5dnxP/AAR9SJccz1o3iWcbk+w7Za4OLr6D1QVmk11iv0tnMlYb
o5iyu7yhDPD6U/5qRC4PXO/IOnNBP/qK49wu9DOR2eC+mZ7T/Zqco9wSe/rXxnvTaPuT3x5vrXmQ
TqfYskJNXj5hm+HOslg1PDw7PI+QbHsYhl81Ln0OqGHH7euj/WLeaEzJSanTyyEp278crWk1ctJJ
QHtKawr00/zOMrLLGPkK5sHy1Paiu9cHXBPmRx9QM0dJOnIX4iGPIvp5nkK6fNLZj4X7oR0SfSaX
OX/jHf5qEBcdgokJI3oJffQO6e8l9dlirbkEFhqAdsTEYkNixju8/jA/vz3FnKBEvSbptWMePUyd
VjWtvhbWKGODo6bb5EP8znZLgVeVoRXHNzEVMW3S5pN8I+A+HpttlXNQWYrdU64lzJdfTuQJnSpR
s/jDMBvbgV7nD1ZEK0vQ4gMYxgVUx4IX/cY+c/xm11HJzbI3I9Lk8x3NlyVdAoV8Y6HSUQS577iB
C2rXs8Jl//qr/WkgdjL2bgUlibmC9cfLx+sMt6HLQi5+pxJMc6OouBG5Wb+RuvnVKBoGk2cLdxWt
HG1hyjPGzJAo+Gnrnh/SRLekfcPIcn9zmSmuS4IrEXUcJDw/LbOhdqswKYPFlz1Odw576s6UVv7O
dPP+vOAk2VJ87MI3PtbTCfN8saEWQrzwdJ/lGui6a5j3bLf0euzT2yQdfBcBL6g5jwJNO524wj5t
DS5Eyao57E9M+61p8tPkXHuCqAERPpLHZ428HNjpaRw20hY/C2WHF2Nqhz6FIBxQPGyTdqFTxuCX
Z6u7fn3SHIWta7lYWBo/YKIKOFTHYasqNC5D7HZ+4DVo3GmXWUjdJiTcp21WlEb8u6V3xpMOhXe4
Yaz+49MoL5vRrAPD9MOmpnPCpZ0n0LS7v/5UxycQVRAlyERxs8bxxjxmk6nBYk17GVzmeJbnU6ww
556L5cQwjWkXTfHyxon301tkPJhraEqgXNE2e7TGjcYpxwkTRN8GZrBbGg13SkUjzsRxx3HxxiT9
aQkyGjGeSWmeQI3W/ZdTBal/3sWIDvxWmemh6TxglSjF3zD9+NUzueRmWYUoGPRx/qqKk0gamAP7
KqjUt8Isy29O0mJal3GZ81//Xr8eCw0Sa04phCUvn6ibFGmrzFU+XC9sUMaWriZcxLCsnOY3Jvwv
X96q6+NOZBFME0U/X+ChSpfEXXh5IsQvnQo0Bggqb393l1w/EYvKIvbilPOOgkvRSj32SUrhSA3l
+6GokrM8TIo3PtGvpvnzUY6exc0pXNuSaZe7Ak8P2iOvZ7tHKA2Bi/J+lH14/TMd6wXJ+66PBaxO
rBcN6R19pwYg2cD+BZwUqsaHqkriuzEs7fM0ntO9lbhQmln/ey9tzbPGNnqfTAEFRTrM/CTF3jAc
0rPX/6Sfts31LyIOQ7K5Tp0nNcKz/TpKK6XmnJmj2iHf09XeXOSlpfbtSKdUY/a0jTTi/vUxjzK7
f74FSfaCGxd5arHO5mdj9nmxlFNOJ9iEAppincT5KDNyOqR74z60y9sw6MfLLpvU6esD/3KZoBkl
OCdVwIHxcmCwWbMycglFrB7sUypzCw6lw7Klk169cWs4Sh384xn/NdTRrcErlgycC8/YR+N0EUXW
rehp748KCQ3Czun+MJc7WhcFzSxl+cZH/eUaJc3rct91EQYeDU5RyCalzEdtkpEkp15ssBq6+J9s
Ov8a5Tg7UoezG42DUqD/hunc6SkuFjSObmXlNG8EM798oHXLZkfQSJuOHihbRqMmcuLDARw8KZQq
H1TZv3VR+OW8dCX3BK7tqwDn5fQwyMPJMOG1TdItzrQNJWEIxvDjRB3uS2nJ4oz7vDzxappvX5+Y
vx7ZkxxLqwLhWLNFc7k55sgk/GxMaVbH1dk6BXdj7GVfRmdT7TS+68bLfmyG9NvrQ//q1RLyEiSy
JDRa6pcPvaBIMEacR/0MQ+u7pXDKs1hM4Rs7369W3vNRjl7trNrRtNsFhjlurXty4862tlq0ioAC
r/53D3R0dHS5zpVHTtnHWbk9JDV4praj1eb1UX51dFAiApFOfoCc5frvz/YwVZhtWQkeaK4LTS+R
M2xbupV8i4JYAmaxbN+YIr98g88GPDo6TLsxZRcLfFPcLPtWSJH5aZDF9+0IHun1Z/vVlCB9tdrQ
I4e2n+qLz56tRpTYA3rAtaNp7G+qgTjUjFP3xhH/qwcim0IpFOWP46j135+P0jp0ZOPe7qeOnrb/
zd6ZLMetZNn2V57VHNfQwzF4EyA6kmIjBimSmsAkkUQPd/TN19eC7s1MMSQTTTmuQZlVZZbogc6b
c/Zem+NudGEqn0hPnt729xf0y6FMfAw2B3PTsE5eiSbBSKdkRvZZtaZalJp8BjBXHvoo6d7Zyf7y
3lG6MTiuUjw+fS9oNywNhwIPsY4NsE9hVqZTlL/zMvx6FFrPAJEN5I4nFwRsyrXMBtCoS7NwZ1hC
fZjl2J/9/ra9N8rJ9mjOW84xGk9objJm+Xggy8SS5X81CrpKyok2R+LT9yAixhsyjrfB+eQFWOjN
wMiz9J1X4FfXQqSnix6WsyaH4rdvWz5Ei72UXAsnZdzCZlwyt1vvVWd+8aJRdGXVRTvpuFCs344C
Vqvvs1EZGz8DHYGfn37iNpodqPZRFPvvfKc/j8ZXwaZ/9QusVYuTOQh+at7nEW2lKm5xPmoJqE12
kaOunenSaat3tjQ/30K0cVThMUDQbOVRvb04w0zFrOsJrmiQQju2UoRNxsJ6Z2L9xUU5BtYCZBXc
Qlbit6O0ol/x3LoJ1bImjb32YIuBKolBl9Uiz/M/fi9cSuXUKSimOcwQJ/dwQPpj+jQzNxJk7zMF
rtkG3DaBPfz9t/T9d78pjKAlZ1eBZMQU6BZPrRMK98isHOFslmHOx69RVbu1twWzBygL522H91a2
dqy+tAnEvq0+WGMTDojzyiAzIVaRojFgI7yl6G2mOwiMot75Rg7sTEYCURr/nVGVeAK0MaI8rvvm
vu9FZv7x41mF1zoAGgAtvHIn24W4QUbSNRbnhZ5vluGcIQ57C9zTbsorefv7u3a6ygr42S5FVTrL
GA1o+Lx9GXhiC+ceFMcV3dOSFraWP/V1IotNzL9DYAx6IXvnSZ2+gIzpm8KisW14DHpawepxBMui
sn3UyIsvLhT8BvrSAqHbJu8r0gZ/f4mnXxUtTwt8neVaVHOoIZlvL9GBA4zSjWcWNySFB3Bx7KfG
Hcx3Ztmf7+QqpFl1H9xHl6rg22E0UTUZFMdooxUegkC3UN7LXPJ6xE6kPjt5D63rTy9M+OjHxbrG
U5M41elTCR6pFZskf3Zjc1BtRWzN2Ip3bt/6+fDTf/yyOM7x523MUrQDKcGdfMIgUtuKLpDcjmZB
lnShu1p98ASbl9vURD8AVkKfUGfMUf+YZMW4SXozv4bpIq5jNHRoXJLFgps0+xVRhTLpjjXI4C9o
DrQU6TjkWmZD+bjkMVIO466KpY0K1oO4QFS8RcRI6YN8LtmZu/DJbtjoFniRqLx8Spa62yK+yI6m
gCijmX4NR9nAonWR6YtSF6ODT2Nib5UcZlCfbZgbxnxVeXDYgs4FK+B0/biHPWef6QXT3zb1Mudh
iH2iAslHv9LM+kWZWqoC0YPKbKLEeC6zGuGS0WafjdlvL1TrFTejZrCsarJJ7mAUMktYFXlb/JKg
EShbbGf+mk8wzAlNn7sjNiQQNv4wV+ZmyiqQe0OteVOAViEDwRmLmEjFHNnyVl9KgRR1gdkRYKci
bKWzl4M7gmStOw0WW2HBf0o0m4A8p1uuylZmW8/pm1AbWkWKU1PrBFtWOvH1Qy93s23nhIXkEUZk
C+sNytkWvGSqRe3lHJdoNyGU6E9eNEyfMpuKCKoSB/xGS6YjVuKeNTCxXmxzMIdw0rSE4Ps+JfZU
KrkZYrM7IO+1zE+dQqu8ZiCsd6qKY+8qycYxCdGTLGDIYiqRO/B0mHxEmjjeA3Do0YE+VuufRml7
jyOuggqCheGXG9BU8gtabpwLOe7P1wJqxgVqmri/04xCIl9o0BJKOl2SFiMKadHiBMW+oEbQkR6B
DG3MP9xYjelee7PhR+f8WTzZLWEQFAwm11Q7+le0x7IR6tIl3EmTrMOiUYcoLuxmWxcdlCpLolcz
y8hwL2LM1wMuh2RQ1zWTjrP3SjSyz0NfpgrXYO095FainYO7WdJtL+LywZyyWyOZ5WaWfftozqYH
JFQbPbj6MlMEenULwWnTIP1vi9HlN7PqCbfti4T0LSPOL0fNjKYAK4Yd2qD+5o9Ni8SO2Uy544ai
J2KdukpjhDHVWErivtJ5jg+4kUYHeVHm1o4cdqlnJOSC5/ZMbLlaknJXpT5hOXLJoUuRizGGY92q
q65lsHB00dQEEGdTePGu2eWhZN2dLzOV5lZ5KznGUGuZAFNO91Y/GXxHI8S3MCswhoZlCR3wdjCa
PtuZ5rg4W8/PVHbrojXiyx6Rz8VY2+xikNd+nWkkmHetlvYht8OE0+rELZlhnUCr5+debgfYYdpP
AKtq8nBbX4s/V0CNrYMHjB6fVRZruIVE115rSJRWuRaxC35gx7Oe0PJUJQB/PaVnMnjtMmx86UmU
51438IeRHBHtJtrM27oinrUNehVkRWlegyIgOcDc2Xyr/WbUq4z0tlmoGzHwJQFiKpab2F9EtYnc
oaLPNAEnDK06dp/LqGkB53lIfDaotixYSkkHPlTUI95RFc9ptbWwWamN0DVTIBDPl09arJG3oFn+
bG29NMPWPxZTco3mHVIKRBKFGE43r50pGtNNr9eAuaTRklDQeLTlE2MhJEGMY37mmbGnnYvUiJ/j
htVvg1ppEZtlzki4kLzWWDqrbCQYtYmWr2OW6yCxKzE8DYuZe3s7M2iyaLKNv7i41UC5yxj6xZKg
cwhAmWT8XiNPHkBK10jo6hEsCy1+Ld1hPp32IzIwMgegpZBVNUkXhO+i1yC6rHq+mDugU2ET06UK
SEbIh63SW/xyKrZKcyJFTkzZBnxC5p15ozG6l6zt1Gh5B0rjXMdBl+/0MvU+5HM6+6HfaT3mJt+b
xo1tT+ZDEgNw2ndWCsZucqHoBEs1zK8wLbPkbBCKUIYhid0Pfg7/LRgcpZP+KCbjxqzVDE6nWQCD
IjL3Xnsj96/YOln2IUl758l1IRWfW12z0PSaQDYebIV6DcZ1xTwiM9t4AQUyEPIFAOupKCuXixpn
KQN7jrGSTp7RPSx+J1AwpksOh4al4yPaQWATtlx6P2yWwgK7F3l+FHZ1JD5E9G2etVx68FiNcbSD
rO5asNxgCNXekLNFjm/vud94yboYyV2tG1tjMbgCBbu+CTHBtkAMO7vIwGM11sdEZpmzS2qt1MN6
lNOzlBlzkHDnFqpGgYNhZ9tVknHimUYvVKVnFwENIh+4r9mOtBthH8Uh8Qz9Z4u/aKIviIoxtLzJ
6iDHtNqT3tjWZ+h7VIGHsrQeM7vMHe5om+d7gwbzoXW8xgrgMq9vVImnMdCV6cMfzZCYpqqJXmpg
y6REO6OE0NzYaxCBm3TtLqfQYQa4f4CBEHpSB57UqGVQuWsJ6ga/SXwClVkCoJMYn1Crzfl9ly4F
aayllZNcaI1AsBx7nL4uEZP1lWsm/T1hAGm/8/Nk/Gx7S/4Bdo9uQp5bBaddFZcvWs/cGAIeT/yP
0h2JvBCpRliKMbclGaVlN0q4kVMiAqknrG+DBron9Et/tDbzkHuEy85Ric24yupqP0vgmruemw0C
Lp+5xHFlGILxLfDMNPTQvzlisqyL2pPwrVRVKTuoLLH454k+463Ox0LIkE8shXc3ab0Ilpx5Foab
lZCb4sVWhqbakFfJEOUmCltNA3kNvhV0FIKv+dDMEjxmI0tgNf7Y9I9mxEx/NqjcyFakrWN+gVGa
EcVom21+JauFhn0gk0TNWwS1Ixl6cWHVH5faWXJCx1qZZF89M03lM2BnN6L86KV9sbdHd1ja+4lD
Trt8jtrBpK2KJsXOqo+oTkeThAeHnAdjG03NqDjOa0ZDySU3C6cJbG6c7Le6WmpXD6WruW2x6ZZp
SJ/TIjHzRw9J7Opa70vmSXxvA/DuCEpZMHmNrHaqdGdC/Kq0iTZOl7dEEsdlp64js8jOLX6Gu87w
kJ2i1i5emK67eOvVDaYXlSQLMtySKhQ29RpcS5OOyUubxREQT3OqQfsgZdrZzuLsKxoNxS6hvwmp
qOc/2fD9mpclXR3W1IHnGVjMe3FYKfZBl40N83I3l3HzZPO3ta1IlLa36m4Y91qJRwyuI3vSoISG
I7ZROY0fCT2w3QvY9NrjAG6m3dmAsojfXBBUb8cSsam/qzNnamgnxd1RWmXWo04uIV9jboP0jm0q
Ptfj2qjOegne875phgSMh7CVeAC1DgNNSS/9MiAFXDCadyx+iz8s/i7vywa2X09xNByXWRynAhJp
yB10FIS7KY928ZT0OJ3MSEBMSyuDSE9z8G/jeq6vTOVmzoWWasMFohl3Cmg5Jk9zbllPkEhlcpcp
nKd7O1my62RqmbCaOu3Om3kce2ie8Em2mk+WAwRWy3/yisksQ5NyBVhyw5Agc3thVzvdbsRNNbfF
q5GXs4e6Gq9VMODSZuds4fvf2Jk33Raeqr4yIZp3ZWXMeLbNqIn3i5VlXoDowqXfurhjWFVd8rqK
LGywRWb/PGut1DnBCKqbkZrVYcaWgddP2MWrL1n2A+o0OsmDeTfcTKDzC6x3RvSSmW7H0UW57Nzr
eclfJsFqtpVJ3XwgIWcmO1UzWZhlV7Qc4SKjOa+qhF3h0FrwfgsWhJ1G7hMANiOzMhBJlrK3OSce
gItpPjzKxXmIlpkk1yLGOGVBdSzXC7fdrvU39ty/dgRHBWM08pejYrg2vCm9bkT/jBMi3VBryi6n
uOIC0rYROL6cSLY3CZ/6nRqn9DVKHbMH89tXWL77eueWCV4XNglGFbIStvAhBgKAXU/bZXlsskEm
oAHo2FA/ZJp9nDgHJcAW2BwFTp8SxgKI39qjtibal/lgg1WiJnfQNee1zOXqG7bjHGWGlDjDJItu
y1FARpPY+j+ICFx8JkiHnifjztbj6cOSNyTbYhS7FIlX78zZ9z/59B8vfLYI8CsqkgJ6fdTuVFpp
T6WdV8eReKhdugKeGnMcPg6ixBsY+ennCn8OZ9AFa0AwZRxe18fWbNQilvOE7f0+jUqSG3iLHmLR
jsfSd8jfNJfhynbAC1Z1w55KQ1buOuXdMlWkSqgSvUq3fDAHUJBjw5dN/PAaU6PjEWLnsxqFMvsh
rYv0YMAfeVxYQLYa8KsV2l6FTjSJS3TuKXHMfFtOoEVclsznY+uxHGKyts/HOe3OEgrYAQzxDwAv
LrzK3neE3QVIVLs1eYYc5YRKH8hbwlNGA/hFm5oPOifsgyenfC/lZD4ttkskdFNkn6oKa/lqMfWu
l2QZdiBML6Y5qu5nza347TAv8Gs0F5Htn6/ouFfw7rBNh/QRX2NyZelaGSpbJ2MqLcZgKhztIdGt
+sPcONUd+PLulqjl2d0NdlRwYB1N/WAXc7fVeRWtZcABnHtPA6fNYJn1M7pM8qHpqeouBbR5E5cU
1L+6veAMms50XXX/Ka0zL9nZU5SGSevj4y0J0QKqGm/mUeJ2XTmwRVsur0Jo1iGvC3bUuZlufE7R
y6h/dpWr3RZ+Hh2gbxNlnCbpIVVUI4JEA75nTPGN7Jz2xi6M9C5N3Zao2T6/TCYCDChLTIfZU8xl
w/zSI9QAlzoZxPC5/SPlKOAWPWDoSLT5tyiPl3NJ1/EDAWhfyOGSHCwsL8ClYW9aaH0XY1mlX7S4
lHeofs3zSmugwEUUHKC6u9xjoeO/UfWwy9hRFmFka4UVkMqX7TLO9OSQZdEZSqyPi9/4F/aA6jW0
XZIylqXiBcbZaW7BkrobRV/2HKuudq5c43wAE39muzK/6HPnkx1Z2s0iDBJHWpvkcz0hksdeJvkA
Ls278lzzlgnDeykzm7XBja0bL49eO7t96LmGL5w+ZBOWAKM+T4WfFGSGZO7WAUV2BN/fnRdL2hws
fbwpqt7iu2FSJbIpyqimutYNagx2XXY3PqVDikVj4QA89VGKO8TiIMK6ZBmwZRVCaDJqCM/gLS+j
R8Oa84QzFGWycO5bhZXX7FwfXp2xHApVs2QTBNaxQU+bqdk3egtPlO1bf5tUMNU4ixq3RHHo05af
7zQhFuxCbvqoz4nCqQtNI3Cibm+nkUxBjmCFeeFK6rYBMB3rUTmlxFMcu+ZXBNnlLrH9NtrlNjC9
cOnd7GqKfTixVIeKKBDQ6ONNzdPKQsUUQfRtga2FD16JbwZTLGlYsevs8fyYxR62SIRGK8/ZbkVt
jrkJIINLVJtdUZEdE4o95C8SXwBJ266DXBt1e2eXCXVip8mMPCiLJiOrV1m9cZZXAqDk4nDzgNNP
GitxMpDclxMpJXHaFt6NFqWuIGAOTF+QC2t+In9nTvB7uxF5gVpsPUgtNkjnKg0YSfhsYOAK3Rkv
pV17eKaN0n9upNZ+dbuuuynAeZDUoNnETg3M2t8qLRX5hrWttHZd49e8mEjtCE7PPLPdpq607yul
MbUhqUzzzaiJhoWJraW67KmiEHLSjbnawZ6mcNzORZ1tIdy1x2qQ0P195BjkItp5x6tA2+5LYc6Z
TSOy8UguGLuVHww7kXrYWOWUoYxYOB+72Y4uu9bIIJfRc8KOnmbjle8oQ2NOj3vqTW6t7r1upmxc
LW30YIOIZ71t5jTe2GzFXvsmX/PCykF9kflQl2eTqSMdbsbI9C41az0zQ1ESpHkDGEdMDIy4DMxq
ZkvZs/Mniz2q6yc1CK6hnCma+gOFo4CZlrtnxoowZIFtbQ7NSakaekAuLoeqELdLPfjNrsyi3KW4
08zTxps4im88ICYkJQ0LMM/CasZdBoFj5bV3GSnY/cAUmVao+jdoPSZv71fCxW1VNHq5l3qrHebI
ebKckhwHp4iJTh2pwoKJHOBlhfPcENvFbrvrYDYX8ye3tqKXOGPlCWe3rm5FmrbJB5NNXbbhDGuY
lHwK8azoTA7b2Ot0XsE4iW6x6gsv1EjDgZaK9LPcaqlFnIPNaeu+GCIK2byAGac+EbvJFqEXPEqN
OjHo2BgccGB3drMGVc2wxkXkD+DIG85j/tBSP1Ki9OqA0EiUlCb1IxG2ShccHkuvN++k0Pr4Ncvy
vNv2RWm2ZwY1t8tqjlV/1Bdpqz309Ww9jNQrEKWyuRk7keqjokAih3KDAZkFRLcGxwErr1wZTpWf
CgJMRu2C7pB8zujfjKG3wFsMjCYDwDCjDrmq8yr7QoQFIVp1mszX5jQzAfawdhIC6aqqhr3udFd9
4lXpJrEKOA9TUhp3Q+/F3r7r58HeoOizQQwoBLrgfCPiuoaGE9l5XRk8eBgHo+rIyYhskA6qU5N9
39EAyj82dVsB4UfX49phYhbFwvatoAks4NG+rtDzeAviRaZBVCrdhba94vmpZ/fzvegKjbQB5jrK
ta6Xc86hcX0j+0JnY1wXkxXUvgm9p4t7mwh1dyyiy3p2PHLUnJREsyRy/XZfqbxFu46S3kSYpdqx
B102LsRfzlDO5I3XMY8G9uAsAmwwGds3c240xqU+E07Is+0gpy5l05MBllt5v3fRXnMSHWvuU2TF
pXc2DX6l0FSwU3iYqQ4Syj2yO9w5EhFaRV5ZbeqfJrBgzpriQT/gwp9JYjmnjjl0N22LFnfLlG8O
R6cVnKu2vWlpPMmyTDN3L9Ooqe+ywrGhrxfaOH6MZkuPXxupl9p5giZMnYvJQdrHxFI3x9EfTIRp
CirPV5lYyk3CCmsLMRxGSpDL3qExVJ217HKBkpF/BX+aLy+tr1JKfrIMSEYYgPPqJU0kI5hUP0o9
7BZJuFdYWo77ChVs+po7nNSALKiJKp0+t25hnw+KPMEzqjOdf19Y9LuYyUptIZkOoJ1bk3MU1xqV
8qI1Wvcemq01XS+t5vm3ZJxS+yGEdGBH1BOsGNMati3OAbPv5M524iBdPlI+L/DsJnYLELU2MsFe
m4hIJ79yS0RVak+30lr2hmM0+UGaFIvCWKs1jpDOOJDOQUrl5LLPq2g2AXRs26kFp+5k9V4lsCS2
utdo3vkYRZqmoHkQ+Olv2ALG5aeynsZ+79XEy6Q4p+FW345mmpBAhJ1Hm+7RHWdJvSFbroN43sy+
HPdt5Ej/psy6eb6IJJjjC5dDfhrE/UA0JpiOPt3UamiygrXNJwFOK5pO3dKcisydU+XOcFW4pqQP
T+SqEud5hJ52Cfq2EtW16qRXf6nIABLHudDr0mG5mzSl9t97ff9nUvwfkGE/tD1/oqmey+b5xKa4
/oN/MBFrajk0IT4RzB44udAy/IOJsP/yCS1H9ITCfrW90o79l00RbyM1W+Tngj0hfWj+0b9siv5f
/Ad0Uon04v+B7vef2BT/pjX+0Dg14StgQ2F8lgRMBaeq8WFK/a41+y70+ZQPjln2H7JFgt5nfvC9
Q9doRUewqA4rvuVkv9OIxePQNDdh29jdRQyD76w1iMssTY5ZKaGCZt099TLdWGgKr6ohne+10rPu
TBiNQO/7iVQLK5t2FKoXgpINzPKt6m4wIdSXrVO67bk1Gn68JbaNX2FqbtnsfMWe7NxL827VRRM+
CN4HaTvYfDBpl73u9l0fQl1OI1prRpS/FM56huFYY+OssXDukbcTJ0JjzWXC2M5TZJJK3GUlXsGN
tGMCDNFOEFfOmsz3PNrexVgPbn2hvERsFzVDfwT0XQdW5LBi6k1ZUhCJY+eqaMbxTMjKZCtHvT4w
SPzFyIYni+AVTPjbKk8NgOKqGxcXDrVMzFAnX8DcAzp27VtAa8QmBaA9QdgSA3XWdpMdn49Laug1
3YyiG5GseWl81ljKv7PaPtJH5kq3tdmcM5OQCVQO0Ni18gmj/eR9KGpVXdX1hFgkpo90TcssD7MZ
rTmBjEZ2afvZ1F8VvuLvsu30mNIr3/li9XHDNaBEKO50lwXt3F203kKNYGRxGe8gBEWZv+7wS7Vr
p4GwIsytIvM3jTlF90YTk9iiMhG1GaQiDPDnfo56grgXWslUUTFdEYRNa4gmaOZ4FzrFDUplvEQd
NCO3mGhC9qQPECuP+3BiUPJqBfalndNm/U5VXaOHpEQu5ZelHwwIPkY0DIGDQMh6AfKzrLzsMg6X
cabQPKbAGcIxL2kPkn5HnuOkLd86M8OdN01kZIWUHvQnjkxpvC3ZMOhHsylmiAGeHX3qxBB/KWyq
IZzmqaRAGs99mhRZkh/7eHSAZ4kZFhPqdBY8nYORDBM9E1ybkv2FcCfYGFrfe9eOrYpys5qGrtvY
o0PGsspaalAjAKCalAQajMJ+9QiBINZgpUKhqaIdgx4c4pMtVZ5tK80m6EpTJi2K2vMPxXfIVJKP
8KYWtEMUjdEMkTxp+5cEglIuJuqrOssbK6XqtGQ2+Be5zHeN0yRwtca8/ypS1WWoTWzvOfHa3ocI
NemPmAnne6JrzAgsxCwryqcZdMGIRAEC8mpZ5h/MivLQZU8gmr/Hw4zzHT1JVV3EQJe7oF7pYv13
0NjwHToG7xtiocV+HBgZvEHI+DF63JVVZrCYGztNrQgziXR22Uz5PIA2E3o3koGONoob4iq5Wyjq
mVv7OxatHSxUUBXJg+WGPJC9kZvlJ61xgKktZP4q+gww1vS1euhSeb0ivBMEGxnD6S6tiBvZZKmr
0475Dmwjv6r3PgIBmQo6XzDdyPBqXwgIJkCGUtv0mDZlfgtUIqX2NFnGAQct1U+I8xOdLP6Qt6s9
b7rmMEsQD6UIpL+zEbGn7+nqNXvC7IS9W6KpzXeW+cGc8MIh5mYN71yxoxpcBvrgEWr7fwtxN589
////Qfz/u4X46mX8f+GX4uVZUod6gw1Y/93f6zE0gL90wYOCMoHiHbnfv9ZjQl8gk7sgk2Befl+Q
/70ea4b4izVSJ2qAs966IrO+/7Mgcwb8yzMMDBZIwVdDie7/yYr8VnmGJhA2K552NLCAPwXm77ca
LSm8bv2aqS0ret4bV39I5Dsazrd2n3+G4Dr5xRA+f5I7ak1f0KObolsr1beZeuRj2dr+FyO+W6UG
PzyAXwACTkimfw9mAu5dOe1Yi059PmDtRpokBptgDlnhfOXXW3IlBd2wNCztQ7U3vXeG/NXlsZVZ
Dw08XnGqTtSzzlC2tLXb/lV+lvf2MYnJqX5nkFVP9p9t09+XtXIsXTzsBlyAEwmko7JRWJUT3bLi
0ceJAcg0oe1kuwUB1e9v4S+uR5igKhgNb4Z76iqPDIcijeVGt51ehZp9r4pHl7P/mp/jwmf5/WBv
lYjfr2uVBqLYwyO/ypjfvn5eQ66GhGB3TMSwdZtrq3kPrnz6gkO25e12V9bAmgtwKlgeuzypYLTG
R7WG6phXeuxsVn3E76/jrR4QLtvJKOtN/cFYYNcm8pd4iY/RsIVm5loP0TVFfdFwintHK3p6y9ah
VnYp5l/YCTyht0MZbdwjvo2TI4XdJqSFXztm/s4Y3+/Kj+/b90FQQlsWNF6Hze3bQSYEqFWmyuTY
PFOjJPNyVrumOpu+yjPzK+CuhA3IFJgPYxLotLT83e9v5+nr/n14FL/YEhHnm97JrERDk54j2eDH
obincnBMRnkgu+7biLXh9yOdmMf/fnLeD0Ot788PT67t0swzxjo5ImxaksC71XflNfuYD9Nl+Y71
85dP7oehTp5c2wyORzUjORrucNYkxB9370mlTz9ebtzKaXBXzDt+7VPJLScTo/eLhqshGZREoAsn
TbaZKMPOMA4JmZ2/v3s/f1zr8yGlg4l2PUGeCudbx1JgSeLjlJjb3Gdy7UCgbf58EL5bcAyshsyx
Jz6uPlnwpTfMETLJXzXzsDjZfTq+hwj5+eEg6F2Pztw4Ac/sZJQMQahpJGZyrDsnu7PXREq00Ww4
f38xvxwG/yk7AnTePy2G+jRzrhJOchQk/8wLyj2DtuM7n++vHgtEnnVrsarJT02FLQKBYQClwndD
xa64Sor0Zkiy/R9fCgJok0IDbhD2ISdrEkQ7d3GckZQy8keH3AgbW5vfuZK1kPFm4cMg/GaQk8fS
1aUiw4tBNpfXd9aBY6//MFxbGzuMD19vb5YQpsuGgN5zInxRCx/Nizn4+F9cJzstHSis6bP3ejtD
5I2Lzkdr06MVg7HrcnkVV90709AvXosVnPnvMU7m26QtiMjVa56YXRzEPG2b8Y/8ues8x438YQTr
7VXMGX3mpFPpcewE7F2n33RNk73zqf76MigwreYCZrqTGW5E+zcKIL3HKm8OWRouSXX4bx7Gf0Y4
WWi7KZPlNA+MwATX6uD3qndu1Pct4tu1b71T/xnidE/i9T4W5ik9NjtzP+3cPRiY4K4MxSZ9iRQr
RHp/883bj5srUuq+jnoQ3YrQ/iNH6T+PC5MBTdqVBMcm/82y5OBypgCxpMc+78/iJd/EmvzzqQgX
17+HOAV3xWnNeTqd06N/LUS6x9Cw+/2zOnFJ/HMRNiYT3gWm7+/8vR/WVrtWXhaNFh/v12LT78sD
lZy9vMwvnavoztt+ezo/eBueo3tbXOY780BMxB6iefD8+9/xy7fyh59x8lYmZYa/JjfSo3CPVb9u
Y9+jFJ3gb3++0pPXsjCMhTaqlx7nMNpH5/MLsdE1gRcIfLde6AbzptoWW7UvwCtUAdBFeR3v3nMR
/fI6HYDy7AHWndvJdRIZqqVrhekYu/WeXlL5Ba9G9PL7m7n+kZ++Drw1HvY1DHNgg9+8mJ3qE/bx
bnpM5VWEOYJ03Bk3sISe8vuBfnk1Pwy0LnI/vDxGpfmjHLilAg0ycvWgfHeIX76gYP4RBPE/xISd
TIpTUhWABJLsePm1PC92xoXxEE/BcPC29Ybg87DcVGERim1/EW+KkLib4ON4SM71i8N/scasNB8K
7asx+fTY2lcpe4KlzI6kKV5ZWXk1GfKdJea7qfXtk8O1hCoQ1z1GR3Y5b2+oC9ISTGDeHuNq8F7a
RRuORjZ1TUC0KTaHVQP8NKBffaVxVjzCFe2+tLlV3Ct7yC5dLIC3aZynMELmOA6aWbOwo2RD9E1M
dc3suBDaQdG6qy/7KNNfp9iYvw1uuWrAVJFcjvrKl58XgwjBRjAvBEkz0CwrzNa+K2qCsdek5eoj
PDb90nQj/m+nWSw/BCpGJAzpkSIPan22p9D31/aYnxrVFUmGVLU6a7Hp/5fJpWg1hCjLhFp4O3VO
LgNRNF4XoG6LyiBF5ZZubMjDKLj7yYmCzo4ITDQdQz7OQp8k/ysW6yArtZnO7tSK19+/1D/VJ/BP
+x4HGkOs7Q88p28fwuy5aU1kp3/Xt37sbzo3kyQN+5GiLVH0w10PNI7mW9IqHP09Z9ewr1tBkuPY
5Mjk8JN9+v0v+unEYACmXBHgOh809MiTSQMYrarSNBuOphNdzepW2s6rjwl2TK5YOv50VUMayPFk
xYStu4NTFs1KigRNElP8dvQA7X+gNe9MT/a6U3rzlpsE9dCxAoCFvdbWT26wrhBCldJO70Rh8cbM
XaGeXDFazwjOuzZEHavfalajUcqfrAbebOF4502WZK9lmsc3PQJk6jddbhISQ+JGc9/HAy2GdLK9
T1EXcfaFwymfI2GWN9o0qdcOucKzSZIrkdLm6AdRNODs6xwSR8OyF6rGsUZ8blBlTn7r1r5DbrGE
phe0SOkuYlpgH0XuT/ciEVYSelmdrvnjVlVstaii+dPkqrqMm4pY1KI0cmc/pRzMabZCkHlnyv1+
PHx786hFupzlHJcq008QF0+rcQLXQ3qnCTVf6qB7A93AOdfHBU2CdCy6z67X4qKJ1sZ7FFuI3+Jv
8ViP28R35TsHjO8G+dOf41Oz5qiENEI/Zcp4StJfruX/sndmvZEj23b+Kxf3nWXOA2AbMMlMpaTS
nKkaXoiaFJzH4Pjr/VFdx0eZKkuuRwP3PDS6+3SJSiYZEXvvtb6V7TMVoVNTaCKcosjdKbNKHrvU
xCUuzSwgrsV4aOuaaKDZqA6GikAW5VPfbbrGHa5blKMXEYqXYKly5cEDqbn1XJJgp2Yk0yzKtwqW
lCsCSPqtOjXalvDw+YI1sgpRZCxXQ47rF8fPgPdSvhe9ZK1V0vFnhM7EWgBhhqqTsv14QRilihtJ
aurec/J1WapM+TQwD8oQoGsEc1eK+aWoh+Xc0Fog4FUuzbsRKdCwa1VZ3gjK733pzu233l7m24WE
o0d2Om3fzQwx/Vlo9hzAaahvJWmtRjBzSDGGoB4qbT+nY3PHqImTJYj97IrpJtnCBE1HatB7wv2l
4WH5jIOlZWhXlsmvoYpFHdhu3BN3rTRNjrMMjRdTTGXKfd4B8QuHiPdJATF4S7wH8wc1HQi4Hxh5
fdZBRf9AaReBMq9r9bGhp/owKqm80rMeWMrAlCWM8gzB1nvP9aubzKqLBIGDNH3oNT7h+CYPXZTX
E/6kfWbPcts1DULSXkUtii1Fuepbx7zhpKRAoU+XK+wylV93hffp7ZX21YGGbAZE88Rr0cAz/iHL
vzjQoOWuo94csn3Xp96O7coKCbBxbt++ynNW1/EDRa6RzoGGPiF/Pa3BVIHsyUqKch9FNYjosbc/
RqkyhLVQdxkfOii8TTEL+yzSE8m2LaebsYhKCOZzlPi4TG873rvt27/VHz67Rz/K5JPDj6BpcPwF
VJJpbWGM5b4cXXfbysraLAuG27ev8vo8x9QECAqrF60VtpqTUr3IOi22tbra50XbXca2Gl27SKh2
7lq013P2IKum+EiqurmBiMkOi8puUwirCHrsVZuZJBkfnU5JjJeOsi5Si52mKmu8EnM59AF+P07F
zrYja4fYJd4NylBfSqtpEG1mK5QOYj0njQQUO2retz/c+owefa/rZ2OX1mhj02zxTkoMHNBW43RN
tR8bFKQdJoOgM1UazJkVv7PwrsXl6aW4ebT0eIqYaZwUn3LhMTWbpdq7tkwvPRyDG6eG+jClBk3t
vMRQMuTZ3tMiL6jruT1/+5O+elj4pBB6mEZZOp0yJCdHJ3+bhKVotmW952CqBJM9RdcqdsN3xlIn
uRTUbFyG8cZ6GrGxkD23nl68j3WdqF3tyWZPrmgcjFjZyKNf5LLJsNad6UWC8Y+2yr0oIptdXbtq
jVQLBs1UdqgF54uiJ/mtnjLtIpc43bHMOU+JAhYjWxrk4pyi4bQjlAtcVehbwq+m8O37tH7jJ18T
aBSNHh90XnIXT54IRSlKpUyGZu9NPSYlCz0FjQQRWJ31IGsCr3RFvnPTXs05VmIEmpbny8LPOflq
YoM8cwQKzT4jM9bXEwDjeDqMzahN3COld3xOspS7Wa698/j/6cM6xF5xElAN2nAn51QJhE0XzdLu
PUyvvhutBM1uWXLwpygcM9XsHypXr9+56h8eRe4tTT+Gb3za040D4Q3eDc1o92lXScJSE4QJM4EU
b3+Rr19tymnKT3RbBifXUwqw1gtTIlLS9mINgnOm+DvGSk7+Yxb99SNDbgTfITGdvF9g345frV50
A6pLy9iLklfL89JodaiifFUKO7DBooQWGu13HpoTBOX6pvGIanQLSD9ZgSAnD6ouXDRTY6Xs02TC
lapY54Afyc2KuhAm5YUEeaLFPR6kZisjF8fRYN3LyKz9KHsPy/X6C6W6pimO6JznGJ3m8Q1ojc5M
DHtS9rFksKWlztOU9NU7d3l9Fo9fzOeUQNRyYGVXMvDxRRCYFh25Z+LQOo23QSnZ45HE2m9UbrEZ
UoJC3n5+Xp/bOd88SwI43RBMc0rJdmfTVVRLOvsusb9WjXEmojbzUzO+m6IHC49yR9epxEGI60Xz
Y0vfZkTevf1LvP7QFjMH11kFhrSFTg+ytKUoMw3b2RvIu4I11+xi5njCVIAcuLRy1Hd2iT+W0vCA
1ioPEQQc3+O7XJRsX+yW7j5O1FkL40XXv5RoKW7x9RMh1zLSuTfnxSP9xpiwpyl6NcbbKMnNn5J9
/6/bqezK4KOgcBrcApiKJ78Oqm9EZ2jmbDSO6IkV/C659vT2TX5OODh+tBhmkyNB+40JMHvz8VXm
Vm3zJDKLQxLVA1X6QJJM6KZyV7cL2XBWPshzLNEarjcT6XmQ4UTB+NKVFbNUNNuIgdzhu1rjogzM
OF6FRebo5djTdGZdlKs3al5ZWyrk7PNSII5HQVTT4441Syi+sCP3loKs/FTH7Tj5zEZaLxz1qQtn
a8puUwqRG50wSDWU4EMoepVkONexuIIgziLlkbJZL4M06fCpmQjJfU/DgxqsQV9FqGSNcm/C7zlU
3lLQY/JK0io6BF/8ZjgERViqqdVtuzQx4A1knnczkzQ4BbyDih2A27tHb6z+fPuW/+E5QyuI80wH
HksijHVyy2NjsLuhkfVBeFa/bTy1DqCbKrmv8iYGZuoVeBNz7INpemENBAgBKc4OTYQK8+3f5PXa
RSYZqqB1TomGdhUZveyIVg3sgVqr04Pq5OJythHhoeJo31tMXhdLXIYaBYo04FMSRY4vo0K2QaUe
pYdROOmuSVT3EvJVQb8mzegSRtkuchMMSr0S32s9JiMetO6vV1BsE4Tg2EiTAI67JytoFeW2uVR2
clDx7l0xzJ4O49Sq16QQ7o15wnX79q19vXjRAIPAapFfx8ZweuSsdVfPqmVKDkWmKQglxbBb9HUn
InRnCyr/vWnca4EF+7CKBpuDLtNgSqPjm0xZr0wdEJMD2SJyNxNdH/Sg2DZQ/O0AY0pDqxRHpOVV
tj/ZXr6FuGaESjRgCHSrOJicBPvuJLvzWIg4TCka3pmDvT7qrb8h6/gKlqQ5aBz/hqXpxD3dsPTg
anwFhB4hp+LyAUc9cyezZQLN0zcHMij/uvPPveFLR+m0QqspmY+vrDZWkxqLmx5oU8XkmWnRlm7i
ewP/P2yaXIaA4OccN3qgJ00BO1Ync3BtxAQOrStbldqWKem8tWjKnok+Mbb14Bh+ltntx9nqswtA
vRBese+GI8qNd5749Qs/XtipdxzEG7T/0dycRk402tS0Cm7jQ1J4N0hTn2y32tuR+BI5pJ9Ww/e3
H/jXR07OgabFERB9j/1qeO/SCHGSqsoOYIjqS2zV1r3iLp9pW2rvfLDXxSTyR0pXouGRr7FZH3+b
UkRWUXR6ecCW8zUTqrz1Rie/TkdzRlPdjRstMsbzQmodBvzE3vz156RioBfggqYgqOHkWXJ7t0oy
Jp0HZ3HUi6Kl7VerdkMsn/We9tBY05xOvkNQrwZtdKQqzPKdk8OlXesEA3pRe6h5ReudOsAeUkE3
I68mG2VTm0pWB1VpjF8XC6PUWaTQhiTaMsX/XOVpf+lEeV6cQczRgXwtdUHmbF1ZDxo+2dtZUxax
sQ1CecheyRlVkH20H3Wl2gz45YyNYpb5tZ3wTYR6a6vftGE0n9KcXsWg1a15YYs+/gafQoKjVcm2
pelHN8wvnb6MeJdXroJo3eSLV/UzjqIR7d9IVfzd1dFMA3tLzNupn83vpci8JJh5QTeFbbRtIHNn
/GjUJYwMDhrzfRTz3/kDJf69V6bGPqfMAGwEPe6A8Wn2ASsaYbzq2C7UGoyeb/HRSHM3rQFghoVd
LxjG3HnoKqu5gtxmuVuyrOIBrokeGVf4KguFOOkh3801X4O/jhXoXNHBO3f6Xr8QdDf3FSa4Jwrg
bKR336uOz+Fi+LxoPTMnfFn5pq960B5Z5kxFkJQV/0ZFMjP6tbpKC9R+idWzTKsxOQoghn2gziMH
GiTrMQfMasQpqjBs4ltgJIC5eF5uWpEpXxpXqjLAaj30CIgaw/MZNM1uOFapznTFMhorZN4WA+1p
chPEg5JkG7uM6k+LFdn6BksjHuOJ782+JYybGUndpQQ/EUncD77r1VkZdkZsE4cY42LwI9yOn1ip
waT0+gQF0B00RW4qelEkL47QpaJSeN8BWjjfI1TyV0DQYoKuvbbCiK6INUl5LEiaw3sWQdAyreQ8
8XrAAkNhJgf2CB0AB3gd6jVnMK49Dpel7+QVtSkPRvklX8CZyYoOtTpN3YYlwLoQrZLsF0+TgbCS
KdQX0xLBFMPmIFt6uublU+sbu8My4GNFMMswqZwMNlPRJvceI70HXY1Tie5+ERfxUhZXSJ3mbykt
VDvQl6lwd6m1wgdx6MEBEf2sbTtIpL9cqyDDFPaD2Lde5PE1uiK+k7x4X6DWOl/q3m1u4S3kv4AN
5R9b006QCRPUcjmpje6FAHUEtvVOfGJkqdihW5fq7YKoufK7LjmYowmwKW9ggbYo83kJTLd4dCqz
v2zsOYbSXse9b+ojJtZuIbAxAB03P1Yz1Ty3KFvsoMUimPlCL+0LAsKZ40ycaz6lXd3cV5mufm26
1mvZ+5P2vmlbB3hRxyHdh81kXXkyaTGvuEu8rU1bKTdQcDbtLLPDjKHhutaSUSEgTED0SUBepT4h
mBNXsEeAHopr34ilFN/LxO559xXbyC9ystz5or0bSG3254hpeMuRR4F55CjL9JUpKjX74k61D3kR
hlKLIcajlaVVTRgp2YArdqrmn43rycthSnUiBkZuw9zEgAkzEcLBUD9mo2r/jFu3LJGN9sYn1VjG
G74OnjxB0w0LJWDG2K8IpXhM+P+6EGCJ5wZJbvewQzjm7/GeaOSoS2/5OWmZdtO7Xv5T6F4FAtKu
6wdP5M5ejbrlu2NNJlM2fF6kww/5GZgxQRKPAaKHb2d5Gizb7wrlmkiuc08t5h1ckO6nzawiBMrF
5A81wCdhYnMPeLB1nDFgWK8UQWWDfjxqLorMlCrlXQLhRBKnRLC4GAwZ6ICKn/ShiW45rY0PIlLm
x0Jr5guv5LTuQ8gFzjXRn6ONFDfzr9T1Fm5f05t4mi1WfXwwkxI4KHb4yqCsm76oGlBynF9gd5gL
zx5rXIJJlXUyvSvdLPmojmkFihkrGsBKV5qfWs2K5nfaN68Pgvi3OSp4tN2eHQknG3gqFY282OYQ
2V1xIToL2xGOmpCvLvLTXPHwFA/zrhcQqt7evJ+7MceHIuDpzMrpaVAHmKcSpXayjUzMeX/IKK7T
IGLb3cVmKTZZr1tjqMJtL2jNyjzzp3lmS6vHdB4DBcseSUhdd9NFanaFP5w4YGxU44WaOcs39rru
fHY6Z9iWgMYI2dT0tjrLC0veeCzTTsgN6ZEVjG1yyPESARvQOX92mpPgpYq8PD6L3clWeL47rF76
RBfZl5Em7no7h27z9l14LUjjrtOepiJC0EsBelIrrHQM3eu19qDrdeT36WzfjdL8VnhGe20BCN0A
LsOcB+zyLDVGCdmtAFVZOPmG8wjvge1IVATS+GiOA9tnPuegcR1AXkSfXuOBGXBIutrZ0Kf6ZjQX
91xOor6nbyMuTPrL75wHX588114NVlK+WsdiLnf8OKXsciAhrfYwLNxNaG9egF25D/rCtt65c+vR
8uTxeXGpV4dcT69UNJtOe5j7WGyMZLRCb1m8d57SP3wg6Jc4Jgj6pAH0PJB7MUeYVEzhpWqVh0ip
v+Hm7m+E6zaBoSjW09tPwh8+DwIhXAzWs1D5dARUI4vvBWCQQ7v6KCfau74FIeqdBsAfrsIJdi2I
OMzS8z3pdyRR6jY2SXuHeGKLk3nE2cmGcPV3n4UAAdtCbkKHghWMN/z4MZhVJWJCPTSPGTsFPl0z
wbOK6OLtq5xE/EJVpXJdxdY0zJgoMTc4vswCqkjOejQ8Vv7XsPHBKPlVAMXRf4o3ZfCugOL0WTi9
3Mm9s+06iUBsDo9qQFR3wFEtSDbKhrWca6WbC8yT27c/4VrAvHzG1yvS0EeGbfNcsFgef0AOAmhp
TDE+2rV3Iw1O5kadfs+z/heUtndarqdPxum1Tuob/Lh5p5vK8DgUxCD/SNL925/lWf301odZC6wX
r5KujXQRJ27fpec3vufLsN8M4fl3M8h9rLrBfRycsbSF+jb2s1D13zFonLYEqN7W7Dl8cOv9XINI
jq+PFaSyS92YDllTqloQZdVMm29eQUp1pncXWlYjKQPmItVNVj1TSrPZIZp5UnNzQ81g3eSA3N7L
hNZOtuDn34v1hbMwg0pY+CdVLFy4mPyaZj5ERTJ97jVoiJlFKQtTdjnvGzOCpmNE92SeG0xxPHku
MdX6QunGm7ms7W3vte1N0wx3o9blHyXsGzJkVBEmZpbdv/0dnjwjz7+qQZoREyYNx8RpJuJCfcmp
zp4OHl7hsJ8bFCUTpeXbVzl56nmV0bKziVDU4/azvZMnsTMHQymgwBwAvrt3pKuoQVZ3fZDRWtpF
9lj/s478F2ziP4lyeXHrX8EmLvvxWyKPzK3rH/jH3Gq6H5BV0zRlnaWV5rAa/o7Etj9YjHs0Jprq
88CWVelfrAn1A4rD1VdIB/s3oOJfrAn3w9rv4/UzPUQHNNv/xtmK4vloaWTWxACO2T5teCa46KvW
R/XFaoLUqQd+B0pYG7up9AVUIyCDrKdkhaneSmaD0q7UgAst0jeCtrcZaSi1SvO1j1ref3zX1HD0
O6o5cGUVEZXHi3ihk7ObBOUQIXu1vamN/CKJa/KE+libgjbVRHTVZ3bWhDool3LHlaYfrUhn4NeR
ugL+iT4wwhxe/8WKx6WsH1ztjthrATAKpD1oFyizgWei+6Lx0rvgxoD71n5dayD11SrLwAsPNchg
pynPofZPCpqqVr1SItd2d2WXxx/bpDAh/Jh6TPUwmcltoTtLeT4SIBUHUYobLRzLyiXXuozkJsvn
5EZd5PUiM/d6qlTlSvdAr/EBWzO9I5Qn+SImxRLM2+dx2FF465Nv8WPjyYse1243iEaaX48lk1sr
gPxlzvd40W2YRY1iPET0MvufXp8q1iYXZe5cxOWoWBeg7Eexze3W7jbzMkRhM1cU5ZkTmTjY4rmt
r4UyV5ZvDcwqwB5UunbdDzFIJBuhJ157zduBfdWWs4wuWHxXxkh7KdAMZmJmIqNb2TZGvxkNcHuG
cNxylxpVfYlouTS/20DH6ahrUn8qAaDBJfDS25wRfR0U3GWg24n9EGla/rFrU8rddlpm/u3Qjotf
48iFcjvVP+JMLr5asn5/toQ+7nKwSCtNoL62jPkbzEGSjApuI8WkBabYvIjyNv/kZDnMBcAhS5AK
I/dBo6nWhkP46BO+AAaFVTbZaPN0I3PP7tAeLfYAHaEpReA5aOP9KQNDzWx1at/bCNeN7t8b8frq
QPJiZeVvdFKznzfKF6+OWcWoftC0ohpLkq1QEvtMV9eKHcRMMULDswdo8JBMkEuZA2rLDnlQWZb2
zhqN+hIovHNX0xghlayOr6JSKw/zeufg572ngjGPz1y/f1dnPeER5rqehI5fc1POFHkceEIB/T3x
09SIstso6Vy6REaaTX4Kf4vRN3s0mSB693VaFnW6NGo98zZG0w1h1hK+AtPbXNsfBC082dIWT95k
QYBXvHKneJn5oMcZUvO0aMF9MOqrLmOaOIwDyic7da+M0amuGVhNW9CpdQVVtMezo7veL2+20ru6
XuTXAtZcQ4ehRDcE3dZwgi7WosfCUpRfs4iqu8Z08+vC9gBgR41R977a8SMC/JxAp1C+irO+yMDN
x0ByinfO4ydnjH9uI84R/oaD+WrfOr6NqTY5wxjrPamfiXVfFe3wuW/sQxYn+m4WuTy3VJEFZRvP
OFtgbCqZdAg+6btb4n+0c3tI5CHSYiXM8mG+dGMl3jqNzLazor9XQh4fh55/VbQbeLRY2f8g5/SG
MgZSSpzI0ur9p5hvYzOm9bKlo6sD8LObLeoPhy9eB0P+Yve7/ecV+I+yL26rpJTdioB4/WasNnz6
Ec7q1PBObpPntbFbzAQxCBIbz/G5uTstZQgOkLHeu8qgXRuFLrdD0hXbeelA6lXVECxetYWLuWzU
zPsVFUL5aM56sVEZmlxMZG68k9h84kda7xCHIpWbA+WTgfGpN9NNy6mo7LgPczdlO2nzLkT7Ez2A
2WXvWGYU7R2MshiqbK8T6Rz1G2TrS9A42WdPdOMO5rD5GfpER99cV67bSOk2mjsgfoSSvJucvD8T
pa7daXEU/57//dVh66b+VT7I9tcvefWt/u/rH/0Bxq1NRCz/5/E/dv/8s/hVrYeXo38gGSEh96P/
1c73v7o+54/yg37/l/+v/+d//Hr+Kfu5/vU//vNH1QP+4aeBGS6PTkWr3uW/vfz5v//c9beCP3dT
nBC71v/8n0OU5X1gmaWBZGJcWE+zPFH/nKJW8cfvU5Nuf+DUT9XPKYdvE3rX/wGCaPYHmwqPKbJG
fUas7l8Rup5f85crv8PRDNESB3jwAqtm63gZSCQhG0VKZpimuAYASarPbAt1mamnN83a7ZAsijwf
kKg3V0o5eaWf9ROgcxC8ZH4odWsAppyM+qlG6I3+W6mj61Svhshvih5qKNaWdsWUax6jJ6JNf7id
hNVhiKEm0BxdPpDdrMhAX1GoPSjlQC1NP9kC21qls++0emmGplezotuIPe6kVOLP5bJYRDbEbpZi
CsXI44P7rOFhkpeZ7TSttfJLMGOxzkbVTl8KOPZtqE+twdjDc0jkSZqm1baWpdj5Rkqt6rdr6+yC
nOY0OisaRn4B059lwf3UrhjhudOyjVcvWJ4WK0+ybZclibH3QJ5eTiAnEEXQL+fvpxSuZyLo9ftS
NBbKxa6Hs0zesembkIuUC6eK9CzMxth4GDQ+ZFDN2RJxsmvfGeifVLfPlj3K2jX4aw3T40h8/NXm
kcZyTeBzOEZeDUGoBy7rR2NRjDsbwcVdmldeGFmgjqQeO9dqpzKJs/MEFrY2Ou6OH1zevngL/rCc
HtdxVLKI8FA9ImDV4DEx/T7+lbS8FkUMsSXEf2Bca4o9Eck4snHHk7xgoOdu//p6NNDQkSJsYcpu
nBT4KLqHXMd1HxZTt2x72SZfIreSYSGr7ocGruvs7eudnk1c2qcoLSmDaHTqaDuPP19fdxlNKSay
ueCjZYoYL4idp5OdYDt5+1JrNfPyxX2+FMvIqm4EfnOKSeigbUKPMdwQ65oLxGuqfiRjzWDvLy/D
8oPOj7+iUSAIcv1GX5wMk1Ey4xaJgyGZiB4BfH8bQ+V75yq6flK8YYGk0e16VG0owPk8J32tbJzM
MWHogc2ImAxUlMylplATeF8umLckzQEktGp9yU1YdMQz68mTKBmxbmCaVi4Nkbi1zMnPGZawCsXZ
NN1ga4wxuMjRjL6kpiDBTGA7pDJMmdxHPhvyyEBjVEW5y6xK+eWREVVcecJQhl0/LfYnc2R2uFlk
zwOUsUi2Aqa2pXc+OUwkhyzSwmEzuuNSfEGB1yhjEHvLXMAQBHqNCbGE3LWFn5o/jIbCGiEH9Ahh
muu1d5Z0XWTelUozQPQeqWoHuLOxUYSLNYj2kh0aLG1gKb0CJ74bWICtICJX/JmHGmNYQl43WYHI
bCffKaU1i22pFVUVaOQZFNfaQsQDdsM+LQu8Y5RXlz2B6DyJRZGpG6FqMgWal9R56XO2n6OPBZVy
srEAJ+fX0ajW9sEuIOAFLshW6zv8NRxqDVjDhllI15WXalVGn8mOVJjfLeBlP0/MAX4sqZrfWVlG
9pDfNVoib5cyU9LHwovT9s6YGzyPeB3qdOcmdNSuMDDVA1bIssjXVIARu2SYWhiatmYXzf1OLvXQ
EHUwpdmjSGYzvW902dQiMNo4ucZop+iXC8DB+buVRyW/inQbxpsA0uawKdw23nJFt/KhVieEPyWm
9R2xek6YmJhHPx5qC+Wowjz2J4lQGTLSVKJe3kGg9Ax/saHDWr5btIpyUPrccw4Zb1wVJEnvItFK
Fs+kPqbSPHRxX5kPA3F30yNQYVFuOuFO5EAVOeHvmqvMw03eMI9VfPoIefTZRGtkXxAP2UofOY5W
fuW7IFRmF8vRwfjWONagf9NF7yjyrNamovkhXIQXYyA4r3Ewd72ErDJhDArs30TTQweU4IMsbUXx
XWVkGpsl5lBe5sYqsfbavmP46RAmcgF73Dkj08qwzyBZAWevJ1LW2AS62j3rht5VfakohrOR/N6A
EEuwDtumZTy6q72s+jLrPJMhbtVR+L308DmoIxkewHRFFG2SrCe4Lh3nWgbO2EbygkHlAHCzpl2w
MemHjD6y0vngzpH4qJZEFm0mw0rACvJRvY10O40whtFsCbxwajOM24k0D8yRtHF6RdPjsKBlm51N
5Uz5l3j1jPsijucZ4zE04o+gdyexpaPIkDLWa+syJdO6PCNmxfuK7kDUW4B/jgghr6W4DBvkYOd2
0cTSdwDWqxfMkg3bl46i0Kihf4BdbfDEzSD71tojodWVXWX06gCOXy2vOyA/NetRXWUM4iKxR2Mm
oZU0CpuLyz5TYFjsU6NYrmazrXOF0D3PKPiVFwQ6Dr957nCdHrJ3nBRLeT0pKUapYmoT3dthQMhZ
gcwFliIatcHGE3FBnGwDSDXsyzynleImTRcqDvIh8ywZS8aS79VAJ1sNXWjYaoB/UEtynMBRfrwH
sIQwW88iUi2nFHyh79pZZF63rdFkm752vPpxKpRxOdftsk7OVEXoXyWvifexrJpBfmwyzEdnTTmp
0G8k2XREIZIrd3h7ozrZevEyr11oThirQQbB9ElbYB4I8HWNJGbr7bnCRNSHN6lFaIzt+M6E/EQi
TJAS10IgzH7FRs8h/GSz4jRZszA4MQkuQ7mFl4nXnNC50NQr63Emb/W+BtnMv9PFdYRUf1PRNKMN
GNfvTGhOzlPrL0LXfS0imHxh9j/50AyDO0OusHTdnB17x1Yjvpush5OfRPhrP7pthITm7Rv9+mng
GMCw0OIoZwMzXHfyFyeClO6OqZjmGGrNOGNpZHXNp+ovQ5PXZ261Dxgm5xwAV6cd/wG4bVwPJAlU
42BuRC3Ss8EDOv23nwU9KJImaov1TLq2ul9+lqbi3JMXCbiOWKoESpr6+ah0zo+3r3LSQ2BWzA+n
VNOQnoJIPn00jQ4RVJPnadg3ubNhhG8GVp1rW6/y2CFcMYXElyb/fE1/VVVfJT/aqque5HEJ/Vy2
/ru+/v+u9l6nuv/32vuOtkB7VKuv//3v4lv/QNlNxcukwGV4v+qwfxff6gesqsQ/r3gQ1KOrBP3f
xThU4FXkyUmYamL1M/1rhGF+wKO51hcqDw8zkb8aYZy8WQZzkPXKGGpox3Ed/fhpdExWUa3GJdW1
tXmlOUV6kaj63Yub8YcS7NVFViLDSh3hBWbFOG319pSbCg6uNsQRS8WLgmjXNHP0dwsTrhh+/NrO
giK+wpW4ZS9frBQwR8XK1YaEOKqXk53sY9bnbTIonJtURdu9/aHWHehlMfR8OWZP3Dpyx/EzHF8O
k1fUT8w5ySdjDBPNhEhNlH4BQQcjwSxzcmFlvetzqC7P3r7yKl95feXV7wZQFcTFyd5YyUhF16By
5XzIP6aN8M5l1s4bXRpDuAwDWaaWAZzYnM/xsrzHSzvZ9J5v80qH9Zie4f4+Fe0Ps0aOcc7VvYYo
pRF7UEhfpQtiV4p32gmvL0VaAdfAj0TxzjN0fIsTEfX50Lk0QpnYBJXKOarxujZAbzGHb99TmgKv
7irGT6yuPIiM6JnMH1+soLZAgEmDCR8/rqam6ouLRHfEQ4Lhu1xJGe1XbLZExCSNoSHMJNznPLf6
4mveRESswdNK0aqlFikcQ/SI2CquwnbOkidC7Q1/Kkvn89RkVWjWk7qNaLqnusum2QKTAMRAJRYs
dddBxcnFJxMY+VdFi5N9xLDeCKxs6RELRFKqoZ53TOO7KNatDdDbsdq6ol1I6zPVj7Fr4R+1l0h+
pNK0S4wzDbBsjaCIR4tN/Ue0tL25IQ8i7/i3Orv2EOve01QlnhLYTTenIegCQe5RaUeXTqohZBk8
98pLDUE+Zes9wtaPnpxK8Kj3eV3+pGnVaOdj2lkUfzLHNhYD6w4JrLMTv+2XQ7JY7h7ehXmI24oh
VIk6i5rb0VdxIvv6lxSN4w99pjUVFtaYapx1i/Q6sUdlhvbjkKqEujUvN4KipQ8td8AdW0bWJH1j
wgFFSFAnQywVHGpNe+mYaRBU8a3jaE27Dw9Gw9HeVi57j6oqLGs5/6jtUvxSYZFcDVna9Gdq28Sf
VStN9uqYdKAoWsveL9IYOfGmTv7TTUYCgmh7qVdjqhCxmM7LRjqqKEg4IgNgWeL4huAP5P/IxdHn
KgrmrbZ1qfw55EJ/H0HP22QMy3FLqHFEdk+lYRgcgLf3lqHsmiK3rzWj6ya/8FLvJ2Ef3V2irrke
KukgJGDmLd1QEi/J0CCEEuV3vaSPUU/YIykxMvKYTzA58bsUknRdI2NG/T1Zl5lB1udWI5dWDRBq
TDd6NzjdZtAIVFEToS+72DarUESNEypMnbOdHKfl51ykJdO/eQFo02vQlQlxsiewIW31mKOA/NYx
vfmkqO1SMZRbLB0dtEtO26TV9mfXavQ1I6dCoJ46g/6J4jtHNKTlxTappE3oaeueiTgZvveuNO5b
tcaZUS3Dk5QdEPeRdGUARaV6p/daV75zlD7t+7CCrU5WNmPKC43pxbq+vjhN1v1SGZL+KgIV5qLk
VTezezZ6h1LoK7MJzTNuVoJ0ld4m//qhbn6MxiVo86DxEEN+nIqbMW3C2bhyoz3NmlxXtlP3WyL3
X2ep/8SQ9mJtfiUHefjW/0z+43+1374fE8+f/9jvI5X1weZ/yIVXjLTJUfpfRyqDwxH4Vrq8SIl/
Sz/+pQrRP2h0cQDxMsTHQbviV38fqZhv4IxfFY8rsAFh4t+IQiiCjncSinWObiBCDCjgDnzUk1JN
zI4g5MdEON5olXIWCdKME7LNofy3jnUxWSx0esuEONAVXQVVY8j5caGLp50PrC5eoNpF/kTk2/wg
hEd0m27KdIdEIz3T4wVtv6LGVHrOSFRd4okGEYJg2JbODY6dtBU/rVI05xyHDuVCC6911fJSK2ap
BoYRtZ+SlFddLxMFwpSp3mOO1baI4tKAG/2FDmCKSUJixXD7kdZQUxrded1m4tuk5/aXWWQtXQPn
f1N3Zstx41qXfpV+AZ7gBA63JDOVKaUma7CtG4bLtjiCMzg9fX+sOn3CTrmt4/+qu6KqwhUuGQkm
CGysvYbyA5t2RZLnUBTHIkFoxVdy4nPj4c3bB27Ske7wCrOZbIiyG6eoVZV9BzNXQlvt7bBBknUv
LJHD41cJ1ulWXI8XsK6UhVogtS8QLA7Q+Wl1cO0bMK47Ni0ikqu4J9jgsihKbN+8tMsfaOiZ44U1
zUsTuX1cDNdAsdlFzR3oOteaYkWS7opPOm2n+ckUCpPpNc7J7QQP/R6jcCEKt9QJtfLSmVwJsy2f
iILK2B4Mn46JzBMiBA8khcXF1wJlMseMHAtVyueqbxcfvsQUS+wQPW+148dx9Rb8v0XDqZju7BEB
4/g6pTMXwjzAGqvpyd8TUsWG9t1AXaCIQBeExPh8YcgNdiS+qLrTIsnp0ejXsxReIcNkBeC7yQAE
EWayvLWa4IfEdGi12qFpVL5xTQQF5Il1VB05aVD+k9CsdPVt4hTlA7OCrqlN+u44tcpH/STy2jt5
a28S+e2MY7zT8Nf4GAsPuLB3vHaM2nVOego8z/+iiFg2gloU/pXbjWI4NXhErV4wd1Wn9nE6SH0/
zhCHWfImB4ayzPKa/HN7/ODYElq9LfFP/ywEnX2xxpKEWdWN/kffL7xHj6LoxiGxC2+sdCjuXWf2
xg+ULJU4TnHT9c/kEjrP8ern31K9suzbth6bl3kpYKPDAATXmrMyCdvZ96cQsau48zgVi1A1miQ0
o5VF+tRPbrFcADTCapjcavrqdKJIwgJskPt+6Xpf+zZNaP415pBexea8TiF0J47oQWi9f1lOBdJF
zvLrNsUf/Wo1p4aoNrDJMiDh18x2XaVBZkEbM916qTHOhxHfGsgptvD3lrt0941U5pMQQJlRnLXL
50qRJBQhi8HpvC9UsR/JNiW40xuMS/rgiNgwGQShFqP12GZL3IdQuPynHBeCfNfWS3rs6mXSSW1s
EmB7LNJI00wId/uiewBQu84ikjVIXUL2LtO8aPtDD4lshm69VZx/a3hIFtLbaF61Yn2E8EDzsl5Y
i2Sjt4Z9SzCdGuCmWu63bq5KJ9SgXSTIq7rmUZV5Mhwb1JR4LSqZLlFKpI/cycIZ90DDwKSx9H25
G7o6RfFmOOmXpiAeoTam9BYVwmjv8ZYpPnM/yhfaG76t9eFkmHwpMWS6q6QhmDDI3cz+vgKy3jXm
bF76UH8SZDxt/up6s672U1mXazD45qJCFzkdEX5amdWXJBY30ZLonRPNvSsPUldNHS11Uj2Di5uf
VpBQ1BerV3+k3SU+z4ZCcuN3DhmTRrVMbdCIGLLn5LrFSNxO1g+0n5FB7ywEI2TKQWvdL62tEgqs
Jo7WJGlvgXL9j9jlkJ820SlDUjjY8li7jZ/tvdYYYjyNAOIDOeGKQphnuyKxnAHMJcZzA542ZlaV
FRJocj/3ANh1VI0DjbArAjkT92i2fo2ISfubuNXTGqtwPatils+Fpchtc6JMkyLe0/LB+F2LpQ5O
n23ZQaTjes7aoVrR9dE5NTWWkBnbB0CYDIhUml4kl8hdZraWk4XK1HvNGyOZ101uiqBNFi1u7tzJ
tAoc6loh21EQcd3yTHtekoko4xuih8qKCFuUjayOtjP7LT3S1lKNPoihvF1mUUnLaP47k6r6O5+q
tUTbFdxRtZaAJY5F41Tp1WzqCP8N/twdGnlg/v1i93gUjnAfI1NIF9vMskjkfEEY+CpjoqtU7I5R
kiSzUjuCHK3pSoo0Ju00swoHzwjNXmOYd43ty5YAU0P7ivuhVEE3JXN7snO+UHTRxouYQCoeFlej
qyM8tfhR4nXVQ9b6bh1CddGHYJJicUI9lkN3n3t1ok4xXh0TYkHacAccGfvXUlT9o4ZgZ94NMMpQ
CHaN/J7KFOQ8Npx+CI21bJewxu/0hQZMuj6SayirsCvlKoKkapYqktzx3FuzsLLmKrHNjryrWSdL
KWno9wXelo3NV1CSShV6Wm8OF23Ph8/JIJG9E/U4cIhPoxQNjhtL56zDLY5bwNPkiOrkzudy6vcu
5ThkboKvVytIcrZjdGEU59a6OPKU6io5Luh/p9MkFaxBbs6kRF7oFe4mN7QtZ/Nu1StpYWTWpURE
zJVDfx9PVisyURe/JD2J6pBK18anc+bl/c3k+MXBmxbvdmBG/jNdr9pjUyF98qaEqGhflvrICVV0
hTaSbA4OXd0OhQF3w5t0catXLpYyqxrI9c43xORrb8RJHWIHPn0uMdUkBlnNyY0YteVBNHG8d1Ok
dyHJsSmZrrZJQKERGKYyX4ysS7EOQUpOoIqrsk+lMWQJWaOFR0BWTif2KLWkze7Jg6wejEU3xbOW
z+6ih9pYlOYlOweNuLJ1pqEME8PvXgloMbtn7Hcqf1fnckxJcxpa9Gus/j6+6kqs6y7yZirXPdnU
cG+HuAc8CTPeiGwOy5b4xsvE1vOvTTk6zc4bE5JaU9bicjfKOU1eFJmvLzldaitcc4cPmsPx4Dst
K4FXJSVvdlyssRc4L2mikeSAikHuqQ2RRstZzftmgAx4UsRRrh8Mb02Mx2wh5Gu3trXvkifnt+ZL
Zabw7eQiqjuSTN2XHAUxATd9YVoXashYKpVhNt2Obhld1I3yWvDY1glDQ8uQ2fiichxs2B36UuwX
z1fjISVxzwpHOoEY3unJ4gVlbpWfaCFS4MhUduLC8uM1PZIbu9D7dBqOAmd1c+kGmM0wRavd7mKi
97txZyXCSINMW+w9dVd6bcyT+bEq5/zWJDHu0YNvvOCWYlhiN7S08sPeGanCB4MjWK+ph/t0Aa5y
vJHeOvpoi6tc4XcfkU02DYY1ShEQPAlX25UrDOvbArV4cYvrLInMqqiwVcwWrUdaW+ahBEDJ9jOc
F9w/de9L3PTVGMJ58V5awKspkiwa5wHxqURLErvoKzHfVSQFUuBjP5ccYqUBtuTK7l9rXcxPjRqR
ydFISQ+lKZsPK6/qsreWniWaucT5OUzhmJhjucMEUL+P6ZHedprRf3PTDBMdQ8+UGW61Y0j2qC5Y
9ZY94Ahgs160KWXVE++rs0WA+PhB70+6uYPouCYuhKY4cfDB8O2rFWBJl5AArPSbLGAn7Qmci0lH
tlPBSYvbgn9sR8v5VGPEeVUPo9UHCTF+A850tTcSU6fPX0TXLhgTuC2YxUC9mAZIQxxJXR137skj
8+BaM2LYBXXfQVsiKhHryKpW7h1Vuv8F1kBNkvLAkhgsyLawJxTvi5WDeUVUueNjuk6uOqxDutw5
48Z3XxI7P8DKQVkpt/zbnTt0pLXquV8fJXFmJXJuzWrpghCJEZCjrerLYVaG3E2Nm9ZBO7Oxv9Pv
2XDgH9BaSHc8YaQkFlA93czzfk9hGzPmz6sMC9vnXSkoJV5nMfFZuBTwmQcg5hn4fVjHP8OJMaal
HgWk9dko6R1uhL4fcY66o75oK7yP5rksYFSvInnIqxiEsyQmPpX4YIcjNfKdlQ31YaWkmN6Z+xnw
v30CrO02CxrDdnCi3n7/B6SFY7rFs5AtupH4ZPaatPdxv/SvP+ADd/88y58Is9tEfnrEG0MXEv7f
dFkcF8+g27XcrkGThknSDIQauW2POFc5mU9A3YSA29dqjA1ihN7TVsWxoRgtLheYJzj2I4au6Z95
+tGt4czfrv4evieei5nWz/PGJR97ITurocFa9t7A4vJQxUty//t5v326Ni1ytCebWycwxNkohZFi
Xp9yexCevh65GNmUOHH1DlH/DIRnLvQpceYANoGyj1/Pz3MRs8e1EaMzUAnu7Wzgpulxa0EpluPS
/p4h89s5uUjQaJLhNUmz6NxBHv1h7AzxRCwYbhRlsECw2un4kPXvrMyzLjaz8nAJJIXbE3TRSO76
eVZ0LBTHHe9GHFdjvq81Qb0aLx3gMTYjuwL613v9qe2P/HmV0oZ1CHGjc0I65rl7HTZkPkcrCaFo
6fvXLnOsO5Gm45WeKudRXyf5leNmDnVsEd4L23rzHTJVeokukxXw78/tjmpHb3xnscERipIGBrxy
DJnNnhiVANGQ+fL7dXkWeMXypy2E6panispq627+/HDNBvvwzCASKhstjp3BnzkY8nJZnsQoKbMY
372PRSqevdaLqwvRufFN1hTZp99/kDdfMp+Dzc8gkQBZrrn1V3/cfpZez01Lw3o3H+j6BFOFC2tk
dNRSod4WxGALpPTvraxf7PdbEqFl4i9F1+p8ZWUxvJvCm9iMBiGeZQ2zygiz3BekDFf6mFz4ibfm
iEs7P5HvmN+/+Z4FkjeagvBdqW/e7DuoBLY7cCrDcoR9p4uVFhT2G/1rktpcYf7o6Vp4A2KYjluw
6TgM558RGZbeUfpMilVYcj+9Ump0SU/wnM9lX2DjgX3qe6v4bG/YBuQIYcMD8GWG5wM2fj6kJjnM
YT3gGqdyMUbl+7vq2aIBNsYji9N6g4OJgX2z33lZmTa+loZDIZtd5+dGtNp96ob1ZOYHR5/fO77O
Fsw/A27DsVhdGPhnW5EjUQ2OeNqGXWKZLyUX1o84+e5ATASKCnCglI7Re37lZyuFQaG5cOMw4L1S
IZzvCLQ3Oro4G6lRm74RsrKEeDJ9K03nPUfBXwxEuh50Yf5mZ7fP9oJ0yYzG7PIkXHgtyN9IFiKP
abDkZvGnnemtT4wtN9cLBsT8YcPlf6g2Jn1a9IxLADqmJo/+nlRJeUpcHNP7/dp/Q3RnLGgTHO50
TTntzykNWCeJvLecNGwsZoRjYuUBeE7DeJ2Tb5Jfxqub3Ft1H9+skqtWQLNvSEJvlmt8MdqlU15D
sCzfy4h8+7CxnnXQZ2CBSybleVBoNYxek/cZEPHKtS7WcWiVnsp3hNsV7xygvxrKYuVwReaofvOw
s7VM5ypN0tBoxydXTU+jVE86v/79g/7VMJSQnF2bITSMs5+/0zzLCQ9JgcwHI6fra5S4MeceSrqh
K3d/PhQyXiQCFiuVRfTzUJlCEzMWXhJOvVzCNFtxdqf8gHnLr34/1NtXfvNMsKD2oBCAc3Y2FABL
WXRocUNqnfwA2sz7jdXhepQFewz9jeRaoEt5hxN2zhthZbBTs2+SU8rOfX4yjbCi49zqE2yPUr8O
de6aN5NQ6tbvB9Zpmk4fMYWC1ODRzoHULN+pV3/xXbqsT48C3UL5c/5dclmePHS62/k/Nuadq5fm
S11utYF0JB/o98/47WhMFUYQggQCiO3zu4eUZaMQ3mhB2y1PmtQAvp3h6b/YC94ORKsPO97NlI9T
cJNU/bjtGOTmJmO6AHSu899vAo2z/9Gb4GxUmL+LYtIXzp/e0NRz5ghFn8NZR3wM7eW5ndVI24pf
/emjc6iObZ4e03lbwkzD4CWW0fDo+vxye7elnl3+T95tFsLGbYMex4597mVYCsFduKVP6tlpfQXe
+k1i1HaVp8O338/nTeFAJMTmukrtzW2J29DP35BItazLB+CO3Dbygy2mMXp/Nr8YBC8CdJvU2viR
nw8yuHLJ6hzL+JIgkwdbpP0rb5S9/+OpeNtdGqoJWxTq1J+nIicsOuiAxkExWsk950t11Q7qvZvl
2yXtbs8LO2LqSX65/f4PJyn1bZbZ6RAHZo2pfGQzt/ECi0bKZx9B+Hts718OBz0SHiKlCKqcn4eL
l76K3QWoFNPD5amEf3JsFwCD0nHn3e+f36+GgkRMJcmVVrx5Wa12XdCTsit0sojnqPSz+kovuD7X
bea9JzF6syQAAVABb/FC+By9ufGh3/FhzfhakMe6vddAgnY6qYvR76f0ZhSqRhsyBLdl1gP+6D8/
PW0tutFmmCDbllsP4ho1i/fHD45ReGgb4ZHjmDPr51FUk4+ag2dzkHB1ng5qEztwV5buB2pJu30H
dHhThDMaJA42IQr+zb/459FmZfWek7Qx/Ywie7asGu6CbrUfFmOk3547yTtq5l89Q7RC8Ek4Kajr
zsbTcwypaKn7BLIAKWsOevLZ9/LDH39TzAtfMlaDTuLU2UkRc7WpkY6RS1diTXWly5nroBfP7fJv
ffM/0uJfQGJv5+Ox0+FMBqXF5s5/RnFahhU6b4bWzJSt2uzjzKEOCGnG+PH3UxJvShmWxFaZbTHa
7Bfn66JPpqmC8rpte+zdo1/M11kcm39J2AinpifNAwpBU982Ps1OOPxWicJuyeF3dHrukYdd4BhP
g4SYmcrStSt9keoEv6EHyx4k5hTuom7UMIoXUTsEShRp2d+4hlyfU38BOwB+XJ4ce8Bvo40VjSi3
hb9F49bO8OmgxEEUixlskOK3mByLnk7Dgf7lxzaerPxSxiL53IthTvfmdst6mpEP3YCp91ZA8wZZ
vdCrHgfjxktu+kHiz0Ib0LprMU1Yox5Cw8mfDUTInp3E+c6u8c2FCWf639dxxtCcvXwy8bx15sOa
LLV3M2S98ZKjiaJt5Srg399/Hb/43oEduJKDoG04zNk67kuvRy+D8Z5KqGH7QqtoPL27jt++nd7f
ZyndRWyXoej+/HbGPA7y3Dke8AkHTrJK4nMqX1FDTlp8YyzNevyzaaEm5qIFqWrz2UHkejZg3U1E
LCIbhjZS9K+zj+yorMb36MbnD49R2EhBOUHIwKzPYeTc06CqQvcIutmiFM8os1akyg+/n8v5CcQo
OFj5IIBsBEByZ9s1tpum6lM9pnev6itkgEmDGDHmBiDh7b5z0fjFlLih8YJS+lMIn5cLRd4oLLiV
Fii8loNaciwkNC7/2QT+iKv4WEv+/q3o47+Thlx8rzdDg/78j9o+zX8EJP9vODKYm1zi/64KecBM
4suPqpC///9/+1qZUA435IXgB9wCKLL+Q2EU/6JtAgUdjdDfxHf27v9DYXT/tcXbeEDkxKHzirG2
/k1htPjzKDWQgAPrkJbu+H/CYWRpbGfRj2g1BTNmoBu6xy2K4c5OkF6JbsaW1QwzS5NJuFrw6IY0
1q3vVYk7E5u1NHMyPXpTfjFk1euh3edqb3lJXu9LYbCqaZyiGo2dovY2j1s572Q9K1qEEt5AWCd8
gKup0HQzdNPGI+S1qOL93OHE2wRKDZ52iUl0NuRhKsZMHC09jp+A9As/mmEzT+XG32nIacicFIM8
nFmcWaLGbY022y3G0FZfHVlxRgawjVNf7o3BH6rqxpCurR4yd5g3z/FlmAeUEySCuXgF14l8tWSH
iWnotz4By8oa5oMsXdV/mOMWxanMU6zFMU42ZwkKUczi1TLUCGxgDmourhVuXfqdR2Pzr5wKx4B8
vtAgnAM14+n33JZSVUenmlvzYhncNYOFH2P3UPpjh6OnpjyoKsGWDfsCn2V5LHOnv20VTg4wBkNE
XcnBrYz0K77gz3Vs3QzJGIzg6SezHC4WHQfI2fqusvS+LSdIlSioEZAriKFVa+jw6EkS8fL6WkOI
/rTikwFi23enzRRkJ2ooJdLXTnysj3FBOEOQNe11X9iXY06M6DB8mSfyW1F9V+lVIZ2oaF1My714
ORIzkQadnbofnEGc/KQKwTlP9iYkHeyDW8MP6R1oC0XzvKztdcMTNq81WbeXU9ffrktqj9Gy0PBx
p/R+QmW/h+SeW0E9qEssv2/W2BT73t3cxgAsdjbkv0+rXc83gKQ2Xl3GSR+QibIwuEgc0kI8THxI
qBfJs5Om1qFLteJemiPc0oV8i4QiIJm67kLOS7KbN/NFkOenQeuacMzdPJBmCk7XaCDaQ3xZ5nnH
D8InLWbcqQ9g/PrJTaoHkOrI7ORzUwxJRD8Jp5JOiSx01NzgBr026dPYmfWl43R+YCytl8KmSq90
/zueqGTNIOiUgQ2WFhZTd5q0FqKnS6Wr4ZIbX8JkuEkqJxc7UursxzrxtYRoARi42M2NMHRZCCjF
m0Mmug+ZvRLU58bVfuzmm8wtHNymqjLAk+RmtPQm5LuP0twP6y6tD8JZPowtgTJNNkTTOlQXdJGf
jHLaYxw0BDKW091GIuDIMOwQAQxrIRN/C4u6oyi2XKBWLuq6pJRGbbRcpqVasYF3rH2v+Jfbu5SE
tePcKTAn7ai3mBbReg78JSFNBxOSv4xqgIXcZn91uBORd5Pm39xGkV4AU+BL3wvrNEzNHG0l52Xm
F9mV66BQczaSg13MB/jD7Rax3BK4W6zmlhxCmtfaTN2+rwjbW6V1nVO6BE6uxde9sv3QhNUSMSv/
zswSe9wB7Tv13u7nL4VRfpsso4IhI40bEnrK6mDX2nKCaGpc5CUEUyy1+Wna6W40Tbq2mzQ0x5fY
Gw/JxeqkWUhzW9BiGo65OUy7SgHv7U0LkBgPvPZigX7Ay1YpjONgcuPusPqQdQL4jqM6UYrm8la2
2quhqds+bV4djPr70MrwUL9b6uGxn0cvQgn+WLiwVAwFM2gYQJlqssPZa0+6iLHEtz8tblVqf0mr
xeLb8YLOq4+5Acc883RJRR1X1tfe5y6gTxUefBqxK6Zn3GCzlgdF5pd0yWvtznbSyy5rbrKqt6/Y
zwPVlPZtOeb8T56m2NEgdevjYMNE59tMsHwABzde8WTzI6ckE9ka2+8dmZ+vXeq+lL62s0Z/DHyr
IBlBb7z9Mscf43G5Rs+uHedBrk9mBRNZj/32mBMBgDiG1N20pqAOe0IqvtSxRhJtNUHPFJB6OxsD
jSq/wzfjZimSDuIqvNn96GrGXsO8lNwAqGWo4jzImwLPdV8gshJd1BTTlbElsNqjteN94recWf9o
oMkPbb9PtXsjacUVl/qSrQazgSavH9whjrxV5z96bDsEtokawiAvxQyh1y8suxE3uEVAh40H4uac
1JsOTcuWgYIJqkcbsueIaO05MJK6pyu6kAlspZ9FPH1yRe2eFlRVVXuovXY/j+1WDvanNY7DJcd6
1XfUJwmAELi+OlbdSazH2a/JS2hvi3bhNJ2Q3RBpEax1+5x0+nCVxDOqd1CQXWriQtjTVFbZV3Y6
FeRpIq5xzbA/WLOdfLPG72VT7mBX8AS1vi/uMjYH3Cru/WEiM2O+GOLixE0D2XnT3mY0woJSOvqL
6LmL+9WpTK0PjvelGcR4SvQcsm136NYYI9j+Wq9VT46yRI9Wt+WeTmH9l5+o2wYNxJQa15DxLpe8
vC/MI+G+sKiyoI0vjWQIZ1wP566OUn261kjlTBZDhZWhPS2LgCmu3bYDPc6k6o7SJA+4GKbkSNpI
FZoivQW5Kve07U6e9toY92ojaPflnuLg4+ivYDFO3gQWeilyLvwNX7iwZVZm0dQWXxv2ybp5NK2/
PMR8Y2oT8fYN5vCWQXBLbbDXMfHUu+sY3uSMwqqpkkeAMl4zg60IHpeWhH1voAHNDs5w02kPUus+
tuqYAevTy2NLjqNk/e45GvoIyFybf+3c7st8OshK3Tgrm8/L2kPCZUeBl09isRu6Hjnp9jWv7B31
ZEjwLKpB79Cu0OkU+WYVm3GWR0XfXCTZeNmb82Ew2gvH/Vp24tbLrLtU1kSOevDVepZRQ33xWWgn
adn4hLS4kHo5Rnejfy3Vtit+LEo3cqQBOrYz7W+dbrJPmdkdlpg8r+Ryhhccdquz62KUibi2eVp7
8pFNBnEyjSOHtl/fr30Nmc7G2gInZUIO8PG6bTDN6Qt5UM4dKeD0c5IacV+am9ewviAaTzgWwHNp
7nO/oBahRvbCScBbxv6wizYnnwPM2+NqXYilomFiXQAGREbDaoEM2qBJvJxUWURuPF9AxrqdZhw2
nNbAfNRvGo7hZO3v11Yzj8KeqktIH9khWahLPZjkbd9f1/nAu18Nn/rFto5wTGFFOliaFtiHZN29
OWUfZHfrpnl9GKXRRqpdb02vvzK68cocdh0RIpHp1voYFHjjB7iofhAEBTzPlj8ewLO8EPUIfNi8
lVFtv5Kbd+f78zHhR4LJJuZOygdo2Xa4CKEOuDhmYUrwiCy6qw6fpGBqlpOnpw+tVeqR4Lzj/TuW
5UU95ORD2FOz4x/EotUnu5rSy2nqWd1IQaB5OJQ9Of360DPTL6npHF03/1gnOOtVE9apS7pLMfq0
8FJe3P5oi/LRZOSqy7pAcyCumt6znanIR4oZrOaNPdy35rbiwXMaZe2R2IScxRAesxAi8snIdHh7
CQ8mKOr8mLpEIeNfIhvvkGX1sl+TYRdTHC+ZCP2JxZrNh9LRI5Q4Q7DxuCFER2ks942mf7Iyak1S
o7Bzf5B2fZPPGOlorvXU693H7aecrnzW5+Ihy7UXXxTX7jh80Az9ddDGp4mAsaCjJCAMdAyHtrBB
hHztdp2Q9i3xvi3zvZzba700Lkl1uHQzg7N+y+eZzQfD7p9mtEFW/Vdf8nq5iGkxS7nSS4cV4LwY
/fzZh33sde51ovSds1YWNqD+XjOTiypryF6Lb2wlDqqGWpkrnzjfrhK7ZNCtp8lFXuI4WrwTnlj4
2ZY9F2M5DflqKPACPZqZvXMh8+uaIgIoaZwlIkqaLxLtjViTPZeCDN3LfAH752UYsw7H0Lk9xJ0R
NVT0mGXsMN3dqaGFil7eJzFRIdZnEMergrVCBsNOIoAK0MjyYeGBlp2/Rxd0meDgpMmmxZxvPgjF
dSpPP6+eswSiWvpD1ehfTNz6ZjMLaqQfHrtjHqO+RYOwtT0G+7Im2h4p2xe31x792H1MyvHCqY0A
0yVIh878lyiuYs30A7tBtGoaKXYY/q2Tj3MkfUnzfr3KfT1IViEucRbKr5yZ6toWzQHhH7uQRaWM
b1FBhraFtmvSLzDl2Zmm3LtQOS/Tetq77vIhc7MjYlKam9Up7rg9UKmwy+zavn4pC2eHcDaaaJWb
LrTBzXlKlCccA0kEuq31JsBtl0b7zhpek1rbqbW6z5YRm0DCVuuO4m+IZp6RXd3qqAlkRUCSoDKO
J6qqRL9fTbxqxXiwOd2KxAuwM410mdPz7ICYted+uHWr+aEV6XWfcFlJvkzUkxHRFfvEca6LdIzy
YXquR6sNEQ+M5D9rxSPYPueDRRZn2Cc3hFYhmMm0V8ead6bXSSTFKyTLZLlyDEJfohKXIp3LS1t+
LRLfRq/gkuAZ6EXNDSfu+oXbkOXlH11FTNXOs2dqcQSy8dcyzdAww9Gf1w9p7ZcIravGty9cK+bW
s8pF/+4SG/XVmIbkQ5dWNhM3MudL2nTyxdd7aYcWHrKvXVyxrbd5zvEiLX95sJeSzDt44Et7nU5+
frQGbDkj3LGqIsRQqoVmrGs5bUGSEm9H7nAaPECjd8LcsTq4pPHQfcFBjfQmM/VglrtxQhOxwMQN
gBCJ0nbVSpKJM0umL8RKoaDs7U6/tMQyot1QyuG0Lk1se1ElYOsORD4ke9dS7k6v43nvOh1O04Wo
RLozU+PGceb6I6oI61qZqf5itT4utUoS/BTi9AebdNaWpduhgNilHUVyZKX2gDhRglgHGZI9omPI
YqyCRnYxtnlYFl2hEiqprkYUgZEGlesp6VeXrZsG743IRmwIlGVQAk5i6T7ZUm1u0V0Zo4CxVO/s
izFLTqtHOmMUt3l2wwebHhNNNSfS2izYNe3qPpCtyqLJ6Ps/5nNTPOJGJZ7wz55eNWFMTbTqHbGs
RloVWagbm+kyslVuFtOsc7yKUuR4cNklBZxZ2/gNrWDcK/YAELrDZETDGLlsGG5oj1w3uSh3zocY
y61HL18x36JliGzdaMSknfIePXs4zFA+971TTTiB6ATe76y1mr1IOJmYAhfE9Na2m5K3Xyn31tvS
bvHvrNUVlaVnhqvhqjosZg7L0PaWctvHJzGgwDfyB2Ogi0RJQHI4FT82uEGPgOJLVkjt2ejKJbko
3SLTH6ZJZNuuZ+ufaTMS4dSjmF2iSVu/1hkcd2QKMoM1b+iVFi6beOofWsIfYaX/HRD6/5tHDnmE
v0NDiekcvn/7W9j9v3Yy674M3/ufwVF+/N/67s2KdmOsw8MzaABaEL7/bZlj/IuuNyAfDAhoV9Au
/gOO4l8LtVbAud7C1LdE0f+Ao6b5L6ICaFJxDLq48Ig/AkfPAXwQ243cCc8MNjR02jMAH8nkyhLM
zMjDO+0iQ90SGBnWcQM3rHe6axvI+gMIy/S2SeKAtqEc2IzxHH7sw3vWlFlNh30yDPsu3ES/L5pS
NQefnp0M14WhMTpdhALC2lwZ6rsfvqBfdBF/MVOsdPjLpfELqe5s+HLNZB3DG44mZPM7TepsvkZq
RVbXeO/MdHtoZzNlKHq9DENz1DwbykKSYJrabEdl6+9tuT5ODoUCEkQkzW6fBSNe3MFgZp9/P8Pz
/ggPmOe7NcswZuJRn3W1u7HTRCk1ZpjmZCzEvrZHN/aeEOO8X7aNgsvSZkukQ+DZnAd+/BqRTjmr
FwsR6VwMT8tcVi8kN7E5ZtI+6UWhvv5+Vudmcdu62TiAkGQdTJ2go/w8oN+Q6khsMn7Kwwjahgzs
qAGGAePHZo1BEu1nFTrcUfbKNJ1X3ERfMsw191gBNE/vfJbtEZ59s3wWeF9E7cIkOV9EPWiHaxCA
GMlxbEBb3GiZs1sU83iOjHFoYXwQ1nF/LfjMR4hrAR0r5yXJgXo0Xb0XIf+LJf3Tp9naHj8wWzzZ
6xlSYysSQOC09/ovepzolzr95vSdJf2LtSVghvropWj18/r+PNRgb7jE3G1vD2oprH8eyqY33yFK
/HI+PJWN3SQgYm/t+R/mU7pAIxV5QpHPm3oJ6wBgws3TA/7OzcXvv8n3hjpbVHY8EEiX2+TNIjoJ
EzcFPVHN9ZD0f2jE98/yxZZ3Y6ChObHPek//m7oz240cybLtr9QHNBOcB+CigetOn11TKBRSxAuh
mDhPxsFIfn0vRmaiJJeX/EY+3S7USyGzRCdpZjQ7Z++1IWpSaGJF8ivqSTgb1fogjc5d/u79wApj
drCuIWFAC/T60UFebc3KcdmzU87fFfk07rB25jt2H80/uBQqIHQYNP3opcxD5cVbgreJVMF0Kj+X
efsJooSyndxc/wQvX/ymkmXGkbHVMWcZNOrk07Wm7VCYUCvA/S6BhEYlB3COdZfUQKeqD/4wf58s
xF+fBr4Nr29oJJNGNUo89nzCtR92YyTHZrK9pWpTEJWQWb4meh9sf/eFvb7ovNK8eIrd4NS5E7Bx
tQPNxcdf9xSGVKddaISXXBjsbyfv/KrQdDIMkXj/ihF7ca2yrgfTIjCGNwasqR08GKhmG1xAEb39
MKAYtX6NPo/Pwmn4pKG57K57q/Epbmpbo6mcLbgiPJMy5zFqinVBDnDmtYGDnBGazmw4OB0cVjY4
EXR5in1NPdfkplIuA2egSEwRcV8ndrfycFRfWAjfLhzMYXN+iHgQjTeeLqeMQsPLSYpIPYO0n0Lk
+6wkH8xNNHHhBs88UKSRSEToWqCyOBVhRlFNoBJKas42XX9TWqK7VycozGVFldWMPHe4cG9nPrV8
ZS22m+xbdJaRk1WxCdNm0OtY+LhMDTxVbYGzyq7B3mcSPh6kDz1Z2KWwnivsv/lStF1752myvou9
Gqfs+1Nkvtrrjy07XJ4xSxokU9M5WTnjtkidPGuFb80MZmKKMw0nSdumuEiAAn0AEoSpehxsDfJV
oiWX0O1nBhjrMms2oP4ZnHGyLvRFo8P34Pqd1wZro1AqH8NZ63OwfO4SL9rVHXLv9+/5zfCiJMwW
Qp/XPSQTbO5fLQvA0LWpbYlLgYOTrJo+pgtbupzeyuLH+1d6+7K5FKY25MTcGwv5yaWq1ghdEmo7
WnocKv3c0YONS9NqJ+zWgMRSS3RtJUIw4k9MZ6kHkbNzpdntnUzWsf/+rzlz3wh6HNjIMyoUJdnJ
fROl3HY6LPQWBz1py079wcq06COyteTCR+XNtELxO9sUOD3Nw/wXUe3FajgVgLPx0bV+pZbRShBi
SGpRODwEEeWScOzcp/dv7c3qy/VQYyKkRudME/xExmYrNOFFwIohIs/7lnJQX2P4UHbvX+XXE3o1
W7iM8QvfqXH0+IURe/lBSfogQPFFnC28vOCgNXSZ6SMSvd0q+Ij2wLPFKh26ZhZVROBewmTlgJba
y8ptb3MFdzOl6tCkENPGq/d/27knYJlzlAYyvlk0+vrl2nqG3LYAmTo7/kgjMIb1VGbRhd3jPF5P
HgAL87wF4hIIxOYh9uK9xh2omcyaQF2lcRUto35Kj/GUhoFf1Z2+MWjvXjUsqb5O/3VrQQxQLgxi
bb6RNz8BlzjvYV62TzWxYU3Ydhn0jR9GqY7ak9T5OihKmgi6deiyul3ETUXjWaVS/cQY9W4b2eUr
F4IGoe9C21ZwGy98ls8+FizrPJV57366ohDZoDtp0TGzgjKmp1IRUM9+Sm3pxSGS2aqxSmWuV7M9
qbzTVg5WaV5Y1N4spPhn0V5hk7Fsdo6n+w9Em2RROPPQTLT6puJpLOx0THcdAu2fk+IOjNFJuzDN
3yRPUWOz4KxSaZizeVnBX48Hu1MHJSwz6QeO8WiK66JsgRwqfoF4cBbf4kzYGXa4HKKRsJs1lcUd
cKgeVj6h7AuL1m0eTjfvz4S3T8KgVU2hBfC9wzn6ZCZEnjZEqqDzYQmjI+m90a+bSqtvJ5MthJJM
9ONGp/r6/kXfLngMSazD7CVQumIdfv0gxrqQHYAK1S8aJzmMP9MGzVGVr/i05Rd2EGfuj08mBlq+
m6g0fwmsX8zBXJoFoq908sGPijvIp90KA0lxn9K83aIWdY+TYeoXyLpvRzifDcz0VD/m78epoFYz
I5L26OfgI+IpEjOX7OmNNttsrEhSyAs33mJZUI1F5nXjdatfVPS+/XhxXZMNEx8WytunFQpaWRYy
7XjyVehNSwIowkPglM1nKTL9wjL/dinFAMaOBMfH/IRPi2hVUs37sWn0h8wKvudFEH8qOuPz+wPm
7f2ghJ41w/C6iUTzTmYOWVHwp1wuItVO3NcaRB6ljIxvqaC99f6l3o5NLsUpQMVhD9fjlCMgR9Ip
tCgZfa0T2c5uzEpbKFrMmt3QDIni0XN/+2OEhBiGiIZNa4bXz0/4xRCV3Bfqynb0AwDnW0PUJHfK
/vei1OfsqPkqv45bAM7ZVJ9cRQ1FZ1QZE11JieFJEM5Av0nX7z+9t6OBq7A/RiRPSYoYg9dXmYDu
ySFuRj/T2LvkTWIfuiQcLoy5M+8InAOYdiTeFGWc+Z+/eGIpWR1U1yBXS6wXu7KsZ55UUH8wzQgC
AdiXC5+LM8PvVxwyFUboGejkX19vSLuEtgXXy91Y2RuJonjIMbPCAfw0XPo8nrs57GHO/JbYbp+C
1puspercIIFSgjbyE5rHiRr+VNXkltFTXBjtZ94X5ypOEvNKNX+bXt+ZBoHNrke3RXJbe5yZCDpp
o7rbvj8qzjy/eS5paKpnx9FpmCF4GEqUikUypRn+yMlGZbNjfG5Zkjb/5EIc0jifUqA9HeRKJwTO
SqPz4YIWH2pJ0CpIrOkYTN3vr0iMBlxn83cco+VJ+VFx8z52A7XzVU+rbo3SMlaKo1T3QzUYF97R
r+r8603cXNv+97X01y9pMiM9dB2O3XXlhMceaZNYGoibMU8XWnBntE1vr3NF02BYemIq2EZVA8y6
wmHjB9yq9GjiGnmzILyW7KJR6m1Lo9aJD6izpw9DAX/yo1SK6oewel0HopWPjp9PwFj999/PKbtk
XoWAI7DhYszR3FFPH5uIkqhXyt4n3kpdoR1ursD8t08joY0ry4PQ6QQBYpbcnJSj3sTBdnTM6h8M
x/mBzggVKminpqpu5FA76sQnlyZCrpCkZk5edreZPY0XLnVmMs97PXY7oCfYXp2sHCO+YizHmBLr
rE6vCoTG6A5DpToKJOKLKjLqS2EuZ69IWwH2NnEMbwLrrIJX0Kdt75uUTnaxYXdbUCjoLUMk7ldG
WkUX2lhnlhCTzQo9HjZKNO5Ol5AJL6Gpj2QJeWWJjGxEz6fbyYWRc+a2sCfRRcLNwUbglE7SZmQt
9pKMmjohZjKRWbev00RsJzUWN0oDG/b3RyrxLpBeKLESTHy6r8kTPbH1sh18YsX6RUjOGaoqHf03
ycEf0Xsoz7kBrd6HBiDvYuF5X92OjdCluT8PkJO5zz6OOj1fA0pP1vz0X3zqQEDZGQwMErnsVluJ
NC12CnV1yCKw9I6DmUU3RuH2h1GP9GVpI4loQVku6bibFG676hbOnUoVcpyTnMt8HckGMXcflsBd
mIoYF+hVTa7eXfhEn1ny554U/jV2U5iOTwc+ZxhEMIr0K3eM1QUhZsPWy6V2WxRSfnv/XZ0bgYx4
pvQcjIn/7/Uz8mQIeTXPeUYRCpCorGpQc1a4/gdXYTK7NPxUKCAn41wqnjvpFdlodPGCbdYk5b7y
4FC+f5Uzh0RqBhiM2AjSTHe80wdXRJId1hzGlIf2d5nVcHLzKUIrmoLc26l56HVLneLuwxjkBaJc
9n3XfaNmO8+wf6oSHK/FrmQ9Oml4a4G57RcjlY7toKn9p/d/69uzFT91zquaJ/jMiHv93IfYMoes
5LlT6Jh2YxXnxywUCdqxINjIDDVsp1Xm1/cvenZgOTRfwSfgn5olCi8nRA3npy+9EiFbmz4KxP5L
VUXZF3pTvnr/SmeH1YsrndxeQ5UzUUuuVPQFyRaIqa+iKbsUPXb+frCA0bo28HOcfBFz3SyoFwvu
xyLPUiBzJHoMWiFuk0x9+gd3hN2G6gfNYtKPXj+7JA06Mi1Z01KZautx1uCJRq0u1HfOPbe5dEq5
Y67Yn25ga2fge2E1g29K2a20MeoWaTVcYgTNT/90YXx5lZPpmGpqU2sGFpaco9x9V4KrGgJi/qrR
c3ZVqCEZfP/hnSlP45+eS7UMPHBLp90PqZmjCpZbMhRgj4ami0kIfqzc92HuPkrhafvBcMXTUKnZ
g54iAQ/aLj6Y+ejal1aJeVS8uXsMyJwPsA8CrHj9JnvUXJ5iNtIfdS1jtR/iVa5Gj4PmiA15Oj97
I/aLDjV53DbTwh7iEFpsfOFYdPZFUzQC6sOG23FOTuVJF0TqMIELJX+y2lq91i5K4JAXviRnnzv9
LQ2mFgQB5Cuv75XwOzX0Kh550Tq47FL2r9d8axvX16EZ7uMmdFYJuPqvyoyfDyBHPumU9Z67jvyg
C7d8bra+/C0ns9WsUkcCSJW+G4Cd6gQ3T08DPrBuX0JAnXu6psdHgDK9jtDh5OmmKdsS2iF8CEYD
MnZgok6u0vDCIjdPk9OBhOZrrkty4iTX4/XDFZ2EOy0j6Sfs2btFjG4QCuXcf7oz1RSVeI/14KgC
+zOwdSTl71Ln2I0iEAIgaHLe5YR4Mo3p24bOFFrSL/GQ7us+EUtA9uLDhbk738bpbdpIrdhL8R/s
va9vU6+jFMsrhQ9hjNFzplth7DtTp3wc0TQetHLAODQkfYNXq4i+kcQwRIuwRyCzm1pNeZwSbTK2
ml4ol2QS576hPM1ZT+BQEjdO7r9Oa5T1vSopZajGFn74iHmsdW4n1823dokp0DRz6+P7j+Pc2jnv
KM25HoRV42TDFIZdrKc5K9lYZvEqjhp8hGWy7Gzrs9Yqn96/2Llx7PDMaUKwn8ZXffLoyw4L2MhE
oV2s743aJfQgsbp/8NFBzecSE8pqxG7k9VV6LcXsGfMcSRBA/1/kt1Pbi/v3b+XcZIE3O3fOaLbj
BX99kRhtNYsR3YG6VUlmSrRcWYUyzajgi/ZLoJjeKglgNXuq1C7c37lX5iBigBHr0SY9LUvSn+uT
EomQb4S4oCIA6/u6IsJslduQahe5mqcP79/s2fdGTDUUPrR72mkceV3Cg+YXDb6UnudjGDR9pY+T
9ftXObegckcI6QhJgHh5srij79RdGWuDHwR4Q41m8PZ0Ytqdivf7wtp97u1BxDIRt1IhQmT6+u1l
wrRRZqcYKkJDXqfY9B4Cpy22gwiVVc5734VEGT8VemD8g0dJxVWdq6J8Lc2TKVCpTkODlPTz3Bji
T3FZGcs8L8wLrZxzL4xyBuUoDkGQL06W8gkze9xnBmtcA5g092QOlFUvvX+yZAMKmRt4s+TQm3/H
iyNpxfe3sMloxmM7aCtPeuPGHqvaf39gnFsY6VmyiUTAw0M7eWZ1yIgU5jBgxArkVUdscrSSnUbh
VSVIhOi/nKAXNZMXJC7nKlQI4wwYqHx66fyfjJKqaHEPaewrZWfi7LWK2rkN2rF5YHW0t0E/9LsG
BehmKpP+RnpRcZtN9SXE77ntHUFbCAo5Xc2witeP2Jy0ptQGZkUmA32daV6/6W21ek6aIN6MU2F+
V/XJ+FzoXkNARIMdIkxa6zbMkt/M050Ldjz8f/+SkyUvIXaiSqOJzbxddZj3In2deOISkOrM0EU3
zseBcgGV/dNdACgLM8QAz6566tMI5IIx4fvIKu3C2z1zHbaqbJop57NtPu37VrmmV3nTaj78uPw4
JGRiQfe/RH89M3Tp8YJrmtVtdMZOvkWkrNTCMiLNN10F501vj9+g7RcbgTyHHmBoYclC7rB5f8J4
jImTLQ7DlaRsB8Yu+aynb0onTCyMMg2dTKTf4TeK1tAxh2WK93vZAd/es5OuCVeJxpkUUakXzkdn
VnJUMhQc0bTPiqGTuxYROSVRGGq+p3Xqbc75Z+UUYrx3sGm/f6dnr0Q9jN0iDSAGzOvZ4XraFGY4
xn3ZuOOBmKB6NaW1cq8a5FW+f6kzAwahDNzBuZfrIlp8falYJpUMYlfzFS0n/VGroH1h7fr9tc7l
wIa+AoUAus+TV+cKKxAC0hhJrA5CJs9uosdf8THrElh7t3JGFYJAWBRpceH+zoh02DO9uPQ8ql4s
5nbaRHbrYbcIRC1+YrTrbnoTs+0Uz37OMjeLDfFH+cpUnAazgDtoGwJOzE96rByAUK/KGK5KaIbN
t3/w4D11Vtux8X0DyJFFPyUlpVl/MLhulmbhSiSyuPDg/xTAvJ417Ll/hUDPzXIOQK/vX3U66SkN
wafkixE05MBPeZrwQJra9NkY8allrkg3Vu/SGQMrE30kcKpM/UaLPPS/XVBch0qh4XwFF6Ngztda
62MXCyUkhcstroZuwirXgRC0F30duuq+zj1s0xAEXXsXGnpSrWMhnNC3wzCu1iUusi/BUOELxs1W
ks2hjKSMBtEwbqepGznGt40eHvMI4+GC3zAOUDFG8sByoYzpJg/QUvmEkmFoicWAdERNnMr0NT1s
ULc0EDsG4TbeSpNZDDe5MDN3BektPI5WNT3IckqopRWAaheDW5Oj5famDFckngXtPpVj1S5jzBWY
7SJwt/yVEmiPLh2qZGqXynBB+mqu+8B9ys8C0Ju+LQjOKdaNRjGNUNXEclaiR2azaPSmcjeZNqYR
fZhy9p9E0rA3vUyczYxwy/au6JpxmyK1rNEc0qQ6NEaThT7KnTBc9mZl3wcDxhbfHFqJOdH1Ygm9
PAHwXzaxlT4YYTxYD6nbTHe6JUeSerOBiB3OXEq9jjrSu6CraA4xwUTMPeoidLABAde4KmulerKs
hjg03RH7akTwT2xbXJXLTJJaWFCsSFG2j7WyV3q2SqAHuomkyMDSFkk4eiPRTIHrkBtnJP0h08lg
xCrYNOAcY7P1NTelSB22tJI3WWenZN0EgXNMbAeSjRlM+rAhtUh91MM8GRetlRrXcThGQGkilvkd
pZ4EY2arN/rSHqKsPtaYiXSM1o2Y3b1dffCMAGUdOL8JqGg3m/q0oHfqbe8CJr7RnUL5RO5D/0SE
MgRDR9IrgBFb2F9HRuyz7RbyRmg4KXFh5TSeVakvOOSoszcykR9VE6IwvFch906JZX6BukYjeSss
29ZDAJsPGN3d0L1W28ZTtpIczeFz57qttUjgNWGCbFvi00h3yhM/61Xj51CQZgbwxEg2vSKUnyUB
nCaMDJwqwAMKRqwKGesD6yTYhKmY8kcrh8VC0B4lkiV1wOhLklTuDrRq/oPEm/hWakOf3AShYz6m
MdRCxDawtheE9ESqD1M0EIyYHI1u7rVYgGUIF2RH/llDSqU1xo9FD9YbjYQMyttBJ8TPh6FbZ8vJ
i8V3izybcpFmmHYXgVP1X1rwoNW2bnHVrpwktB5JypP9Brp/oC9pHhk3aTR4Fu1NYIgRShpl1Wbe
1Cwic2RSklKXA15KvUpdOcIhb1FXJu8mDTMFZ3PAD4kxJYWLjJc2ByOO2nfBKQcuoNF/BUuiKNCr
rDgmii41H2N0/OHCdaqJXJooiVN/QH0iVqikNHfn4ZRW/dhz2csVHgicZdNM8a3OXAZ/DEexW/YB
JoMlTvYC9x2Anp1nxuSfxFVh0IQSXRWCPCDKcZENNeQZPUzIU+4UnbbxEMUd8cJqWlS+dK0+ubJ1
RVrLeBIeKEolIgREAcdFOlRjRMLn1FI86VIlKLjr8zLZjJ5gdupq5OYIvvsg3Qppd9B9dMy+RKOw
KND3DlokXZ5R3A2Da90rkax1WAMTDm2YsFKbyZcxAVFdg689QH07suBQnVigzwdCY5Wp3Ay2wFJI
A8ye9nnfFFri50AyUPt2FqmGBMEOSqA1XxHIFYNypypysqG0Qe9VsodySF0SuGEz6jTU/quocdi5
6KP8vomLaype3r3FUvTR0oVCEY1g9ZUd29k+AYgAuEHGLCwAqUTt6A9jpCX8Y7LXHyBMVYyorFQu
xdq/kYK6qDzoJ+EToC6PdObkeBgia+zBhJh+Yof3PC4YBFowgtRSM5+EBPakhah9I0i/81XCgZ0o
hDIgxV14RPgtq655+PWF/y2r7rsm3JdEwv/+j6be/w/BhfPW9z9zC/9vQXkty55funPn/8ef5lzg
t3/QwoLKywH0l5mWLemf7lxm4h/z1h4dAV4/dkVzLMJf7ELN/QPjiU1bjOMNxyiDfczf8csuycwo
9CjZIkqcdYG/xS58fTTlF3Eg529w9se+Q0X15Hw85YA1GxvDYWkwcCw1fgw9I1uNVfmt9Nqvbuze
dfWobSM9rfZN37ElMNmevHhit3/uz15lUs1loX9v2+ZfwYachsAsKJop5ydlIzPrLceVromPX1UP
ndvv3QLqZZJ8HJTmAKikgLoDI6YsSqxTubxw1jrp0v55ferVdF9oQdJ1OKlOeKOotKarsV1yxot9
WgZMETNFS0w2JqQedWrzhaFohHKM+JwrlKC1Yi2Il+ZzlrGqtrnECB8SDIrLK00i3647dlKiFNss
q0hT/f3J9h+n0KuJdtP/wCQjfvzr6rlq/rXuiu/PLUXv/w280Fnu9Z/n3eOPpv3X4rlIX048Ztrf
M8+w/sAPjgoaPTRciHme/DXxiD2n5Y84bjbBILKbjSl/M0P1P4Cdz7FPs/4AofG/552h/TELYij6
UcDC0oJD9b//D486/FH+NcLBrL763y9HPJKyV0MeRwzHoHkeowKnco+6+PVJxQZJX0UxnibNS/d9
YH5qDbu7rWJc3R19oa1d87XvpUMcLam9B3cabvVMlOsiV53lgJtJsJkHUsaQPnaqMDeq4kKgSY3p
trTNYTuQXE6M56CbG/r6vtGq44EOiLqOc7sFmgYuvGnpM+pNDf8mTctVV2De82zFWaDbOYgxa31D
r0trbUStci0n55PSoZalaqys295OfgZjqd3orVY8psqo3Zadodzpky1uOxmre8eW+dHqCQZi2o4z
I5So3UfO3c0XvJ0RKLpplYhN43ZXwVCuHHp/idf/qGfsXdQ5H0J2QX6sTXy/QPLaec8MlCMESPFF
j5/0Lr6HZHqMLLHTs3xjjXCYol36DB+UOJDh1iqL58CuvxRT/VUI+FV6t8oc70BI9rF0hnUsq1sn
tG+1sLglW7ldWAbmhED7CJjAV+xqYwcr6dwWbnIfieq+cNCy64VzzR5+BURjwaK4Ip38kGbDrXSf
ktjxjTggTDLbuAPh7s1w7GWN96mrcLQpX+rW7ti05HdtE96z4MCftJIv7YAPqc0fCSg9RqlzGPvg
c1pOj7LJdoEGpLRsiAHTV2HnrIlauxtDAXElIFM55AjilJ8b0hgHfOCWEtz0fTlCK0sWUv1sZMew
/jGMk1/WyZEk9g96CZuwysODU3rrgQjlpRvqBz4L/JLYvYq0/GdNQYO40YWteNeVENu6cW/0mivi
+52IEt6GbrKbEmtp9anfJjdevKCsc9OF1qoWwTNFse+FM/lKe6foyU0SpatxAp6Ukvm6tfTbjqRg
Rayn6XNf7MiP/xRp0xxXKfx+BP6m6s9VqXNAvDE1WF5YFjael22AzhTwq9onJVPWQpnWTVg+WMHH
0oDWlX0QWoCvaNh0erJh25xE8W2shDsF+I4g+tuju2y01jVhP9d64a7r8tPUPAZFt8Ov9GVyEILn
1pZG8Arm1NXYT3snN7/EIryNgnQzqNnNqHDMMEuuVEOPqNtmGRrZTkm/NL22Z/++tagiOeq4HEZG
J0FUi97d1Lp+RcMpvKbCss+r6IulPzOCDpNo1lqvfk71z4n7QYt4TzVph0G9yHv5k53onZrK+6KH
g+lGmzCtAWsZO6d4KpSaI5ttHfhArdyqPRrS21MLeIg7y2/aCiP7VYNh1E27tdA+kGvwqCXO2pRX
LiQe6wDIm6BtZ9x443CE/H4QNqbgZK+G2dqYDRvsnZ3C2Ohxu2qa8IuXERVuFcHdmMl7Z558ket9
1Ppt3X0w6x85nAsjWQu4d4WVrIcW9jv0CenubFGvXbU5GmWytivvqqTntGDTXxZLmQyLkrwl2D8L
UTqcmEDFGfmNpYinzLG2ox48cJJdNVV1VNIc3J7i3fWVdVDsuz6seQz6pvTCnU4JQ06bIhersei3
jdWsrOjLaFq3TdvgjWqyjRzUT0HdX5PZ8Yjk4pvmEqpVxZKzpgAH2a5gmFl2GXPP4aZtKog61dYM
9yDxzX6GTZmLTtdD6vADXFDTe1A99dbwxDJT+K4rHAqWAi3Gwtay9aB9Hd2R88fkh56znsSmZvhy
uMb/1n/SVYobQgQ/o2BaeuoUUFtKD16CO8lInAVp9IeqKL5XONdY0AOIwwDQVN3ci6lf25G8BxEq
/czV+hWNlXiZVpn36BZVw8pfffGCSBzNKKmuRJvVy8ZRD1THbgxlOpKTQPFBKjhylN696QJmK03d
aGPGyfcIw2+gZUfbgwztNl1yIMrhbmYLLUpNY3A425z/66KycYy3mv45Lab71sqeu7K/buCPHGpQ
Lqu2LdStlWr9sa103MqkJl6bfHk+WHmj38rR0K519QmLp9UEmU/6oS8TdRnGD1Fox1gwwoyxW2sb
N3bWjXclvfg5g5KEwCifgCESFRA2W9SOd20OrzEZywcln1YpcLmMhveh2Cgp5MIEZ1U7pOR5U3Rb
NCKwkJLIg5ep3hbrPQG2dbmqw/iRNT9b5uO9TgY9iaebTC0PeuI+1VH/UJqBsoiE8yDiGswZLyt1
aC52dXfMi9s4h0CixwGYLovyYJMP+14vvwNw/DZ1xkdIVocikfUyCAntLtQbUyF8HpfIU2VXwXMl
QD+Tq7NoY2bHsC+I1CFdFY5ZsSyhYi0jjuAAJFEgtQUTRHYCLRxVDDUXFAQ1e4Vf4BEoZ7tTjCTc
udpwlUzPkEaf5Mi/pVMFTDZ57s4UsMkvEuW7ij8w74k5UaaNV9TST0NjpNo4haSrZdfEprPxAMc2
g2P6fnpSO+OnMtZiMWkeyvIEc6dlhAFaIw743WAeKbce0yz4qE3Bl1QGc9b3dV94T4h4n6Wn3yJ+
XBtm+z0adrX+ISwleMIZj81H6aOsqTsnqqr4htWr8EypguhQgTaytItFVJGgDsKMUlvaAcIbpMHy
nd0bWTjwyYc125NiIfqp3piNVa+D+YllHImXupcF6zLTuqs2cpnTY/upqGFukBkXHGGPGwtEMuEx
jtKr2Ob7DXicOmBAzVEx6/6HqbTO2qVB7A8dPUhoXO4i9eJ277TR98ImEMRLpyP+ZkCbUwwnTMv7
XRFY6TFq7PQ6t0d1E5tau6ayCY63aV3S0CuU2WKr5wIsu8ZTdh12SxNVFdsdgOaazUbaxSYzFAPN
/lM1fK5j8xiSPb/MveDWcMjCNGCssL2wWKfcj0rr3TSZ2A0sI4Yqt6JBljW0YkF64HWYfvVK6jBw
7bqVbo3XrqzvMYCQdq+AclVT5Q5MfLgyqvwjJZz9SFHEjQKx7Os+WldGcV8P0XEqEo2Frc0AYItq
b1udeyha4jGXrWI41xUxGVdoFbJbV8yr5xwGSkioZ65LbSzuiH7gqRn7SrXu3HB0dzKqnlqAz2sj
3hIqqnyYSHl5INFqnBaGVyUq3zTZobgLg9WQ8cZl3eabOs+aTVQbj0CjnVXfKD//Ky89Q1N6A2OE
4ZAL3u5GUmAoOlF3rJVuVyuQLmct/FCNV7rQv8ZN7uu9/r1jo2lWkNjiv8ouv1Xl+H88eFU/ivtW
/PjRcvL633Dcsjn6/+fj1ucf+Y/i1VFr/vf/IpCZcMYQu2JMnMU0vw5Uf9Y4TO0P1OK0YvCGcOSa
D01/H7XmU9ffJQ39D3p/TFhMPmR8wEc5OUm9d7L6M9vt38UElCD8F4f/r34iLdQ3ggYoThbtAntR
EkyqbIyE/fvtlJoRX5yw9cKeYM1h3iaHdaPER8RjubVBbjTdOBOl2p0NaXbOqNGVeqMbRY2MLpla
2Ax6TgPLyYv88wgc31nWUTg+Um93PrtlOgE1D9Ly0TWARy06gn60CrJgqThy2VFId0GOGjNqLxCu
2YMEFmgR4OCn48gfiYK+f9DsEPZ/mNWRUS3jRiTKzzTrzFwszT7S4GOoVGNT6tRKMhvusd3D+lJD
DRWbNGhjHd0ggS5bN0V0bNVOkVeZjIvInzJVh/CZjUk+n3Lc5pY6j23uaEFERrEYJwGTvhrrtHx2
WxVdqRvZRkjEEOeCCJe5kmYL4aQWlW/8/pG+SSSgl2PUtS2Q+gDLBjZE2VnPdLhc9SMbDQvPQiqM
yYCoaMUKCQiJSMr8U2G4df9lHJpBPBBdMWjLSgw5/ERZBPncDiHR0fc8vKD50hltY7yeMuDsd94U
eF8GPAHVjrNiH10NYK/sbCERYSeCr4oyBhZsBTwk+pK+YgC9C4NpRfQNHj9Iu0HIyWctOM/qAClK
SeEaXmdSiTDnMAbag7UpcJySJNCFPoGD6n+qMb26aOVNY6fTcSuqKHpQSLyyEYuQuuf1fmjkeLIW
vdUORnvMagxW8JypQKff9D7rgcGSdAr1NW9bM98mtivin3VnKvo9a1+xmWJHREtL8dKHQK3aZ6w+
CSTbDIKuV7TsRtQgyQ41ro9kR19O5FcOZgI+Q4VjPcFCEMYWmbxd7QuZa+G2ifQxWJaTSZej87I7
SVKc35pefVd1HXBJO2LvvWikrd3x8Wl3rd7LVe0SRKpX0ntq1bz6Cu77RheV86iGiTJiojfMu9IQ
+Ted7k+9NI3OBNiCafcJ9jFOnSExs6dKHdT7OgR8UPSV9xlbTXgVhvSkfKvidLmsLa+kOdMVaxkr
90bVT/ROy+wwxhmVCHO02i/SGqq7LJLmF90UQPL1CHwQURwxBPtsMtbUBjV6p3wbc6nHh7RQlfUM
IzWKqtjRTcWR0gBjdgc20czmn5wdyxW8UI5Gk/qxz1qw251uH8mW50+YuvgQusWH/ldDMDOHnzC6
xWEcS31VFuzxmBwpyam0QO+bvCnLpTdYCRhYvZ6x3WmS26usSFWbo3RmRMuUXNJ0X1sx5YU41jzD
d4Vs3XXvBU16nanakKwMu4ryJ8ZBIr/PWBZvmTcywOrR51mNWSBU7M9h0oy83nEgiwQSu8XOLJqC
wi8mqHvX0xA001IhRse58di52ASxoA1ZlFMa/UxpQfV0luzqQ2/33u0wxOJ/2Duz3rp1bM9/lcJ9
14FGSnroC7S0B2/bsZ3EdnzyIsQZNIuSqLnR371/SlJV9raP3S7ch+qLBgqngMQxJYpcXFzrP9x7
Rt65q5eXm2Cm25kdvymVN74GSxSNajqdyKRiFnbn+1BPtq0+GDq8lG6pN3K2MxPxiC7pQpkZXHr1
WDfvRmNokcgxLBJFc6xxPs3bLHd3iS3T6kupkrw9ze1RZidavcTGFk9CVKnhu8SWDCZ/TIZPlmi8
iZvtIM3Q6uMsOW9qj35mNLVq6YI2akTx3R0rM7uy66aud50l21Y/WXAmXT6SEHQabjONWZy1FRZj
1UZRxosDaxhoYT444Z4pS1MhfFCVdi34DvQQcdPFDx6E0TEEB3VoYP9uH6Fr32mUXFz4I5u6brs3
giN+jkPxGYwfkFdEtB6XAh1am4trDVGwIJN+XyfjfG+0yWtqRyu25eGxuI5Co4pcCxg6xl1H2JcF
padC0PhfdV+tE6QTUi5GRfWBVHYKmjpX7+aITfHyFD7B362jQicSQBhRfXqiGlOMle/xhVZvPXBL
nTZZCOrr6Jnb7pJtcclM97RGsI6Rjd+gKFxbRVCDPr59+TnWaurxywMvodmB+R4Ei6Mpxk7PxcwX
l5W4iikIZPE5Ry3lUm9uDy+P9HTRAGFaiVTIkeDzbpLmPETgeMTNVBpYJ3Rx5V87S2TsFjW/hh9+
+j50Skwq29Be4eQcQ4wqt8wGTAO4n/nsB+WbapPEVXQ+d1P95l1AVR11PJuZwwLmWHNmmR3636KK
AgcEy5lHqzoZzdfYeM+8DwIuqxwtxIGVMPd41grh6FzhMp+8PiL5iW3UnLsI4SAzL7r57W8kVjUD
drZA++uYPYAKuBhiSEErDfRO0weqAXGevrIOnnsj8lAgdKwByvxHb1Q7jaWl9ugHi5XJJEBIu8vP
8qFayKskMkG/OkJ/2VB4ZtkJOoIrQ2tlallHfTwxY0nEJqR0IlS/M9vO38Lie831e33oh9uIliPN
R0F7xF49+Y6VE1zQwSiw2H6QONTO1EAdUfRs7lYb+lNZ6d9e3kvPDMe1gE7MT59b2zvaS27nWWmt
hEtNWks/TVztz7TCN8/a3pcX1jzbryg8PQ2RiAxQaEOhjmgM8vHxKowXqlONmims+4kIii7+ApqN
8v1gXMwCQXxzKF8Z8ekqYUT0gzjwCXOwHY5GTGMLyXFGRGFQ7ha3oeLBPFA9zF8Tc3325daggUIQ
HKRj6rFjV2qA7+AGZN9I7OfjuMPxt792PbpKsZGlN64awfK8/Amfe0EWP7tgZTvDUHn8gq0oYiJI
7wZAbIe9hgXe1qzzZqdqrvsvD/V0C6BiSHTnv/TW+JCPh6L4V0UkvVFg0Bc7SzV3zTPVcPLyKMdr
cj3Q4PdA7eT/2AlH4M6q87AIckvWfDEk93mbawgNlNW2m4vhsqQNs/sXxqM5rtuoUqwB+PFbZVFc
zF5Gt853UbFJbOCLPcyVu4Gw0geUt8pXpvHpOiE3oHEKNYWD2ziGO6f9oq1EES8wQG3S8hKk3mbi
5tc2lvSnre/Tz5lFM74GOH52XKKKvr4nYuVHL9pNg9HOPS5DzVja10U9G2FV4I1TtU73dYbu/FGT
4Bhfnt2na8YUICxQuOGAg3d5tDzt1J9dTWF2TmWWHocqdOveBKC2eXmYp7uA/grwf6DUPihY8+jd
KGQOwC9Mn84aHjSIZXwjBsl95uNN/i+MxCeh4MJgsKofL5ch01uquPAqpG4o2kwU9AJ7UUi04A3x
GqdxfeyHxwHS46h9sUjYCGQ8TxjjIm57QwD1klGxN4tFhJpyv46xRSXPql9R4Xr6qYCHrBabcGtQ
7TmW+chc2UaLVoErQ0wu1KeIUrEj/Vfm7wmuarUDNQnKvBGsIlB4jycwSeqpSCqXUm60jNGmFyON
s342+3kjNFn5+JN5zGk2uMkdfZUWjwcdDz3QIYlb72a2h7NKWdolrsKV/priyrOTsKYUaIGssppH
T+dw04yUxVu7tWhCEdHPn0X0mk7r060IYAl5E057mGLEnsdz4AGST7yedkKCKfK5RNDqKtZByBqe
qj/ObtfcpaB5XtHTe/pqSKcAkoI+Bi2Y93s86Ki5UY+kohcopnWfOHO5UX6RvBLd1vD8aMnCfWEQ
3YIhy/445sy7BTaV2qRE0M5V+9VJ51wL0iKnEpXi/t1sWrwztYukyRCbd5A1Eq+srydbxkDCzQB1
hUTTTzrw47d0F5WWnagZH3+T8z5eKFvYrQFeo5rp9i5d+pruwZPYw3hsUVweSKKh/x3Fnt6P6jQh
zAeNm9jVjR3JaAk4O2L7sBjZ6L9yPj75jED8BRcfKPUwYJE/ffyCZo15rY0CS2B0mHn7EWQmRBfe
fEitoxBRSeIRj4GI+niUoh0HD7kdBypBrpDOlcbeyW0VGtI0QhAk9bcmcoZXvt3TyyzSP2D5iHlk
RqgdHo1aLV0E9B9zotyPgZoa010qjNvKdy+8RF075XBvA82w3eE6kaA9Xo7sP6F4j5cu8DhQgegV
rPJbxxuk65ZuNObCwR/HabearS+HJM76MF+c6Uo0lNHcpsveN6of9xp4/JM+dOi8fXv5MY6+L/kj
LOP1McjosGI45nZlhqxAKS9lmLkVfpEdCsXUwt9I1Pk5igCXt95vYT/ZR8GgyON5qVP8d52pmcO0
SYDVLbnxypSu94cHM4oiIMLEfEmcHwwBI+gozqWVCU3bHNvQx88Pp95I+F9w00vbrVdZ0XjS4Xoo
N5Fwxmw3F9FQ78SgvNfogUcbdH0KIKJr4kNSvorEP17LjhnXXrJAxaC1q33g/Bgw6LTEZO40msDd
2+6ljMYJB38byieqdE8UiASFshiJki7sYpoROR8A79M868tAuKP3ms7Tz2zx8RSD5oQsu8LwEHyw
jw6siXZxmxr1EOqWp0GAMQa/GgPRKnfcD/ihdqd9BsoZBk4r5uvG54G2eB552l74hdZc2K0PZh9J
mmEQX1odOYiNPYAZ2LhmbFwPQpbJil9y65xO54hjH+jr3t2gL6R/nguz1bdZbtT+DhV8jF+CjvxZ
AkiAgPXl5774/53B/1gFq9g5f90b3MviS/W3j/39t1R1bfq1e9gn/P2vf3UKAWVSRFoLkaCdWQq/
uoT8KScGWb9FMCc5XsnBfwdkWn9wORYUhkjJKKasKM7fXUNM3EkUOMPRDeJ3vaVlqK+H0oNVChjT
9mDqgQlF9ggI8tHFP61B83Jc62ET+QtmzcLGYxztCtSTD4NX7DL8uRfX+ARU76q1v0Mq7rezdN+R
Ettb2akzpxQnJWoamMNcapo4lYN9wWFy5o35LWLRF3qy3AyTmIKucU8LAvTQqhMjx+O0Mu9nPT5t
bf2DtCHLarlfhWhEfCspQZQDYEi8goW3Qg4VwOcCOPFeZtm9m+fiO5QftTasTONmqvx+7zgNbAX2
2enguR2AK8M6TAmXVSwY+9suR9DMMovpsz5HWOdhthlqdA/fJxCFcvUlzmt5ieKTtUIyvtZ6OuGB
7RibuVXlaeyPw66CKHMJ/SI5sTNFobYmWV/rJMC+rKxArr8VH3Ab/xjrjvwKp2blEEHP1Uzdvuiy
3gGsYVUIlcOLREC7wQUxrzzgTpX7qSmlgm7me2FmgyYrvQJhM6elSaDXV1C5DlY2lUGUNfne7duP
NZxV/F4V6h5FtG0lP0NIOc1LFb/3y/rQNcDRyoLebTuEkcz3/lBuCzkfxoGIrienM3ambn6mxvzM
y4AjWm3YlgC/uoP0LJqaFdFXBp6zXKRpgwxREoVZlNzO8cAPyIvERmXTb7sswKfm3ondXWX2V3z6
P6d62Y51HBreHT3Z3eI3QWpXhwUkY2OFmguazg+5x+DtgMM372TTXcl8cW4kGsp0U39VNXP1Z42X
fUFbwwVlZtC+/KqsxdlkTrJsDbtWB9RL8ltrbeoUVXSBlMyhXYp2N1X65wn9yZvV/hNjQ/1kirLs
ErVCS5OnTpR9t4cz7GR3bLadm1F410xQ7V3sfBzo5LCAv7a5Kq5Mp3ZOVJ+eZkjX5hGPWDaDBoue
2781zLvcQFgGE/BvrAMtXFwMR3msfGfqUX1WFsVlEbk0LM2oC1XjnE8IJB4se6a3puOj6zaKilAX
X9rLUgVxnuBW6Y933Drc8O1h+UVayr8j4YRbLrR5gtBfx9zrvrr/20EReL+ph+EW7sLvf/sbm+H8
QaYMT2TtfqxXK3LWX1HXcf4gTf+ZCpBzgPwjtP6OurjDrVcjul6Q9+FDrMoov6Pu+lcQNOAbcVFD
e5dY/YbIuybMD+IuBF2xihFwHnCzp956lIAZZsn2cCCYuTre3L2tglEmd5mV35d9AvwX1YQddMgH
E3X169c/xN6vbJwno9IBs3/W5uEGHI3KH6QCj1ZnY9SYu3cYAwWJBZdrTsvTwU4v5laWYG2tfVYW
V9D7XfB+JV3nNrnJiLIbzhFcZqvM3r19rf73BBf9XpUcu3+9ov/nff+3d70i7eL8TLv58O1//Mc/
/90/VjPimSQJCJXQ93pA6mA162jzIh8NOYN8etXX+vtqXpMOF58V6+fFc00W/rGa+St+zSpyjXIS
d+Q3eR0e0YgommK+QSkfUCF8DgZb704P2PcaVrDg7vD8a7r41JoNHyvgCGNmC+V2zmhQylm+HZ3k
o48PqraI8WSgFQp8BdQxFsY7ZzHmkykWh2phPyjHk/9CNPzvucJWQg12B5QHPW7mHrrUL6as/+vD
9uP2w+1287//9gki0feW/BXkxKPF9+yv/EceC9JAtwiPq/MKhd2/R1VyWdafsYZVavVI9zzKZUmG
fVRw+FfchdbS4j9zWRqfZMA0un7G2zeR+n41qh7E1efm4uFChBFmtUXZGmFcRk7QOs5JDDFhi1TR
cpJ2KdTfcUj2iCy+cwrtfWYPt1EvNn1sHJRjQwqwMJRve2CqrXPRD3ngUvzrfXWRN6r47HlTFA4a
EhYltccAmLy5J7f9ZLVgntMCIdXZIFv12tm+1MHTbrN0+VE48Z9QwqvdjBHvuVZEIyb3c6gX5Qcs
qMEEAIF733czVIpB2ofaKOrQ7zC8n1GJQLEqoeHip/iSD7JtPrQmyXEyGcDL+nTaz+DRgsJFHQVT
o52cECWo+neq9OydP8BOypL6yk6tOXTwnglQQ7iWtvUladOLqhQf9ATYlqMjwt14gHmy5EKCel1k
eouSxntwyeeUY94lqbkHJ7dsy1z18Jo8QLSOhXJgVi+hY2Zkta6/t/Xe3FZKfwfi9gf4LQhBMeBa
aFjnZb+cz4sOFcumpFEOXg9PR/+ukuKLisRFnEwKA2k4T5at5eB1WmeHDgKpofIOQJOR3kQH4ryq
nWlrDHNIafbMqvFWjir/Yx4VB+kD8jfjZV92cvrequYHPU4VJk68VsnmQ2cAts9RUK+8L3U0HaIc
7J65AYaTUe0MuP5sx8i9rNLiRz+3lAjrviNHLQF8uW19KRa6hH2h20GWFXCdEh00loo7dTBnHX2E
VrMvqhbPLm717d5mCoMeI+ltpE8nUhnux9G4d1FdDftEpadzmnxMYhPVNYiedeCghwbVPAp6FCs+
pelyUyYumgno2SNjhwN5NcmrGZTRedeO49WyojsHbdROl0r9qVTi70t8HTy3+DpUVrMDF4T8hBlt
bWdwT8nhM64cq96EMZ+70In22jDdQJoBA59TrQzNugknE59ysMm1WZz4bnmZZ+qamsGWo2oDEgxk
9A/waDtIH2FmocaOuEygeivsq2Q71GmQxPVBxvA+5s9gt4O8bzZSE6ECId1Vxr6lizCU9VkTm2Gl
/zlw2fGzaeu05VaL8IgBh4nJCHLYDpsD/JZX7N32Sk+m/bjy4sDqXOS9FxSCdrR1a6fOuwryXuTp
caBpxiW2pmaAL8hWR/OiGtBBuvkvzE3+DXNowu4LqUZx/6V6HOz5+V+h3TT+QHKQ4G7AylybaCQS
vxJmw4evvbrcgIFBC4qm9j9SDJtaxMrW1lc6/upb+SC0+39QUSDq41Oxok34qzckzPyeh6krDhz8
ekrrCCWtEKPj6nrTN2kDNhQXe9S+qXhB+gncIdO2sqhhVT2YlGcS5V8yiw/PEVrpMMNtqiOQVCm5
HyU0jYOgRoykS9i10r5b/C6917m6o+CjevnO0+y+241eRVtWluZ4r6wSDmoRm5A7M+C7J2h60GyA
opZdTtEcF9s4Ub2Pgkmdvbd7ACubpBMp4D8sD8+U3ZUyLKt6PAy9jhZ26kMtCiZq0Hc5RotRYIPy
nbj1m+0cxpEhYfyYWXnrJC0xxKBw8T4XrbxCKm/gWbB652qZukNoozc/wPnw0rs2quPDSBsI3gmu
ol6o7GwE+5vWtRPobWX6YZdH5mffwiIunGc3uVU0C41QxzcTpkFVQghzHA3w6aJ1Vrnh1oWyAgIw
w0XcFvKTmqLyTI519iGGM5qdZNZsDyHOgjWSOGODf4+OIpMWaH3TXA0DZcyt0c3G8D1z80ZsO8qU
n2PpO5dJlIB8nTkH7iBogcYdcPsRgV+YI33WpWpukaWc0hNN4RUc4EM2v3dzlDLRMzYRtvFqrfmT
fkL0KfWR9d5Q+ypg9la6QhFIXziCYJOMn209VWt/3/A+mfMwWai9dOV9Wc7puJP2zHHZN/ABQ6V7
cJWn2Dfej1pcWid25ygH0VWjf5+NlsBcG6exDkhn6oF9c+0BT85J9H2Igb13xqpFoYyUwL8GeJPU
rBfCMmi8GowBlGPxOYHTbAKVNu0vWqk0MyyWzIq3qEcm7Q7hseZqHrvhPmsR8gt6f+kI12k/YXtt
q6EJcBswbxBYhrSSLxPY26ZZkj2e97MeynGcb7p6pN7iVDYMHWGL4RKNDCiOaihbaFuJdHDSgb1X
Ce6ce4s68fcU/75qa4Oy3eQmS+bca5MR0lHriW/AozMjmItZv65iYPirVn27IJswKP3E0Fu1TYxi
6O/scT2qzDnB19LiKDG3BZLDnznspyaIJmEpmJAtyX7cuGkc2DSanSACNlYeSlwRcSyyizkJWSba
vYeeULIxNQ2LSFYdiR1KgUhD6kmUdZvcm5UVTORNMugTrflotQ7BwWonki7DwloAaC8QDkDcpndl
WgrzGW/0QYs3Td7lQY20Sb4dFquB4aOlygx0dJLyoDdyVQbQ4scffp/VZTB6BbuZx7h2rGlsTgSC
s+6WQq1tBVKbccYb9dnXwtVa09iZ/thfUzW2wHWkDahsiCT5O9cB6AmPYfIuSkRpkm2yOM036AI9
pM/I6FGWaXw5b1s37b7USJqmq/ELlNHEG4vP49xxbzf7Omo3UZq68dZeYuv7aGG6+C6rZ1ftprpV
cr8kRuqc+toSXyfFWI9bE3OUauekTfe1SBaaIGjU6NY79CCBW8lp8Egj2wSRC0stAPVsUYjPi0AN
FrJra152UENu3VTp13UxVB9i+AoAowECXTl+4RjbpfHMZoO8k1tu/guPX0CCX2XN9SVOuv/8f63Y
RUnohYO6+ga4+9GtjJ//dVAbf7geTSMuU/TRucSv/dLfB/UftNE4Jn1kTfCQAMj36KAGIcnZjuEU
bPYVOPv7DsYZboMKWH8RJx3EoTcd1P5xS4F6FjarK46J/jR83aOj0/TRFKDZlAVRJPX7FI/OK3uS
E/ohiwwXnX6b4rg4RJ3r3Qxu0Z2sYv43UVOfN1h672l+bf0OUjk/k5XzQIY3eoE9IDg7tRwoqWN7
W9AD3g64dxVm0/C11CG0x8WwGbT5fcQK3btWWWyn3k/CxZT5oRBLHwJWgQAdo6LQGunnZvL+rEfy
40paZ/MU3egisXZVNyf7qGnPDK/UVrr2TS2M/gJ45PeIQ7CRC5oOaMag11p+auZh2Kpmdk9NDFb2
ltnNW6M0EHHXlBd0xtR9tTX9A49SvhtQPBzl2ELL57ZTQRUGBzGbl/HipbvSmDN4HAsR3E85e0cx
bCJNwvEbu7MOoafdHPfVdvHEsuvGNt7W0vom7SXapDQug9wp972XDNdZUX+w4vpblGufbKSvmOnU
+aFBxPemNLmO8tY+IQif+JJUn3ZLE9ZlvZwug1f9Qne+qSd4LUv+d0wAfLRl/+8qMvvv8uILojfH
v+rfMPleYax/vam3qpNH2ff6D36n3ygfQRdE1104eEkix/P3XU1ivpoTIJpNoe9nL/Afu9ohx6aH
T5ZNgg36xGUz/t7VjvsHrUMur0AJAGyw79+Sfv+Ehj9IiKEwmqtlEVZkFNWJIUel48WsTTqgGaoH
vW6egea5q1Gs26MM5Jx3y+yfpmBBUevz/b1nFO7eQtiY8olbNDX5povwtoz606qKs1/3M9bJPwVm
Hha1ua88vBisD0bRy+TBKIIiOXr0YG5EQjIWtr5pprqBvduXaB2qkQfN2yh0NK945XKwxq/HM0HV
wzVAwCIRAmx/vak8qHUiIdimairMjVtjOaS3XnvaWlp3+2BlPHMFOWoQrFhsE7X5VU0YZy9uPUej
ID8Ze3XrbVKr18+naLEQ/mtSPQ00y7ypqD3dxH1jXqFinfyqlf7ljK7yW4/e0FpDOM5AWMKhwgt6
6vHYkWc1A0oxsKcXkX+OS1mcKspJSFbTxKTKIsadL6icEOaqDoU6PIAxLxEXhavEZYeN058vz8Ux
NJHJACCHuwP4MeqKePQ8fiC3ttHmivAbRhVU261ApZPGkKoLBiiX12nTqzOSnzwoTDfal0s/fMqr
nCVn+O+1HkfgTUti8hqC9tlpArYLr4i9Aavi6BN5i+stcVtBoo99b9dBBUek1G6/TLKfTsra1v70
l7r/IVKp74dBfw8EXZyR+soz9B+6V/D0K1bm4apkinBAIEawN0EPHcPNxSKmOVFtsnUypBCCLEGG
sW4Tb4toTHHuOsUc+P5knrz9y4B2I/KAqqFGcLwZTBcZwDRp0q0PsXG3TL1rrhKn+se2nccwWTUd
YoyyfjR8hSDJVHeBdSySM6ZRn2pRot3o4/Qa8v44IjAVrF/ATaZDOLDWrsfDDYoshVb1hViLRLF7
0nbRBMPPxEgujvguU/VGfC41cLIxauZEIfYLAfLxeKTjFljDNNtKN4r3nqWG/eIU8m2q+Oso1PZx
p4X1tAI517d+EHYwHqMMnEf5dsoVcwmhU4RFb5UfXv6iT9YR6R8Rla4orHQfdbqjYVLCQp5l5B5i
Lt5J+KiHSkTACfAdifZLn0Kg1Epx9fKogh7F4+XLsJxvvBpMCfg1R2/X2ZXvNHqKGl+5aNGJljja
DxtL52on5ybZYbjGVXy2CgexbK2dqa5WslRhu4zmGHrIk4OJ5iwcAgNowsdcaxKq/NZIfWKWyDYp
x8R5urXn+kPrVi6lI3uZPmSZE5+ziqzLDMDI+8aBKLetO2BdiFxF6jxeLCrroDdmEB+lHr1LvEgi
uEQw2KPvYMoLptFBrWJIpm1XWfWu0cxhCtoJySmcvNSKLUuM7hZotbjQtXLEdi8x5SnrJIuDCVaR
CqHno3eSQ28fudm5xUflpQUVA4OC6QZ/6Xo4FOYgEAgdqvikFrLw9pYBiIPr/lB87hyYdlvfmovb
yUenhYKMpg344nIDBO5BoSa0tNG9R5eqRcO9hOYtcINRtR99HNOouS3szA3TskWi6uVv+txKIhxR
LmR3GASnxysJY7kFXyOYyK6JxYFMi2jPJURsRdOXG3Txh4uk8Krty4Oue/tRGFzXEaVI7h/8Lmil
jwcdoyjuSYEdHCpasV1MjDgpwNQUD6rXAM3PvB85AIOtuGZcOI6WLLWhnFTJZyh2xZkxt/ouSpI8
rK3aPmWdzzvEcYtXzubnBuWWJui+cb3yjkGoRRwP0bTkYmMgUvkun6fLKHGLjW1QEdDBkYeiA/n3
5jkVEDtJ/Mj8wKodxVM6RokWIzK1KdOUvhIfHEEpr9pZDeH1zUNxlpJyQH2DD3nsLG878+CkJp8v
cfz2kDVLu8OerDkUSSuuXx7qGAxBQOWu6+JJxVCk0MeO8ehuNbLPEwxiRTfuJgm1dBNlNSBN26sA
qumyNZYNRbLlgx65U73Xc7yPwgXS9l6M0Lg3bCn9CoOPOtnAMZsPClul7pVd9MyC9giHPnmgYGKO
C9ERHh2j1kl3UzWVf973aRk2daSHosaY7uUZeW4oUs61DgBaBsvwx3tnAFLnY73gboykRJgCPdBD
piGxURCIX/nOzyxj+gHrJv3J2TymU1IVVF5GZQCVAic675dIBQtZYI0iVypWOe3sjD7yawy2Z14Q
DCZoRionK5jcfvyC0vfTKUEef9O7ebXNE0TFWlPN8FUmc//yXK5z9TgOrUh1mk8IJBvY867n3YPT
OoHXXsxqEBuEP1AqtnEYaJae9mBW6Bt6b8XbOCQsZsBE4C7AAaBmC9T58XhRAvTfF6XYSPDwKETM
3Tke2K+xuZ57K+ybwQ+tAR1w6uNRmrTTah8pqg0wIqB8RtrvrTLpL4CgyFDkjffKiuRXPp1HggEg
2fV7rU2gxyMWOUlrYVb6phODZm2ydKq6sDLswd8Z3eRXUIotbCzUnCDSOzWIfPVjh7p1RMdzCDyP
boQbeX67xdwXmd9JCIoW1KSqzawhER2OBf7xErcm1EyazjqhvL5cI529qm3PdfE1jeS8T1Jr/KHK
FIxo3xXoc7s9hzUCGGO/k2h6N4HynDhG9a5JL6albD9PmU6morl2eSVrbIuDylHFn002TYKCfUyd
NdPb/jva63SQhjou0mC06CNFkowr9COJ+FyyZM0Z9zD9q93W0xTy6csb1ffNTc7X/pEnKrqIzAlx
O2TMInR72k4HcdloVRnmjYvNBzYJYBUcfZL3jkRX5NR3C2edxGi+crTUBW4rCoTEVA4bKJgBlF/Y
WjshD6P1yK92OfIbgdal7pnV5zIHsxlP302AvFzpY1F+EXXXlJTZavOaq8HwiWb7HOM0MRrxeY+B
EzID8zzdRwNk2ACXBCRUGoEeUTCMVfcpGdwKkYvF4uI2SbMsdsjbI/RhJPOS79PJdciW0JexAh6K
gDQB7Pi6zEr7UOd+liHviWA9QjiwFoK+nYWNPlrMn5AFOl8xnUh+CHMYea88jZGGTMf4QwGXoQ7N
ZqwvW6HVt2RrXYd4SEpHJh0WaB2qbMwVB42VRjDmGr4JqTTRZYltA736bFGdhjjZ2rQWFiS38wJx
kv7QC6+7wUFWgO3tBY0dCyDraWdWFtW5xfM/IPDe+PtmEuMZ7TTaMaVhY19T+75iWlOFnFGaVdEZ
XxBCFgnnKFEnQlY0wGTbHddvyw+6tZEugHGt/qL3ZNeHvta615leaegyy9zz3o1eKQ/YWiTfTGn6
+T6TVnSAPSPmbZ41FTbaVdVAW9Hj94NYzGsG0osQtwV5O07V8oF1ncogSmrkaGULrjqXE09rlhxy
SPJHzaVAheU1cv0aNo6CJaUb/ZerHhTto2CJt4VRUJuGC7EQWySCSHuOYPNdL7RxS6YBRoOO3SbN
1W+Q7F+XOta4eDw0oDpoo9TNucRSSn8YpyvTaBBGkuamphlTBUa5wIRDZm+D3EMdlp1T73obiUIl
UL+vVetf+rZ0L00+9sZz+vG8NmhQvnx2PD2m2MqCCyyZCYnXMV+900pv1EpDbBqPywTU8vxKoysU
NAniRi8P9aSsx7lBlrW+PJBX/AaPjkQ/l1Zvux3CPaYYDyhMzZs5k9U5nGH7bBaT+pI46BkN2YAN
d5sifOk4Mpw9N2IrQ/lysZI4Gzy72r38YE/vg7T6gTNy24XSTr//8XdBIGlUBnpPG72V3bmKWjIE
s6p+OJo17ZK84tKVRlAXm8IItQ49p5eHf1rbMejBW4xO4FrVRo5OuiWDBOAko9iU0RBf1ClRn3Jf
fah6GsMiEpioWxwwQsvdK1p17qFYerqFSIKpzygAlXcvPw9amscLlcIwbZ+VwAlaE7mQxxNitNOE
owt94WZBccKmg+vscuiUhFQLniO04HnFabl9fxGjLYS9U806CiLSqtN41S4ZZmqj8L0q9zBhOszi
LpKVY7GAgtg2LUlmiMBjWx+4KhPwKj+aTuPaA/XbGg2YtDq2nNu81/UTLGJHsDxGg8pmCX3pxMzA
AAUclQUd2AyTN+BVRMpwnB3xCRhWJUJ9ng1Fg9C0InZVn14UppmoYDANGQell+sqtEsN7kU1EWm6
shmngyWKViAW3Y430m4sE35sraVhjZHPweA73Flo5tB4H2OpgDmV3swPo4T4tYklTd9y7nXvtJin
gsMt1TxDTSFo/ULa6DO65qVj1epGLOPS7TBFbS57gq8VRp0w4p2dzfqySXHWuFYuJYRtb06lcTJ6
uJlsOkd/V8pWVFcDwMYumCZQNaFM9OK26WMrTCZQJftuQgfvNKmVqjaNBtGPrn3XAHhCLNkBLdB0
V5PsnG+Z9Cptz+FYlN/LYda763QBbHuz+IljnjSzTErkWtpM36L55fannN7qAEG7uZhULYbzxs18
O8RcaMk3czEBIczGrmn3c9Ll6c51htZ4b+Zev9MS22o2fevpKCGlSLKFTl83NTqsKrlMhwY1zbrL
8MSJJ+RARUJjga8Zi2Yz9y0y4TKtjWYDzUE30ZPT1dckisb3nNbxV5dFBLwwT517Ml9hUWoEixFI
W0N1FC4eaVqiqz+5R/YUrbI2wkJJojZ78OYx7QKhxoHyXJlTIQBpkwVEes3eovHVXSsFEi+wprnY
d7P01HasSvdaNiNS6vQRp12dpli+Stfqe5RIozzforUEO3ypWKZBqnL67Yk9uJeg3DFZzx2aioht
YdIUVGanbkkdlB5omQ+7VbZpOW8Wdp+xa4u0vEGCSyu30Tg65HjaUH8fZzT6Tmq77kcAO4bZI5mW
Ix9a9G2B/HGROOcZBjEokALhM8+Rs2Mcd9bUSTXZGIg7cjZnYroS+xqGMLy8ZRz6DYtwqs8nFek3
iVGxACmHa/cCCyk3qPxSuZuWozE/WYlSd7EzjSda6XvxNo2Q+d24RmHdLdUs/uy7fgaE0uNsFpo5
TYMNNkDkhujdAzbi6opVywxqEc+muZo+jxoFxI01FdPdoi0mBmjos1Mg0m25b9ppTW9i706T2HKD
aYSftcFQHFnIoVb6Ta+6GAcbFtXptNjZd8dV2vv4/1B3JsuNa9kV/SJUABf90GjYiqRI9ZogpFQK
PXDRN1/vRbtqYEc4wh56VlH1sl5KJHDP3WfvtTt1XDxZpOM3vttW9bGPAP1uXOWZDa6d3kdL5Vr2
+qTT0SzKJx71qA/YeBYfeeZY76Nwh2dTy/LfCZ7bqY1lJlg03PvB8LusL8KV8XfR27biDaCFSOPm
vTH7ZpsAreY5G0rQ2FNdhEWj0fmC8obhh9s13FjHmufaj6KF2MNkz4Xr3RdKoTDiPIebXGgpj2Wh
XQom68LHtFGX24rZ/3MsIdT7Rd4sB2ecJI+FGWdiryjNWIVDX8HTEvSF/OlmM57CCVPJfLQLnECb
levlYzQ30/tcVpbhCatyXnKw8YeuaTQ9EMASMw72NT5pY0T+TMttbfGbAq9JIKdOGBg1S7s5dNWi
mzsOFsCJ7JFFtY+LWU33crAbJczHMj2X1N5MfttzDfR1B2522FrxiitKs6KrlHX9qiWJankpHUhr
KMTY/eiKwvvMwdNzGXlLxqj41UAHHL/YwW/aDB+ZMufq69QrYFGgpStEU1aETZgBRvKqRkKnOGFt
yXTVoGi3darWkP/VnDVVDBo0Z3nfV1bguP28bFfXjX91UJXWbqoH5Y1Pum1YBZDG41cwMWubcWGN
fjJqae6Njua+D1wUPNnEpAcyJ0MfoGcLO7ebD9bLGGE08GN4gT+UJagVOqedv/Vq3Fwbld1CoA1V
BQw8Xak0iVbyet1gYODujTsQVTV6pQ0nvSpHr3Xq+Tu2RA31heH5PdKa9btNlGjcJXXFKdqPel4F
fJjDw2w0NZslFiqq1+P6scOI1cJktzoUxv4+pg31oL2DF5TtLql0K6ZYvYS0lUXpZPig/COU35Kl
wX8qg/+nlfv/bp/+/80ocx9a/+el+r/xnvlv+YX7H/inVcb+x31RC8ANpc+A0/uvnboLuBdFgQUH
0y97DpUB9J+pGcP9B0tGk2U7axYiuff90b+cMtY/4AORIv+PsVnlGP6/7NTvdKH/NtUJmBzoG+yR
+ffdpZv/OtVlcQr8bZ0zX3XH6MC+wHeLJZwn+z2KE7DiPPlu221VfatLdZfOBvjA+dNOgR+MouAs
pcj22TWXgTNFSfKXKatDpeEdH0NPT54XQZwhScxtpIPyLHWymalp+W6ObbsQVIGkz92iw3g1+v0I
Z79lSrHqBFI6U65D4JNUqify974z6wfdpU5kOCzC4TTnTDHmNg8MHIB1nAeZ05LglIeZFznBCHGq
gB6anXNtyBZXxpuiwVZ3F2Db9r4p1wyM+XpJpglA7Ur3QsTZM82FD5MoVNrTpLBrXpWgzIlkFMvH
rE29lwGAarT7jgWGMDOB0UXv1Gfs4HYm3pwNYWpGQRt/1hVldNNBk5/3Dj+U6ncLpqnE0Kd/0BIk
8ctX89uoDCJYmEd3tltSdiZyr7O6QzuoLw2tKlU3vQy58WeFTwD0In+pwfIvbOPd3N04OdBbhgY9
q2qfC8nRzZWdPSKnaC7XxTw+TAI7ppuRFp5u+hwBfq/mV5vxsnOebfdiN1QIKKbjD6Xm4426tCDb
mahLLtxV4q2ZnVybzNq0iboDRE6pRvmgzp/JmLlXSpTVV/rMmmdNSYeTGtWvfc8RSXE7XYahOjlv
Ws+LUr2bYOWhB5tct09ZQo6VWIFHjWfhlUl/L+oEIB619a6A/mq736ujnPJuPfbFPAZylmG3Tgc0
XCfIF32PaZRXcpO+ttTWNVNZkpNQwUVkya1al6fJyJrvlV7gv458i9h7mfPyhQksiCPnEQjvY8ue
rmiurG/uNYAeOZjARSEKyhLLbikxDHuAqB8Efcldazzjh+le56F6WYq8431Zlbu0XrJNkwFe7lW1
4DWrbel/8V1dD+yKFo7qhe6icNJO6VpchSWPVqQQp8Z0dk86JJl7jjTVw1YRkO7dlZl5ZQf2Wtf8
SpmH8vxgFFwxct7rrgWfv9zfwcxWfJLWPoJPrJfg2xNjNyt1ECuDR673xcFVato/WVz6dX3MCU90
ZVJ7OswO82iKYYNDjAKSmnm4exaJ+5QWf9b4GC/ZiyAsnNQnS8/h149GYI2fa/ntdleLGJKeDMFc
bwc6tRJtxst9pAGZspeav7+2HLmrfWvRnYrd4GpNrpHgv9dLoNs4XtqOKoMY4Ujp/KpJX5pFfWzJ
liz3FsvVYCQpmHt8fXE1gkQNmP4Da7jiwU3RvVz53FjxVRI6n4u9HY0CQq+2AwVs+TFFqp7IGgkN
MB48qc84sJXf+1R3NJ3sUcvbk94Mv1OafpbtkITrkr3X8WpvGTvCZtTPrqC9clDShqIGc/mjrU38
vkrpXKeiJnIVVX2A+50Yka49M7KPB/zM3YWkLPJdUxkemzgeLXy9fkYHIINx+yg686nV61vuTKfc
bbdZkVW/OeC918KeJg1p3/AaEeHYzfnnFY8PTKbdLY/Tjdklh1jtdmOinIZcDVpn9Vq7+8QOh+2/
JG9iim+toMcs6o8tPT1R72S+nX0Y5eRncUXtAj1Um4pEgK9ww6aqiL4SQzHoeYnDuPmK5sGLWSv5
9Sgulf47NSUtINb8PhhHeOh+ITGqOHofh6MVJz9TNMFANDVFeGu7uOQh8yVUI5JMut1Sz1mu6ucE
c/0BRG6EtcKpQ6gUPaqz6m67iq9p49js6TtTCbrmHuNZgixGbfainnYQvXkvhfOcaK0Kfk3pOCdW
9c/YOPRT1YXhdzjjQ/wAYdO8Yet4p3UOQ3b03pYHnAfOrUl/ZFfwPBc28nKGBfwqst3IwwEamhlP
sS90Xxk9Cry77fU/dQtohUcD0oLeHBfcnGU8fmIbSoLIiXZFrB/yTt3kfA0llOxV/8JOja5chXpK
PI6Ky3wqgujuYp+NO8/dwwRFVY+WbNXlveN9RvHkh4qD026wfHWlQb3xilO6sGvbW5zpRnFtmE3t
g6BiSpbZLTGtJ1wWRJXUAgq3LJ2zLdNPoJATvVvzg8OPR9SAuMFTKh5QIglgUTBxEEgBq3N1jPiD
DWgQT5VPlXYwdA+G8QQ7ni+Y6idq/AkaIhCgLZQ+38b17JPeu2CU8px637UPXfwe9c0nd5kgaQ6g
g7y7TX3AlzTiGXXLIkjsNsiV+NyM/daulZM5Fx+pPe+t5qUs2ndHUpXMW/DIZAwBnlqTEAmae02E
20BaxSZxe/tsyRgSE8zOZGzvWC2NupVpfFCm/Cr4d++NO3CnjGNafufVL+1zFU9bO3F9TNbnwuAS
PPIpL+6PsbSbuBGB47SOl5l0qiZFsR3G9DhnzX4QiRdLxgzi8jQgjePerdDMSUEuAQWCH7VSP9P5
/W0U8jjD0PemMgpKIPUl32ASwJu6r8enodJQ85wfMbPSFrHx01vuW6/dG5vi/mDw5NODgyDPvcfa
LEJTjpFiwEen9h6AiOOroC6V4mNGnSW/sephCRXEmIp3LV7m/dxQadoI596csRLa5IdRx+dmhirv
unCAlHQDByDM7Pbd1MtnakSvTP7apunlBkaHi8bI5VGuRbo1eFUl/brROOHzmqjMqh+lNW+iux0E
+YFxPruDRqxxb9M1zr2Ta/KarrOnUr+WrnWYO9qxrqvLkO2p7808FQLTllXKkQuqZ1X5AaL+jozE
PQRxpL6D6YBeuXTPIYZq0UUbwofbtXQDa04vdcslVFX+jnrrSdcO3CW9amXzJPXyuijDRVjzTUnq
cNaj8kM3cMYN1lPe9B+q+luW+naof7VFP0zdUYu/YpOOHr3aT+rgz8q0w9O1zXsYMDw2KmNddUrk
aXQ+I3FQx1eNJzqqwFnQvyYP5vJWuVXYqPRbZ2zPeMtqFSgiQkfuq06o1Zm+utIh7jdvRH5O+YPj
HENfRxK0jWBWTVzLpl/V827SEo6L8jO7D3i9Wom3trj3GZl+rdPvgwncdGgPFxNJK0bto7YWRGbp
gVCGp2zCWJK2MOGj7Ffl7pwM+TE2pocUZIlnt+M5S/ZsNY+IgUFlleqZGEpAwe+fdmiA3KsGk0y9
A7G+UdFYQXnsaJuqEFHToDErEpb11coF49v8XclmN60DTV6jAutEHERq7YuYjk51nTd0a704tOBy
FbxpHeUsfA0ScR3SX1vNg1XLeduqByoLDvpaPUIaS4O1dPAm9eBF7OEVOwHzRx9GyNue3kZhZU5o
XO6rMbb7lNHprBSpJICK+t3htPMMU1H57mMMi8eS9aJ170Wagc7zWWROjTGRDGfZHXTzNJT0BZiF
/mtF60s98SNAPPPjZLBvbqZHOwvnOfKceKxxxxPavJqy/caEAu9l5jOx5vreSHorKioplj5cNYXO
BO1Cdnk/1T/UoAWRycWhJK56KFTsTJy2nZk9DetLZbAMbPmF1t1ex5qZrIKOoto5qUV30Nr2tTcI
aLvLG6L7a26LU5FqR84Jf8LFntXqsdGpehbJCVrwTihi9rR1OM5dI9CDR/oiqYtSLLsERmNskiQT
vIiFDGWWHBtLDaUxoE9aiwch1C/r4Tnr1h390QEXneeFXzkNCwGNB0RT1+phrIQTdPdWIGvsX5wS
h2I2qEk4Zes2M+RC9YgZyKz/6kjEeNOg/mF0bT+sivc/QEXaieAo8fIYqbrIBbo6Bc1VwKFrYjCp
DLrZbURA5KOjjXS/i8WybaSm71iFmPsii4O0j57ILMSPxUwB7Ni18qVdW964SV1O9kVZ5vwyr9ns
WZpUN8ZI9s01pbeuqsEsvY2Ih7NhcgKrcjf2UNwRNvwykkp5m506emTtSXk9gnqB7LhZIn2/trrc
2YNJ66xydu4qBt8cvpGyJlHWKpPmm6p1Z+Kuu9rh2lePQ+jYifIGLZNYcGVHn4rlPmaq0nrCZGLX
RH5ZMnvdiCnv9gVhYw+iHK8Dwya9UB9yN7qhmaggEuU5IZ7vV1X12NKS7Y/VT5qZYdH2IrAMqYdN
mlNvWFZfmpVlj2kWdz+auXY7NK7Ch0nvTymjW6PrK2ojRfROrXQPBPEqH5AQk0GaIuYNNFP2HGRt
rHjOrCoHczSehVIkAdTo2i+4aZlVFdiz+BpFp2/qamh2qSEg/zR3lnlnleRNW33P/LOVGtKRlJm/
qMQpO3d1+JA2smo1z1ovfZPvU7u9dqp7oSfFT1LIzPn4Y6/0BBrrAAQuDqLmDrcqHqrVuthDw6zJ
w4L/zwfGGROGVLj91anlr1OVXFjNdtva4I7b93xsEdq2L2ma2yytLnwNYih3ou5TthRVtNpNl2K3
dPZD3TQhduzLzDf7mFPBYjgfrTrsJtf+rdIswCT9tx1NRPLoC38v3V1/HPc1nrRXXeue2sJ4Nucy
OURL8oeg4pfZdp+YLj9sZbilOj+9YogLpoEibFfrS8Y8CmoaLm7CyExhWydkoMOiStOfkkv8MaF1
MHAoqMGvAF2UEKUF9or+A6JCa8cgkQ3rW6ua8aaGH48Ds0BVkOe7ROl161XIOdnpxafUcE/E6lhT
sNNfapvoqAkbLLCG7rSyyjjbWaV75uL4pQNYPCYhqqqvHUdIV5TPiPh+mQ6sKfB52dUqedFYc+D0
2VaA5Kvj+K2okqe6Ks6R2Z2lyAOzYJiS68+Ywrrl4PWTe/NmkyfATjiu2RFxQZ7CxVGJBWVbbuW3
Qo74wUkYLvbyRVDqYLfR+GA78W/KmKPF2bFoxsdKHX/cnv0KnyyXfpsA8Vq9YyvfkEUCAmHrDO1V
WLXOe5tR/4Xjsfcq6cI9s2OfSkEAC59p1j+mSbQzV8vT7weJsJqwcLIihLvBZZV2PbEeCsPdtp3J
N187VJp+VCeWJcXwYmLN9JLS3kazvUFxDXKNPTvqq53qvsko6bm8qbAC79p+pmUQfWjQxduaxaxW
DOQNreOaLT1aX/Y4Hxil7C8jrXel0x0GGlecXtL2iKQxR7QOuUPeeItLQSsj6jJG2iMbvHPvlH6v
K6+UN49+rUhYAGbmqF7C2LqLOzk82PWSMIrOe0RqMrtJ1vdvTETDg9uIP2TLvB4VW5sY/aCRoqWN
sXkelwn/iS5nbZ/oS3qe7PtwouiJNXnsQearPcXU4U2mNV0zeP53NeNJb2TGf9CXd1odDxP1ptPM
ihr9l77CIeu+G8sM3fkno6uYGsbnJJ3PY6r/rSuj5405NedYl4r0TaNdXuIIlyCCVInQ1HDyGuHA
5oUVUNHGAMiaekdOTL01UXXkr937mdo9VQuf4MpDEvaTMnuzPl/Gug/HqvPNkd8gZTqXgk9eARA6
1c0pUdNNXlr1Vu2dKiClbwVGf/+dr0Xg0MoYQ51PiuQ1MuvQMZBlhsk0YXhEyXlc6Z7RuCLr2fIu
C2dPHs3YVEZHjlNOxsHq6hvtfunDsMxLaKeUGBEdJP0xH1adQxkW/EyqOMufm1a2AUk9FXB6kgeK
zJ05QAry0nL+A9wuNDXZP2bDsrHvKkVlG9xEdlNvB7AtNxqlKBuV+sgmxJ0n/X6MrTMv+fzNEQh7
GXcB3tcfw0IReTwxv/RWCY+E1dlAQcZ5MLv5ZSnT5Usp1PgXZ8A2Gs4YeHZpE/8hk5duY0lRw5Dj
W3BAZo6IIodCtoRwrcNYvIIjBw8T+bEE90IF6dNAaZDazyTlLGs76vtuNn51as+9fFHC0kyvWEU3
erZuxijmQuY26ykZ5Juiq/tSaW8TDzFesuTGJozWlcj87QF63WcU3ZqAgjwk2VHRVIx6hm+Y3VZr
i2dH/6OD/iPCHLrGcHMrbBhlo5/sYfoRU8Mp2tT7sc2PKdninVijW2Y0p0ZoW3VGmlqoUtqNPV/9
4v57SYr01pbsqG133qgxzg2l0dO3IvrosvlB9De3vDVWtavXdh9FVnxBmLJMNvh5sZXZbJLaarTP
tVs6v8vMKoRrEsimOBu0IabRt9SflsHQ/NE8p63+vsiwNd8FshyS3gwe1xmzczqDxuNUUvpECZQK
HknTjYwi6zuax8G2iYprKCDszQ92zelXaNwFtOZpjGing/Hxoajl4FW5RU8uAzoqvefkzi0FVZD1
Fj1qJsFkyw2tVqS+1pc2wkpzzMznDvuqybus54gFQx5WcXosagKQFmJPigCEb38Xq4tP1B5bE/57
Mh37mFvP4gpfTCwv+8V5Ax3Yembk0CYJzzzhsJEKWfuq/+iUS4covcSeIwG2cvAsJhwecPZWlwWG
vfI6orONrU88T++Vof0qdvx7f6qsUcJOa7ZKq773BS9gKlFusuLnBcEG66et9uigh84291bCRhqH
fzZuR/ct57szR+p1KOvPnACKP45RKGSxd/HGYXd8Yj8LGvm5ttygXk1sF4zMc38aR2PbsDNrJ3db
zX+wPnx2LqV40buFKDGMm2lx/mbccBTEzxxTPnVVvkW1p4XNIJ/7TVKG1RDm4inB9ld+Fc47VQ+4
w354ZR/ddgy1QWD7/OiotW0OapluJVI7mMMATYGyXIyoHVcGTTsbrrLJxwJJreqOZfwr6evOtfLU
RjN5WnXrDC5+y6X1ksagV1lnYDN94iJeJDMH58KbbeUbLrn8AukqFslnIvR9VZR7ZXwsNBTk3Bp2
bWnsUriOjWk9mtWTo3+Rj/FAEIRjLW5lwYW+NRT6skfK19r80qX5MeLORq+cHmoW7lAKuasVhZqO
zSvOkO/SiH9qjVMQq8Vj4Ygga+IrBKTDyhuvqdJ94dDchaRVHUgYvUmNXE7z1oznii1INL1qerqR
8e/MLqHJ8Rq/VdNl6k3PLV/rZeaXi+vFWsvHVRkoh4WVqcy3fGQVAad9a809zATnYKTjAy4oBOE4
GPX3dO33qZyeC/FZTMsdx0+dm0FFMJbEmaVndIzNDyN1dpW8t+q69stg4lZlfn4w8nSLY+pY95fI
HepnLU3Qm5Rdk9meRkK77NzAjp7SLDoCwParmQ5JsWxIyYRrPvkQijn0Hb+vHhvQgOR0OARvk/Fc
DatHCrU8kbmK+89BHBbEXip7oVbZLXzDKfNpv2XHo7UP3KMM7VjKE6Q3jxRMlBxyZ9+l616JDxXT
cZKFOYNiGlbVa7FeCqvcmOqnwhGePcj6MBM6yJgfkvmZNsnTlIaFunCARHx3Di5mjzSPAwegfcFX
5n4tNJR6l64/kT4HgIeuOPe8Zn5zqHCLBQ6kojuhL7NSR3ZeQddyhZz0jVrFjwJzQKEBQ9R3WMXP
LcXZORusOicTZDAmoaylDr4VU+ztxrzQKQxzhNc/fYpVqDZHszqaxcli+FR2dY9UhO9I82r5d65e
9e4NSlMqOP+kfWuIznIOnTCiPmdks4vR2ii023ml8tpqWdinLDrY8XuNIUJn3S5S30Fa8R1yWXV7
bgXf2xgy0/ShZ9e1C5aKDkUbwTyTD1VFyfTgIw/3Oi+WlHeU2BjuGhiz9q2tzlNCE7jXlo93yA+L
CtYfDrRq1z4q9IAG8b1cWRgk2AtKqhLXfluWSQ/rddjlXL8Yn8K8XvdCg9kLMRfTHsblgagqHS1Z
qdohFWj2bmGhAS4s8sYEV5GhYzIwEw6fQvMa1Sn3xtJxPStwUyLZFsMDhXj1DlvrpU+ir8mqP3WF
620/vBH+b96ysagOABAYCrVcnha3/chxsKhrhwOo+1MX6UNLiTqmZbQeHDqDDJ0k6FVnUyoXkK7e
XSLHmoxdTuF1jO9puUQqP/TyqRa3tFt8jEvh0NTpi2Gol8U2HpaGOr+5285iSb2Fre1d9H3OWUU0
GHNCOuXCkn70UvJPLl9TFZbu66K9NtlZFxHeXmKyCl4HvqWE2DYRUDR9fNS6P5Ou7NO63QvnC+fT
LUOHFekjuS32Mm1or8s2NvuQUWHK631S7JchTKJ3MR0r8wmd+9yWOhN4v/oCmjpWb2Sorumf1iJL
8EXqH65Jhbr74YzyQVp64Er2bE1EHzpe/ZkdV1asJ3XRf6r420A+DgA5hq4A0ZJEdorRvTqjGOio
UXImqTY+jCp/yU5NgduYu9Ls8ksVtfmHtUbWJl/EI09YH2ZsSkIgNA6ahKt8cNPmobLZA3XDR75W
fpKvG73Qr3EJD0e10r9Rh72qECd3jNcDFv+wz+Nd00EmdudqBxtOBlnG97kB2OohiAb4Lnajrbis
lunNka3yXSvuucLtMioQl4kNOEcn7cfncTW+CFOBXHDnm4Y+NLvt79A3e/iUCtbwmJxEiubvIlDi
nWErMs9X183Ur95UrF23Ds7BarlUrj11nl8Lq3YPvPyMWITIEo9Wubfd5QQPrQFTF5P3iGJgfE7S
XBUzuq0D94/BTF5cgTEQLVL6SSRVnqou3mWlpl9LbRO5esKAfZnI0bK2myavTPUvN6FYd6Fol0vn
bFwa3koYTJZpV8M24t2lptEbV0OXr5C7HjNw01tncpVD2QyaGVpLnG9sxHdsde1O2vMbrj5sNpMx
h0b7Nk3OPWP5RdgLF6nBKtsQr8CRuISJTVdM4PHXi0Xwih3xhgLUDYTDvRTqQ++qZzuhSDhTqBkW
83zIVtBxkDYe5rxVg2JV1K3LN+nRtpYj5s4RdFsVx/sqN4uNKu0FGlxWFG8YYIwsFOgk264zRIJL
JrMHLkq6UHirxM9pTq7As7sE+TJP+PcG2ZJRIV6EndT7g6KblMMXwDsGg5+pY++ASgvBKvIjJzU3
USRrQprVzdRFdas1VqTuAuVPxqLZ6lXWh7mVihe7k6d8KvWQyyZ0EntqPU1yuxklvMKyRqxYE7V/
atBdQjR97XEq1ORu4rT6HRlGttXDXK64JkS6XJuxYUtuQFjbSPxROzhrjlfqGpRC+WdwAAqdKyxT
rl/Etf4xlXbze3cxe7HQJl9OaE14zNrfNaXr1o3X4S/PIJ2x+P0va93aoZ636CtlxjoYxtWp5M/h
ZViAUturwv8F+xiDBKzmEnh2ECzk0nlFUojH1rJfRxeRzJDRLsO8sUmGSv9g6c5qupYD+MRVCYHF
8vaoQCeoUi1gsqbuO4RqRt2in4Bfir8JJfP9joJ486HpJv2rjVl7xzge/jLHTqW3NAz3KuzKZFJ2
NKCQ2nDXBq3NSgamj7XaTapRPVgKslMd7fgset6Ns3momvZvP2ryYroJd0cWkpy6s+1LDijUHmU0
mO4mdZ8oTGeAvIazVizm+1gRO/e1rnMpLZ5pWjVUZaSPCRq4Ek9mmGY1zWHcabYyUVB+o+SO347Z
aHETJgzytzXs/Ilgs7yN1dyxQllrmCrrJ/XO5UYt1+KvmxHRCTqkIpaxo6Qzokyr7NoNsQ3IlgHu
DqXmQ3a5341OznhQCmpaJ/GhVYO4NHjkPnquNnsJpuUkppVq7dYU55IrBHOOZK6qOWAEnCVNg8DW
GB4SeMQGtKAQludaqx+yDJS6OSXOVjawD8lGAGh3W1YqUS6tbaWeYGAp7BIxHv9IE947O221DSz8
LRdQXu43kEptm60K/fKyNU8RNvONypRwQKNmlOI8vXSjMr/ZI2hS0QrrkfxUt7GAPSFXStM6toCs
zk6u28Eoe7ww97Ce7ipoErgbGy4V1vhdTLHZblMFk3YWFarf6m2lHtrO4fyktOKm9XHpMaLZdRi5
LHS5gy0Eg5UabS4HaxbrfXfCFGJA1auX+HFAAg65ao6PuTXz8/XYV98zzQY/MfTJydTYB8d6niJQ
pdzmkNq3uR6bsa9I9c2JItKjTZnOO6MsnM8x72PKOPJ7woNTTLmJHOMPPtIfNSpnhIYl+inbO4mt
Yu0EikILU+xUFSJF5J7dGN2kLXDD95nt8LGk5l7rzMc5akpOzUqDNiDxgVJlrXFZrG3tzSgi/RGJ
x21xFslCO1t5PiheFkWkwtH7/RwbSUjAMtN4ZkX9gLqBAp6ZYwB0hEBGDRF1yZyrLeNlO0dTdlTb
bAxrSq/92LbsnVO3/S0q5hR7Z/zbCLs8Z4yT2D6m6DeVEBi8qImdk6zTx9nFn0lwAlAsQeXB1lnl
Ris6sRTCT0cZv0+5bRyyyXybaPK+4NucH4XoqRLMhB7yYwl+11G0Q0bqj00eae/3V+GGnG5+EbJa
XiZ15EPgO3EjGG1ul1byZ+eUb5HRqnvDqJdna7DQXXDSMxVio0lRKK5qK4YrWpVUWL4D3/McdXSt
IJmy1sYtbJj0z/flS8IuIXImg2qDcjpG+dIfnKlreCJiJZgdzflrUFbPntrpN7Vk78szxFql4c7j
aQz7P9mULCckue96YGfeORIn68guuc8RZIp5rc527XKJyjqG/D4vjX3S5uqONhq+wpO+XVy8M53r
7ClLR/N3gCTWanNouG1fZWUMJ9aWxkZr5uWkL90SKn3BM5a1dJrTOHibo8o6CWcaLkScwVDUTf7q
1BmakyRiPmBUmMlRsieBjpeq2EX5nx5nfNub5K7H9iK5LWWrXxY+W3iK5GBCJRb2rkjm1zRziqtp
ucPDaNjRG65UFc0tf9eQGnyibFqw4nzetXUJFdiYNnRZS8p9+vXFNYd3KtecUE53ebReiuHVmfTE
ppU4tmhHtu4e9dXu5a5tQA6acy5OWWaw+49rdcP4wyapWNi5GKwqocWIC9QcjFklQhC75OOcT/q5
ayw6JvL1E60HiaaeyARGuuobFHJ0MwFKRHQg4bNs1xFT7SBJ2tHTEcq5hLmlqERGWiA0CCZ2GtpT
UQUMDD2HBoNIlXeUzw3jvkTPK6BucYlZo08R55rBC9vCNuTKOQogS+ZfWsVHFwmsBXpJUtjL07sD
o5knyIgxrpN/Z+9MlutGzm39KucFUIEukcjp7jtudiIpcYIQKQp9l+gSePr7bZfLYfvGPRGe3nMG
rkG5JEq7Qf65/rW+1YMp+apiJ7zMCH8t7prN4ll4ebIC53st17Y92Sc+oPlBuUAVylxhzmQteY+N
g9RDo+W+WJKAPY/jWlfbTfh71/kh6gea83RsgqM9jayBjBdzgZ776J5PG7fztGsL3E5R+tRjbWTE
DMd6mzVueuiZP1b82PCtKGhOafHWzaswHXlbYuLt46brbkhohEFz78LoQDjCx3aVduE86Kkyx8yN
IIWoAcCgL7vsreGOgOurTcm8ObH5PZVteu/fKgzrYESdzm845mhS5oT/lZ1Owu+XMh8vo3MhT9s+
5MBIPzoD2WlF1xfXI9qKfs19vfwmCFGf1GLP+VbGFrsCb7ztYE38jgdD3Fs8yXcuMtTJHce0xh4j
kkdrpoCdxvT+PA0I5VPSO4fFjN0PWpriTawE07QH10wBgL1Dyaq35eQyRSfmR8H9gW9ibaEZ9tg8
vg2gEX4XtNTfqSgaqVxZVLlyXYvCXvj168HG+7fURm/nGeGCaircsQVpU8IVLT7Wcgr1PSyfg8mg
OTccSccgrJyTSykEZiRT3bVdU23SbJ7vTY2hR6fyKWJDuSMAlP1IQjCmeF6X/jxYAzwSE2y1lSzv
bWQaSJAKg1ZWs3SVpn+1Oz5UxHBsjUzXyzMwGyyK0yN+cUTDDjuCPetr0Wbevqdf5d7YERvqNJfq
RQdDc6iDgiqd0mm3Vj10j551OxjoOecUktA2xn6h40qHlFd3yxxelwrbFd8Z65J4jv+hY17MxHPp
covjlkV7hZgH3dxZRVQBPy5Z1vHeBTac0ibIqrUBibIlOeO88TD5GNgrHlkMK3IsWbOdJmveVanJ
7iKig3IN24TvwiSW6WegZvUYxndFxPIjOSvxEJUJjTpadb9a43M6RZc2X/Yo2isZ9IwANF3upHM7
zRcLZDRqpQ/5TpmzGPEd6n5FCh5TbXn2K/DUvVaC62S0GL70oRdrNkGoDQwo4pOthP+DkyPa41Ys
wGjWUnwqWrZfh7JKDgVyBvtzlvRmVWjbYrAHekPC1vc3RQEp0PZbvXbDZF+ScIOm+2ojAg7rcHHi
h9A7hdI6D1GFvqcn1se1Xo4Fwdg+jdFiUtae7tz8ICdCrdFyicLh1ar5f7yEn+ai5Yv562+m9//I
/v8/kbh3c+f/v8MBq7oDuPdfdMX81+FLL19xPabVT9IB/yjauP36v2cFYOk5N1gDRRrY/2FW/xUW
cMQfEiQSnC+PEAGsTH7NX2EB8YcrBSUunuvLWyCA3OZfYQH3DxF4rsSNF8KsvlU1/gf8ay7c/5oV
cB1YQjBAXCQ4AQJb/FskFTM0K//Rz9Y4gTry6sZHwYgYbe8ceyk45qqGp6YZ4ny1UMvEslcvxO2w
E9w2pKanyi8jvoXw1w3Tz5hKxZcuAaGNx3KpMFmVWmdbs0xQZftRODH2VjKMGBOKNjxiL5yGjTsa
ZTbYCbiVmiDq9BW4AAA01c32b26PE1+AkVbW7TAWBVp4bhWvluh4ChGziJd1JW4qTuQr7yTd3uaC
hor3qiw/fdNxkl+0GrCDOkUonqcpAa18S6Ri6loMbmzssuzPhATkVHPzPTjp6Gao8IoTGbunvutV
iTZaup0+E9PyCOqHRbCN5aDPqV+oZ7tUmMPnCK9AgId2BahuvE5DxLoKUa5lwTtC+YXFWzKgD1zU
+tx2t/zpc9IYsT4XJUcNIxHM3HWaT4JysWUmLl+3MK5ZLWftE1aZ/neXVGV0Lnxe902bWygXqkxV
uvGmQocYoTvlHRa/s6MLJdrpSNmXHW2d1i7UzSlE+kI2Kn2fQPONoFCIC1BKIRAa+0mgwI5FfGdl
XfAOFCGcVgPe9886t+Wn5TfLjHsmb8+9gJqxoX9QHuIo40HthWVC7r+IkheJcqLJv1WGq5yd59cy
LPtr53Y27mgC55jqkohPWRL207ji/ulegrxhotJDhP20St1XV1v2Mc8atnHUcupDGRDSxW6x0Juw
5NUQkKP30xcUY2YEvhfNSybL+KNi945eAtwCvhYBgrcy1AgsZdyU1lbO/t9+tA3DosCYgo5h2+Jh
GdPS2dSNDFy0XI7OHbdDNzoHwYCPfalvskgYBc6ZQxmhotFpKlZNBv1qlQZJ/4z+xx8NYIe7wvGe
HQsND+zYzO3wUWTldJXwKD5SY/dX0CCMmOUYO5dlIp1MyC+InnulYxoXqg7fAcM1S+1CO155cq2B
jUHQB5S1lbRI3PWVZb90vex9Pq7N9N7FtxXKAlqBuasq6fRewi55tpRL0/yQzuFnmo3WWwisgDlp
YDHh1hgiBnwC/drP3DHZANwrqKrnFxNDlHmzKWU2OhtPRYGHRTHzFpYh1LCKlrNzlY9d/y10IxC5
cM5ms8FzJingKBOW3uildbYRdtVogNtWfEPFG+Otaerxf+FawZmloEU/5GQ831KIK58qKvUXmmPr
MIeWvHBz/og2NH1H5Z++F7abP3kTzor9iMiGzY/V/bSvxxzjhovx+ika6eBiE+J0gAOE4eJvnJlV
jleEWuEYs3tERCeqHmFTMClO8WKvZU87sHfbpXf98pl0EnvNYKcaH42DdMjqpCITJCh5SKKR3HgP
Me/Udw0szpB8wC8MG/6PXsVNsnVnYNp8nicp1r6n1cYUZeSvVdLPLzpz2AlmYZ4sm8Djx+/CeWCw
6yyn+ijm0vmIc6yrq8Q29rg1/jCQB4gqssec9VV4FpFyiMG0CwniLkhT/pYqeS0pLr2hAXK8gRa9
grhWBsMXzW1RLjL2Z5+cE0AksElSvyFsAiCWQtZb8yWA8u0GWZFsSambt652MScpkcJq62eKQVbN
ZFJkoDqZBYq4x0XMMhnwfbTXvryWQCgxboWZu5qnaXg0CtUDOlwXPGHkp2jF5LfL1rI42QZk2m1B
3RP2vbHkKdZLESjyk+TVIB7fQFPFr0aT06qyF678YYOEtlaNEjzT48A6jBF8wzUkE2jrJc+oV6p9
cMQlEjrkofLi8Nkqco0ihuQhdhZI2SsfLIr/AioDm8c2JUuzkQBPNA2JsfN7rgiyEZgo8YkuWK2L
k54Xy3oJlMV/nnBgqbW02t7ZSlf24ZkbQdxspsZRFqH8UL6rScKSd6b0ln2Qspc7Esbu1Q7y5amu
eU83ysLhSlogMB8kQou3YPDr4VDXkTxHvlPgqUq74bNP0ul+tPBjsbiTBGhGdY/2XHHBtRJCoiTJ
yblFQ5K8/9NE8vAnbOSfAba3c/vPf3sr+pKc61CiQpDcwHWhLrr/Rj/x2aTwJOc+pPqseyitODly
bksCFSRD3KwSm4Lq2PPMpvdP0Mh/NDP+/xkZvTHq/pupcCjin/+WGb39in+AmAOYIx7BMYdJCxTa
X3Og6/5BmsGhHdD14bKIG33vrznQh96MSCHhV9rOv4ZGHYoDBYzmG94ypAnlP6paC91/y4y6zJ8e
FdT8GSFi+fb/RQaG2sjQMk7rCdDHPclkdyMsQbdkqGt7T0mJGddNHsmQ88IPvvICyy98iIFzNLUR
AIKwDZztCIb1qn1gEuvZH+BhpUvp0PSJ4vfd8a2b/U/XYIkwrrrdGivWQuzHCJc0nWu0OjbI00+L
VylKTdLY7wn1NKQaksQJHwdLEM93jBuw3tc1K7PKLWJ6N1Ts/God3pysFOY1S+bo0kcLP3aMTU7P
VdNI+0i0WuIOib5cB+1uyNlqrCBrJTsevm/MZjsgKfeuV94nov9ucXM0U3hnieSSY4iGlbCZxnwX
jXSAk4x3Y0NAu2R3Yw5Rla/cziGoYNJNnnnjtjDCJjXFZGpJ4fWIpLb3IdxXrWgII+2H1hVynVNA
RyKyjpKFoN38bEnZRNa0qcLs3LTqxc7N4xyS8rPYKi0Ov3KQ08qKSVBWZO0MMRWD2t3VBD34xxZs
osbpEiIFMZTwS5jJQeGuAYWt5OB9j2W9m6vy2IeqcXYWgbs+XA4m9fGMB8jzrWN9zQukLceUr2mc
YTXVj2lQf8StLVHrWQShkR2JiK4DLDINPoUw/+Yv7Y7AQ1JsyuSxW+wd/vajaMZHFFICXcl3Hbxm
KYZs60ccerusq0/24m4KD+NHH9yRPOBFMqtF1Qj3MFe+h22kCdGxug1jGxfBU5rMLyMxTzdN9jFr
Kepv0G7rJNuEw7BrmC0wpGO1yCF+LDlx3eZkR1wUWKWfyXbS++E/+JHa0m+DTzzd1kAI6HwBPBI8
AW87S2zoWcqsINXAK5dC0bKgIdakcuV08bpTRxNFk4ndkr3aRbFzAk7vUvK3dl+GuDl3vb+PVeE9
9dZ7QIdx3eTJPm8/dTjdQ7vDq8etinctld1DF+stBTRPmal+Dzj2GeRefVkQOiYkFs5I9FZxq6O9
r25wKManjKWhyYKjXyq5nXEnFeaaMqJ6bvgUoqJbA76t6CmaLMI8VXyBi/GgmL9fkomYFuzmdREV
hyAfD6JcnJW0m62LSz2I0vYHzpOBJf2Khh0BZUW/WvxnriWT1RwN92WdUJYwYy/2vxXliAs5zO7j
lD0YluAZA7CuKMMdfbth4mqRlsqJvYkTMPAU5c5JSW+25Cxou9lGOoEmx86DSfsokup2x7pzo2bj
hARC7DS8Tj7XiDi9Q/8/2E1x4pZA0rwPHmRjjmRYNrWN+yzAwLCyZ7Wy226tpvyKhfzojtbBBOK3
ISURltNu5BPiWiWKKEi/Ql8BUJFatHr14OHJqmEtjOXJONgaXNfdjHPynAfLbXvXPKbzBJIu4jaR
TSSkLbRQXXwFul2jG6+ZnVc9OR812zW7w/zHbGt/pQesvf7NVB7YqIZDvh7m6JB4vKIFswg3P+gv
uylv9lXM9DPcfBP+/YTfm0K1jYuiYwqWwynq7NBxNZVt/pw5wXPZ8/mL3BfBboWGBWKs/NXD+CSd
8pCJDvJQC7+mc9Iz27AHU8ZXgmp3Xp1c7MFsjaUgexKVD9QxgTjWYdp22fYlOXmDyRtZ8vJgGJwV
X9zfpik2LNdW0OaIKlG1RquFQ0onxaAOpjRd+XTIzsV09qP53u3aU1DhoCAsqh37HM7xphbYb/3s
GKOUo9IGB931jIpzS76qJxhV2NvcQwT27PbmZxYfiwafD/W4XynIIUGgyeu4fM7Tk7ScO9tpT8zW
5VqSIwBG9dYA3eXJDb6m6xAFvEtkZxQtsUlPk2MpxLr1l2eKP+8SP15DSwCVjFvCm07zWPNxAk3n
U5Vd+AELdv1ok1Ra8PCLWZQbTjVzoFnrviNyY7pwGwrWlXm/U2U9rrtkusghOHpklaZk6Wg+kmve
gXTNxmYfWfLUy+ERitTl9jgywEFE3rpH439ZkcLJitPTk7+IExFATjcyfUDXGGlsrFhPU1QEMPpm
nLEW4s7RXV+ak7/IwxBml8yb/9bMiMmDt90z14md2OiW5HOi+d0FCZYtAJyYdx8m7luxj4ZRLxhZ
v5dtY2gKZztZP4dUHk4qZa1l37W9RRQpKgGeKaecw5MEEMAD0dSk6dKp5bEnuZmjFdRR/as3Qf89
mfrmzYX9xX5do+AyDXvq0Ssy3N193XG00NSif2nl6VezqOLNbnq8mNEoWGCOLeXDC6rYO6Sp7o3a
BvExV/xoXFHs44hqd9VFeJmN5Snv+TaWNma3KMq4izROpT69csITRaJNvcyqHMlXlfJmggOj89Hh
YgjXWAiw6WWRdutt0sZ0+hUBLW7rtFETtgCgU1tj7Pyr8+XNkNsYtPXJB3JLtJq/+gg8rFwVDd/r
C0nl8gtM7vQpPW0nV97iWn/kWc53J5m6CsMrKa1tLq1m2CdAtdqd1HUUEmqM8RhXM7SgDf+LNOGx
2fveBz1/R+YiBOQ2EsQTjI90BtSpMhs5jWV9KcohS4+5XQXdse5ljt5WQfCqxJI7j3CfBmafPO1q
rnBgvlaJ7Mhxzz1u8YNnccW5LFkINX2iXox7Co9YKiyxs0RXEGl0vJSIz/7WwGyj3iBOgSG5GfvU
lR8vBL4GZ3TUeqJoB1NoUDfqxh5wCPAmigxNZSZCu7HDQLHhpWrlauo6j+Y12kpPvtNQt+jXdrFt
wzLNTnJ2JU+9FNbXoZv75JlbXOesE7fpurVVB3a8yUVIjRXmJIe4GCdGQw4BxO2xJMBy3/YJrmgQ
d/584JqMxMCYF+AXY7/rHcIlZekBqMO0Z1PhS3KWnm7LbmggkbIyIqhk+ooGr6lwFhyUN8jUWkyk
GS5QwSziyEPUg3MoqiyhyVTJ74qU7nJIxtlLN3oKo27XtsXoHF2bluCVi5mDQIeqsDWJUFjlyZsX
T51YF1bTpaQwh2WIoMo1HrpweDBF513nGtbXem40NyvKNOL6EEwTQUUDcs/a6banmDJ0Iozd7uhF
zh6nArpPpdjBIc0ZyuMHA3jswh8s+VrYanbI+7Cp7mUA/PMiwdmBPeDOfLRHPtFrZywl/PO4Cf2t
x1Zb7ERlFEWimmaf42RE9VNRonWJWraCK1cVw6kEgcQm0fYyn7xNMzowJLqiWi2mH89QnFDm8IXw
7ezsPjXrXpetOKIxDsWaTQPqahkYhLDeyv13TVN3vM3iEfKtzT5JbYrKwPvKxuA8mMaqsbfnwWXq
RJFt7ChhsczNAguR5QwgsZbR+AZzksbl5A3cwdcibcjdK4Zf/k0Jj27TGkmE0AsnV66nRIf4zRBQ
azJxXvc+D3LEFNvAT2POyCSmxizKQVn7GcvZyJ8ZdEZa1FBnvARbLlxF4LOybrE+xsVS/yq7dvwY
0DtI8A2AVTlHI3FJ1dB8dW0MVm4MFF64tBqjgXqHFvup+9wCpd86ZXIjL2WJ/Qy1GzwO2fXyMBS0
jGy0x7QEB2V6831KVlZubwjmdlm96bLJ/RBNbRM1iaZ0AsHlpKcxj7tzMTL5bYMqqop9WcMBYOUt
rMeZIvd0N8Z1/EPI15jt6Top/eFXafRcXMPRNy85qUFIX3HBbBUGsfr0sXX5jMD9fD/PVl/CjJ3c
14xHdISvTnJGW8UQRyte4OBZNj7hEMLySEST6IdNZU/NZ4gaRQcCtXLenqLjgni9HaF4SwpUjklr
wOiWpuy/z7aFH4RxKVArSoWDT8Ax3m8RTd4vX8ay31it8d7dyROYjH0ZDpt6DgiMgJmbeAqybCvx
UYfO73giE0ScasQPThVPztC+1BgEGpADjArwklHO81o+1R2+YlxfefdpupsULKeBt69vidKuCPLy
JnmBy8FkK25L2MtpCAmxzPSyKJ483bblWsMkxgGEC6xdY/uI+DRJdfOtzlk+kI+E7rbpKsL9MIIc
/4QpayYbXtVxsG7DfNrNjQzTdUCWxGwmr24fkyiFXxgPWfLOd1b9WrplCjck5rDjEhTUN5wHtIRb
QGfMsO4l5om6X+prsV3/lErUfCGXiiNsWTRjl7HDaN6ypG5PdaH1SDdm4lgsUBpjVrAYsJNKSI6Y
TCjT87cLTDS2M93ifgCJyz96/gm3LJIIeEWpWeQrtD7/f3FgaT//TTH7b7Wd9fL1mfxrw638h7Tj
hLTeY6eBcA+X3XY9eFt/b85z/4AKj0jDsfNnQd4/pB3h0IsrqGGSVG39XQ/6a8UX/gG4Cyqrb98U
Hl/8ZzywP7W+f9IC+RNB+vcFvxG6E91S/1ZmhWk3tIIA8ECq65AUanbfMbAdAuW9ZJXVHduZu8Gc
IQxrcKtrPcifbY7v0Zr1G167FiCuR92dpeh9Dj9sP39M6eaJDUTwxu8uI8VxZLL8u6UW1VX46ixL
1vu5mSAdVfIqB8wmoquPC6xUf/Qa6BvmfPOdNAkxyAVWhsgwS9dwGes7i+xSBsNIifIdpMJnPUUH
v9e/O0vdyc47Idk/JSQcBp8M4muivmpzHtVrvxC1jk7xdKqy9OLAQ2yxCGU24Xy/IOAzkwTaKyag
1mNh33zwp+PKeYegi3eHXuoyLR961pCsIIA2AM6mw2SsjnPO2T3sqIk6d6JbS/Id2YIR/s6FD44v
eFoJ6zPL7ZclWI64na6oK3gXy4Olvk2MKHDg7jP947YKbWBAsSKCOoLFm9yYqe9mf62DdC8DbPKb
eXiNy4Z+GY5Lvr3pnfGubn9q7WVNDJPHlfiyYutb39pEMUjJOFb3Tcc/Q8EqhKBh8RxxZS+g5+AW
281wr2nYeeDashXcNENN5brfHBY75jBXvriruwyOgPnMtNmXI9bV0YjNbLjx2NN9wnMG9eAwpulH
ju81/4msQcOoXa5npJXKSjeuu0fWeJwr56BAVngW5r6sQSQq+yMCY/YY82MT/Om5dyKVoDmLgMoD
IceT/FBQwp01K5q1cVlxcS4SlRD1rS9j7sAlseK1iPQTAHuuWw9RJbaJ9DY8FR/iYHzWYT4Qx5r3
nQexueHxzSe1/EGSCShHMD/GdXj2mE6IGwOVC5ed3S9qzQps10z2Uyd4dZc8/w79tSfgULPDcH47
9pfvkB2F1ng3I/R05T4ei3UnOThGbqCBc+wJ7mYi5/iHANvO7ktHzMyDbzvhzS1n6EAL2bmRKGnF
ZrglnNTV9wG+vWD4nUlz7VSxqTQWzL4mTJriifpREvga0QQ6km/p0K18BPnkWbfTpnXxf5IMGIoX
jXcozjjEydIJe3zoWJGu6vDSAV4OPWcbdOQmkl+Js+zYO7z17vAcpdURCOhqXEIKjPS1z8ot+cfH
TjZoEsWx8EnKetPdXNufNK3+SGaHz8F35mJgyJsIYUmV+ujDgKv1eaw2EGZOMTgg/ETn0TVclRWO
Zdt/4Fg/hHn0GI3l7wTiy6rl4rP2J8fh8z3AthTXYRn7n9LVn0rXCDu3d6PfAe7Vq5SJztySkEHS
smzH62RFbyrk62EJ73en7C/89eh94ahITPGAiFKKbbMzfIXtQBITQNoDQ/TWNuGjYZLclWJpWBXb
FPRO5llmMUGVfNnEbS6hW4A4sJbwmFBxCclwBkkeWvHOJMU9lUncMUb9MvNF0oangl0cbGD5VfVj
QbkT4nueP+RTilGOC3TrPaf9p4PBAaQ0y74K20KTfDhhe03QmIl7Qr4ZEE5yoFFrjMs8fyKfzNkg
4OeobNo4cr44Fd9pnYRkULGUraR7dgvZPteJdUnR5+FUK4KW88tQ5evFd8cHBF4YomWLlOY/AzNZ
ySXFtt13NFIUqH121D3PCcvmYHYfy666z0wQH0McFrsgbpZDpGW5rW8IiCXhO8nWOYMqm77nbneu
Q7Ud6ugeg6DF5eMS0lX9TZQ2sJz5geKuMwPk1SEvHvnY0OJl04zpFyncJ5DRPuzX4EtHbrY2wHY3
3QyhUM2uv50gBpy0X6LUCPMwDsL64fWKEGOAqw2Dgjusunmgb09n7S5oMUpREE6yLrpE06Kvadua
2+q8WzX+rWwuarE8zhB7GqDj177107u0jGiGU2BDUi6utmeNZJ5qbFaN94LBmSRSZAfHEJfcs6XF
sJFg3nhi25jKgJD1Q4WPmAXrK1zVCUUoaR75YGRbGMTpRWLyhvZDFVPc+dzpCi7jFVbFbRGzey15
sm7aOYg4BzNKn53lTmq1o1uIN83iazcgV3vIso77KW5gBCfTMyt6O3+OaTzY6gHXRpw09dFZcKa6
9a+mj58dcpNea6HUu09dWiN1gT7buLoZtppH1QMFznxduPNVV+35/c5L6PBOLHDheHVm5zhLeLeM
IoIHrYv3eAoXKNBje995y7Cdg2+WMM3RYDYn4THotQGdezvwYvfdr2x7Q45uoyacCHnTm30RbniR
YcT5LQkzk+fHXlb+FhcLytmcYwtK7F2ShdxXVfJ2gxXNtncB2DkQvZPPaT5Xd77M8k+4SxZZ5yk7
RRRXrOoSDBW1Jc1mRota+S080CEtnP3U1sGO151BIHA/yiyjiDx2+MAGbbGz6u5B+Na4FVURrf3G
6reiKfsdV1V+N2+AVsgxdg/q76fnFGYvGmSlLkkOZRt+mzzQ7HY4rb1atJfBZjSQrzRkqv0Sz95a
Z1DLrHr+cDPceHBO03MoJrrluxAEVbD4h8EhMU48ZjZ7DIw6XX7HfXrbAmOGLgL9tlTVL4B7j7lo
bWq1Sx4BbnFHBe+Ll3bHLp7vktJ5JCux87zq0Ivhm6tpu/c5SqLl08j8vW4Z0Kxmr3nZ07TYCy/c
B+GAJWsX+Rc6Xmjnuk1J4pR2Yq9yzUodGBNojbpEaQcpt7DwRW8eUIvxwsztXS3ykzLlfazYeUz3
bScOVWVd6waajxdsrZFVGOwg9GFnaxE7JGXUXHntGR2eLT9Tp6ao5I866sbzMi5xjOzL5z+xR3DW
ljWsuxJZbFVKOPt5qWGyggqKjmR1wn0eQ4LV1Wg2fVJb3qoniJxue+iA5WaZVEHHeNe0XL1HcYgl
pTFWWqcZ60FHndrGk2fm4+AjtxgZE2ikZ9pe8nUS9/a+bpbkMXAkRyKtd8WuG7GmsrEjYR4XaueW
yAu4X8XW61xoVpipqB1ol/OY+NaTk6hsP0yLOAxJ7lxGXWfvsJzb21IfGZFqcx+0zxI9s0DHQQ3k
WhIdyABaVa0Z7wVa17FthH3ICtO+aR+Ikz95AAVsPJ/r2aqqQ2M387dsmZ07fKTDqfN78bt0knpd
91P/qGzrp5gqDlNsuP017FGBDTxHsSpb27qS+s53Q1il3+xhslGeuaeOiS0f64HpJINBciwc2Rxw
YxD8tEZ2SBFxJ9tLvE2A9LOenKk86dTl1JCtN+94fnjeASLKwRRBfBpV+h0Z3ZApwCn35hSQDvBg
J2SRhuxBBYa0CdtOj3xOwiYoa8LoBQO3OvpWtfCmDuw+dMR8MlcTW4LOOlf5NMOWVd6bl5XRd5Kj
xcnzJnCGmLGYEalQ/bnAOgcXgTWDh1M37CdZDnemsrLvQO3Do7lZeTg3SwCEFZSbX0vRQJkZLcjW
Sf8ugt7mgehZrMcGH1YXyAYl9oKiA4zGqHhBuGu1uwFdd2pjgLkiNeWeV9JaebF1R6fjNdTm1c+5
uM/T1TXw7kknGXNmYO824Napv5nhAQ159O6RZChYk8Mlry5IFReVcALOYXG0ybaHU/niFcsug4Xb
+IbHEzxCLU8eqwO7GvuNoehoC8f9B3oq2CbL2UEybSDZ1ct2wojhYiJAdarW2D/xv/O8XGVZdId7
946c/1HRjGLBli3yCWhHEL8SC181JYZ+OiCZ/GzE4jpJTtiMMI+7I4QmKwN8F/tvy4StcBghwAH2
XOdu+KHAJnMO4GYP5jQ9ZbPffHPdFqAKZP1v8AdZZgeY0IOJSx/imburM0eDINMvZBDVU56zU63o
El/3RXAiVbMZUhmTgaSFtNWoX82NpBHG7NgpCWy2aH+nWPo7t1FPs/NeA1vwoELSFbGPAKlzomwl
7ZoqIXfsW9uGlKwreZEyBkrlNqvBMntzg/s54nc1p9tWwTuywlOekePU2V3rvDUU6/xSzvhrgACH
QNRXm6Sw9a6g7QdilW2Re+tviysyIyGXgSk/2xT3bgzGro0t82FDYoETpLFKSp3jE+yZa2x1VEjb
w0OTICClUoT7QtGLnHbJvrH0RnQ+VWAA4tk+VJ3ZFrgFuLHQ+LnjtJB3+Sjy/eLG6UGknvdmg6U8
dknAMszJu2Dnl7a4Fn0VbMuuaO8TL4Vw4RQEA6I4PHfDzS7vYCbYoeVlO3R1/xAKLzlZaVG9AE5T
JPOc5KFwC/iFiSffvGKY94Gt9Z6EYWqB5DPq7WY3eAjoNnjJaFh9lmJwD7YY+91AKUVKpF+JN1dQ
EJeMbXZXVJZ6rgoL+yerD5fcEb1Adja1R8dOy7eJHc23uKjKn+Qx+o+ReePUL4N1sukd7XZD6/Qv
apTD/ZBX2clKwuI9iHOMlmOOi87H9j+vhCrJt03skXrhRs+5zuInZ0g5mEZ6EJClo7T8Nniz974E
Pnyfm8WFNi63jbAiYqsYspydq1vJb0K37i6scnPNRWOfFyflLib5oALmc55hfN9qQLV1B8NjPpZs
1a4sToQLA6Ph0Z8VXk/PG7I6XKdlOS++z/UtFLp6I44V8aGZsbeyyn1GL0u+syGg0NRL5u5tUKKH
aUAK4BUJgT10nBGgKHNY6CI7LnA+jyZOCQ+oXrtPxgGtwIV2AC7JPoiXZuSgDjuF2z9NXovM97fg
ceIHxcKJ5f+IJbmL/TxH21sgXUT4Y/eLaMc12HJntwySKyL7pvmcq5gzQsHs6AzsHzhB24oUO9mu
6pLwqU2VOTrA3pEFWbHSh5OT6lv5ffANcNAD5+7/4ezMluPGsiv6L342HJgvboTtB2Yi52RyFqUX
BEWRmOcZX+8FVdkWUzRpVURHdKurW0gAF3c4Z++16wu0KxU5PB7AQRPBcsA5JvaWCcXojTagdmDL
OQuXJ+0HrTaIX5WHxNgIF8RIpC9jGzaXqG63oYcvK+Ok7rYW9mJPwb0h48fc05O1LgJ6jaYbGczh
Ig6vaVIjK3Z6tmHxV0CcALpH/bFK08tijsFrFdW/w95Fx9iaGeBZBU5SIPMosqnbJ6ix0+B1oloy
9826Vv3SBt5Wtonbm7MCs+7IV4BARuqMt2wSYzdktG3w2PL/S/pDrierLsaQJzmFGUW65FQ6nyOv
HRHb/JcgwGyvlcuxA8hyH5HTNiaUHagoOSZigza4U2cYw2TkOV24aauKfGNVcPhaQug49WnFUS9e
Gh0DNTsvC9Ivsl9O2VTFtdi2oIioINx7ShoCnQ3IRCn3YbkydPxYkAlARaj+S6RlqygVL8UQJvdZ
qhwxrQFnKIkklqhKN5pes+tGenuBKBrwsoOuJv6hGKAuUCngH6ubVewPT7ZuXzHJMec3E5qA4sdI
fohaPHoKwm2bukk0y7pINKR/U86HtKhzmBBia21PmOB6Ai1YqJQHclfcOi05mMpi36Ly36uxDbaW
zOPag4pUOT4djTjt4LNQL7Q83h3MMdM5wJ7wo+grDaSTHxfPSiDhmLSsocgkZji/h2gsy801qxCo
xCSLXUyDLUBNqikl1BGX1ke5KfmEFqme19c+mtKLsnaYWugXa/UdeXEHr4VZHcf5AzYjiBPOk2lK
QkWyLFzTxjzO5rlW3LbE9ODZnY5ahckspQsSyaPvqQZQ/CaGSUNWUuHB1qiNgrqLHL9jKT4QtG1f
Mmf3rg9JCDQOze4ql24GW/yCoi8ELIQVFIRc8PbRkz9FDEK7zL/g+3qlOYk4aD6IqlUSuQT0XNIK
3klfIumJnhIycg6mbx/aGpxwrGraqc1seRx6MGxxjbevz0kSDsZ9Xnhui6yIVcl6VW0S8hIhj1hk
6wshbmVV5A9GPwkX10G2gNbe8xiAKgwd/VM1KAgUQXl2UCg93SL165Bk90iMCUfHJLm2Q/86zdji
G53+MHL2JvJLghHxeV4ZEHBKMxgQaiLX0i5mtPj3hLgla0mzZW/rHhv4LNjWU75yPEZpFQxXWpJa
dyl1xhDb7cpPIW+ZSSDWOZ22lY70ag3BM7lgX+9ckyLxXPb+lT6BgAv9B9bEowLYORUQSiC/bvxR
ZyqMWBvpVm/nxoWuEaQ6FBmmUyW/gptMndGSPqKzcE2sDpnEWVO6o+nsJTugMhvGbyxWGnv9ELbY
4BzaGHASNtSI6JixuupCQABsDY5aA9tk/i663iShro+uY4mUo/b8F60LYpcIw2fbCnVgp+iOh4R2
IjmV19TRmCSroV35STVze8uYvUcOniXXOoe0y0nfFVZhHcZE+qdcwWVZa4gSQjRQyGLIdChNY8HC
dZXANkSlYD+AkllDy6I3L4riioVnnZWq3EAnsE7NzFzLmIOFFZ00O72lG8Z8ZcBfmH6uSrwRb4R5
L3XwAGxtkFSU95YY4o1vMqOOzUo1OVTArG3a8sGwv4UmtWh/UI1T0G59L18K/boLiDRSnxTqcbco
c+YDj1NCzp3glFWaeTvqY7xGaNbdZV6NwtsZ2hNcK8XV8niLq049WkE7QkRwvrZOyUYxrB5K6mIU
2pl40UXDL+ihpSaSqLdyxC0oSKSK1CFeShrqF/C+431QePQfT51uwf1QkERVKPQd0dEuV6iYlq5q
5ybBunwQkY38v1HGhI0K1dm23IJ83aqacuyB0Xf0LAoH4Gl4zyZYX3QVUWeVErkWtBsUM7uJ+usX
1bHrY1AH1oVJH31RQzYBb9+tK+bcGKc7TiI0jjqnfyMFUEmRpEDFVz8Cusa3VObWPkNGtvSQPW4y
UwZUENh25U1dH1kuMUh1I+tgVLwGgI6GfCYQOmpAq2SKVrbewpNMAsXaEWdETwIH6Qq11LPui31c
ZgdKdsY2buPHavTVfYezfRfH/TbFzrKJ1BTngjfh7k7RbNG1mC76ttZeHDVp1r3eHpL5sZPhBaIS
nVYXJo2rjaPbYbXXu+q71DzQHIpHXBH850PvMMhDT+xo1FSr1DG7pVHp/i6FINQmor6LPPslQCne
+eaupZRM3oiy6tqAFcmXPc4meAnQ61RtOcQpGEvHeoqRri5i2Rl3hdPfMQyu2tQOl4Xhv7D70Q90
dndGb1v7wVL2fhelC9zArNMktkHKKny2HB4AFoITNKQKQav0W0CLEJ4h1tILNY7IbK84NZxs3/+i
tCMlCDOF0O9H6zLS0TkgZKLdiwM3DQ561O/M1O4Xii4zjvHUzqh84guPDKYq+EppRFpAj5EpAra4
E+lGxHdZfGyK6sSxFViCWJHrZbP2w8EXSBWyPF1ktFghPpPumXIapoa4corqaKrBqTM1VMrUN/H4
u001gcuy8FlhEbiYMMasZPKi0FNOGfi5mtPbHdJ4kYf1BoEZrvzo1mpSf0v+50mryh0OUJBROjDK
mMZRqf7w7JCZHivSmshkfxHxPwDyCzM1tmn3TxYw7MQYl4n4plbqK1vtjVDgd0JuXymjcyvL6MCx
6tR47Y/MDI2DU5sS8n+KJtS3+hOiTgIpONEVYvrS+BjZnSJn4b5MleRa+s0FpcNFOKGFMcZN1pjR
csKnbg9y10sQbzx+oIk9IshyvO4cFSYOIhD1vhR8mOBA8EWt07imQ574blrVt7zWCzZK6cLr2CTV
nrwa56ZjIZmZZ91sCgLCzKd9O+pLcofBu1IgA1mMbhtYoB74KKY4BetY84s5CMK35BfBsgnGgMon
1CDHv7LnIr2mfEEsANdnRNieR0STGXz8bZRPp1Djk6KbD3OuhZBIjeUR9ss10RqsPYMkmJOuFAy0
CVBYALguteRXBEEXLWO6J/xDadofXcD6XJL0gcbQvpQyXfl2sJJCP5YeWmkk5gmnxgKhaKJ9TXRt
WKT29z7wvvmsbeiq3SlzdV27G6ujnSlHc2jxyJsLR1U2LQGDYejtkZqVLMVRxBYwXKSqqrkVtbdb
vGXN2szhigdlSTkOuPcFEUi3kh7vXVkP1i1oJIjKhq/dGXkPD7i2fK+7oICV7zks78zMiTmqeSmJ
Z5zvRhOwl8Eojjh/ULE2SZ5AOQgVXdn6uQI9CyKGzJgaSTCBfkWuzizFZuEGjDsHxcBtBCOioynv
QCwuMNxZuwLN1LZMo6Xs2hOxyuyoZhEvegyIALlyHbfVTkn8a9KKqK+bpwCrz64K0rUSo/c1ZbPX
MUzvpKn0q8Hxv8RFcBqreKuhzl0WySBcynkoeCksLaI6gcSsDtAghbiP8vJVVSmxjqR1I5mc6WW9
vBXMgCQbNxS9ssRcK4aJaUpvNpGZgCCfblJseg4nlWsIiNF10AR00nCTUu8gGeVSl8oBvdIqjZvT
VOoXwYiEM5zWzfjckGSsWjcZEKI2hUVH+DT7cnrCSY52VV+bY3bjgGzQG3Qz8Y+6CVZs6zcNyU+L
jKlrG0bRiqi8tSqdVUj5rfRL+tz2Co4+u4wKTLO6hJIUad1C5PsGpVRg3tlxfTKYzv2gRBsOtqTh
BGYAn+CtmV/JiK7dto7NRdPG+gNOJJ/Mb5+zTN97HriIlrtTpb4K7TuwYAt04GYyrrDIXiKnXfnV
NuqWyXCwRLA2/WfJMbxFo1myG1AAQbHEgh5+1Yt5tcUoEUvXisNHe5ZvNc+BuVKN4pFszidvVK7U
fpYZGEu/CxYT7OMiTt2K0CsiENTwKQuSRcFxM2IaLptVZBN3ELHUUZRJ7K9pilwt6MIlG/oFe8Ad
ho5lAZBiWVqhd1fMZEBPo5IXm5pY2G2ibieHozasT1u9IeXCv638urwimY8LT2W3rStFrlF1AGg1
qvC7Kj1zDXMSMXTLPLSo6l5z6dWTUI4L0KcPGarOPnbw+6Em4FZHyC9F0dY7z8j6Nebmws3TzHzA
y8rhbaiZ6iOd+qKszNjFyHgyo0xDz8UXbBVjQyE38V8Rp/pbNWaKjkw1/9JqDZBe1L6wtiKnuBkS
D7tnEp0SX3MAi0Qp35rpjLtBRIiA9foqZjtwN7CpX/hZsjS0msae9VhKbyPS/DaqlHvRkA1IafUr
0fNQ8lW6YAmTaA4gp1ZNh8Xqgc55vs5HktQJV0EixjEhC5WF7WC1oVbt7XTplMvYS571yL6iefeg
d+ZWD4JXgtI5YhRI46uEMiEn+da+aRxnJz3qvAV8Dimo7SIjO6khX0tNWiOGR74lYtY0ZtE4b6kR
G8uU80tn0RYUHkLXUuVr6YMNyJ2dqef4XozmeuyHuVmaXlV9s5mkcekn5qm0xDfwXTdGr+wiozkg
u19HVk9gQA0nW2knBcxCdJXkNma90L8d1GiXGs2jyep6MVYTK7gZkIGZKCvqpRgkzVnBalylarB0
FKrUuWHA66b/iA660eKj55GXhS3wuxW/VlqrQG8ZGVFajZaEkq8RD0isWwGfmXqWB4EIwBHuZ430
Lsl/GAc2pwl4/EAJLkFWXjsN4Rbe5K2NIf7WSrD1hV+8tF7w3VBzttd2uKsGPVsbmbLxwDaSwDcA
sURGaqJCnvydtGkDgeKms+3vI08+sDG8NDSiNaIqvBpUOdNILk3VwddhDeCzU/TlLKfkn/D1VbNk
fp6TtXRJ9PbS68cRAyoVkrzkRmNs6sUk1k7Q7TRzmBuM3kWRyaWaF3CdAXNlXvNtLNJT5NWs/U5w
q2KxX5SI/9HK3bTEJyDu/5aZ49Zs2lOTRSufWgVh8K+6qagrX5d3YY6Ioi4p9gq3IlV8abblGjGi
sRFjNq6adDDcKdLlIjBNluvEvBzYKTapcdWl9daOUkxEtf+kBSl2Elv5prUjQRm19oolF5hj5Ozo
gpPjimA3GDQotcOlrvonpfeWdt08EmB0yrpqpYjxRsjvcFvDRL2kfVjgHY5dcAzkGuJIS3prRsq7
sUqkThS+WLRH0RiWkOkitfNxiLDV0I4JDWuzpsSS6tuI4hpompuxvXXEliztjZOl10N6q8fKsmns
WQ8AWWxSrYowa+gBoxdvfcAk5ShiN+jh0g2BRR8mC/diQipaat4pgmlP34+q1YRVfQGcQqOizOZW
bephVZRiHaFsXJQxJ3eJk1yNCNomPOQHjtkDMpBbqw1dZULtm7edcaFSrWtqEHRKNK6Cgbp5x5qG
j7Z5TIpxR+LsD79qdrbUbmi1LUXkHKlx7DiujhjN6HNyvoTZU+ULH2Hy2ihHkvNyaLIWUXO1Q2+o
0pZR0+prko0psBN4zJCjI8k2DMFn3h1aR/1BDMUFcdb3ZZF+90S6H2X30iblD0Xx1mrrESyIrIAo
i+qZvDQomCa1qLa6cSx228SFwS5Ga+UfZAQ7L00WQxvR4XtVSXF3TfFSx859NcSXtYaTp9dS/bJK
ykPTNKRFYhFPkZQXHZYTmTOPQivd5wElyBx7N/qi5JFN7lYtK8jPwWNfe8aak+N+6LWHsStfMxq7
ZJikCuVv5U7l0yamZFpP48tk1biHc2ZJXyeV0bGfKB+XyJIgc4VBecVavNOd8cohGo4NxnpWaYhE
W9HkJ/ItDQiNbmMgyLxRa9QPUZaeKNkR/REHkPr64qCkSJiCWMkXgTa+hsCYmPAx9vVIbhOVTm1C
LJiv+IeqLmaBNPv9Wm/gLdQh9pqWCl4+KlunBLJvo5RhKA+70E8xR5hUbhGogJy05Ukj8/TgxUGw
4Bml97WdLHJd+T4RmAC68K5VxBpLF39jFwXgJJ1gHwYjj6+gSwawIGc8avuMxsOiIkQddTkMN49v
leWBjHI0PusKefDC08NXK5K3o9lSnI506nbpWhLv1tjtEtpfVtCCGSsedBCFS9FV37JqOJicE4JV
gRcADiUSDdt6gHm7pGlqUeWoO3fsMDeNWfCkVNG9RV72HrW8voz1xPpuKOordibmVO2p7zlnpUXx
VQ+jQ0jAO90If+5KfW9q/StUtoVFJzVqsMnzLaAqKpnhHieJbKJP2EQZxGkSyoywIdyajn7F68KL
jyaNltJVlJjLAgF4gTR5kaCBSMi3GCF81UcZXIJuCkVkLhvbhqxV7Pyp2pRld+MkSbFVCz4tSyNt
sLERSwAWuxg1ZI2y39nG8GhFpX2pDrpY0tG9nYrxwpfpXhu6yyYUd6XOIzT0lQiqlUlF7KJPbWXd
KOxyfOOrl19XCqK3Qk4rxcAaU7b0s9LgBvbIipIc/jB5raFsbHxQr3byrZwC0FF9dFsr8XOH8tAT
LwbbBlTsu97C4MZ+H16i0q+LeDtaBeoFurBxcpw/iyhfJcG08KP7lhBL2d6E1AMAPZvLEedqqNLk
ICiDmPqVQUjcMFIzwkem7zILjrnTxwe4Mhd4/917eMbayZo77mlGyfm6DOzgLiwD7wb3TsVgqOGC
j034ImKyhdLWUF5ikcRuEnTZ7YQO8tUAe+mQ1L7SYlaitA+DyzC1+nGpW5pJ63UkCwSl1iWCWmJb
wWahMGijPcJ6ZztOpbFygqyGPxkEhxR5/ncvg4cRKJxbDQ+3mkZPc5V6arVRhEMuOD3Sx972nzyJ
tsWKnkRJL0nHRUWvpaHRQ3STiy6wOHTBVB3BLMeXwkhVYJDdAyGMxKp4VEFdQ8keBMjP2bzYGjuQ
NuQRtPGPyq8WzLlu4CsrxOvLoQV1mGknXFpfRqdDzGY/1CSrLLUwK+dD1JXIcD8qsO4v4M0Wd8TC
KteQG55t4ylnY0GcpbiIW/UYFfFVGVvI3L2NQgFiQx0JfruoUhfXnbEJu+aqDMUNQrbwpreLJZAC
9FN6NuwqNNMAMmpo7Ul7mdvaYxg2+1x/JvUKNiQnEDozmHb7hv58FK9jDCYDPSqsQI+OeuznpLz+
oNnEmtBz8e2rXHSbGYZfsrET2gtQnEckaJuoVZajUX4zou9kgVNDfuC7BTPPGRO30zclhGSLd5w/
1KTS6Nh2LpxxIkDH2zcq2lOy1Ww8ln3BblHsYkBFVEou/ajYWqBSLkYf4aAefqkgz86nF+jFrEYT
YWwmIesaHne9Uq6AMC8qJj6C10x9m6fpVSlIaoeR7hqJ6j3G6BxXIJdZZRE99gREDVP+JcjWXRHu
cyi/0VxMGiJCLXrFqbdjLTnhDtjjqu42IWbK6wDu+I0kMNwJh61OWA6ZlNXXKhVPDflWiV7F3z1V
cR6oDQYrY5Ls/IsAAksPUTGbOwEo2eICBE5nwluVpNriwmfXUpEHVZK4u0gGW1wkCWnvVnD0oWl3
g/YFuxUWZ2S6RKCEo49gOZI/pM4kSYFF+Sq0QYMnbfnHyAZVTyLiXslhyCXjGnIiBuUwdmYYb8dO
C9N1Bo3wQkjvR6DTA2yQvCqyO5ZtcBDNS/iTAG6ySTKtcVq0Q/LEosvH06OHy4fHDIo4Mcx0s1nU
aZZjTwEzfNGVbM1S7VlEz1VRo0TX5bEXnABa/mAhHr3AqnNNNkuzKNSamiuQNqaS3nFDowgu0dZd
MDvDFhGwd702d33p342NT7aNY4iXtALiolJxW2Jf2yEAOFah+kCPO1i0ZtLPHJp0dOOkxtMCe/kf
wDROxUt221QvL83xqfj3mcPxnNOBJzmz+c+3f6z/+rP/ki+fmqc3f3B/ssmu25dqvHmpCbH5b2rY
/L/8//7Dvwlnd2Px8h//8py3WTP/bT77zTfwMx1c2f/NybjtX368/P5/+BuTYRKtbmskq0sq9Pgj
7P/xUqj/BvEMvA+eCXM2WeCy+BuTYUu8FMStv4PJsKx/M3CZcj61HAMThPFHuLS3UBVcX/wAYWu2
xl8mqLLN//z56SbM/Po//kX71zYxgkzS5gYFTHpRU7TimmxNjOd5ne0Z79GPCDvjqlYtxGm/PKN3
eC64S37hufx1aUfCe9MdChi2ySP+9dJ66peyjgtrISpHu0h1sziGHXhJB7fs7p9cyuIt0Gi04Y68
vRR4kEDTZ8cCYNyStHSkkWFJgJbSKf0ndzUn0f+vM+Wvu5KqxJslQH7pxhmlRvOh+hg1d0VoiLnr
cQcszdIcLz++IRB7v1/FoG5JaIajYsR5e0MtubQR4HYsGJMtN40xeqtuVItd22bltmL/nl9Y5Opo
f5ml+P74wN55Ze9eVoD2g+Bimj9tQb++srZk+UDCSrFMaTgbA3wgiwe4/KpLEQbnsIUWHjv1T676
3kCRvDjN0biutM4Gikzw1FU2Vw2hFQD0Hwd2dSGyxCqutx8/1/ntnL09XbUMeqU0oTXDOPMVOY0W
IuAlRqIkDgddcmoH4MDj8tqu0NqZetghKE48VyK/O3rMze7H139n9DBm5qmAXZmD9vLte83CINKo
rYLAGCpsATmxd4u6MpB+fnwd5pzf7hPYjiCqRLcN0zq7TgdSQSJwQM6GLm5bNAY4XJqIh4JN37LK
A2fz8fXeeYW6btqAfTQT55Z1/lwVsDUtTMMFagFjY/sQXcbRHu+thrzhf3ApB6KZACJkG86MBfpl
RkP8RYHWwXg+9OVzUhVi7TtJc40yQ//kSu8NFoMLSSlU3eKFvb2S10WyJmCNhzg6hQvaVsNNmfra
0ZFqfUeSHUSb3iqCBxUKyIEjabr8+Fbf+Rx1+OqG0GxLRRRz9haFkmmRogeocwpduZNYcBZCBOO2
pL50jxNNXSq2nx4+vug7KwYjVKOeYeGSNeQ8hH95vvkwAirWeb55yNmA0y8+eId4DKYbBZG90q5b
VMKrog2r14+v/N4gMgTXlppgOT0HgKVdOLRN4iCkoE1D66m11hOiH5h2Uvnkyb57k5jHMT+ajmme
j1etzoe60iiMN/ZspCmnaDvYg/a9qDv7OJUTcQFjFj6EhUkv5o/vksnHsFVLGJQwjbNRFYZm5KuF
hTw7iJJNzdEdt7YEA6TlwSdfpTb/XWfTHTw1QVq9hVUAstrbd1lDco1nttfCZ6e/lCUxSYgzSKFG
pIXCIzkkXqivKWTat0aaq64WiR+KGuSfzLrafJ3ffgePWYdShxTUnKerX8aU6siumwJ+R2Cgeg2g
b3Yik1SUUJJONIqXUWClC1NG3yIw3IDr1JePH/o78yGbM1ZvSHgUtfV56P3yA2h5T75KLXZRI8FZ
DooV7424DUDyD9kqNqrgz5c0Q1im6ajz1hBL3dvrIQkEMG/1jK98KFfq3C4g0BUHKsedT4byO7OU
yQaUPYL1c6t3dmtTh5/D8lJz5ib5C06cqO1MbaTV2rfkGqaWvSlFV7yIok9OVYfc4+NH+85Xa2ps
cFlNsQ2r4mw822aI6ztJzAWWLW+JJMa6wFFe7Ugwif78ViHHsSPGnTwz6eZH8ctbLIqmy1QFMTYV
Crr1Rkkx3qfUrVVzQplv0hezVNJEzIZKXRyU7sd3Os98Z6P418vbZ18TVH6AoaNisGLPQ9ZX41VZ
j/knN/l20v+5R7d5k2yFDMGfrLOhoxI+XgSjUbhZopEh7qva3qrhvgDRHFeJhSTHQ8S+//jW3r7E
vy9q8PrY1rLkqGcXNRRN83uNVc5pQTfp9B42cUDFNRGR+smn8Xa8/ryUY6jCsTGSQ1V1zhY1VUfb
GIm2QfBZqzQEY381TToyHNPDGMPdmhIRh922/jJgi/3JlPjO03Xm1U3T+WR0TidvhxAeB7UOE5Nc
eUujEI2aG1OCTUgv/Qw3TGigVlZtXH38dN+76Hw+ZOgCwBba2S0T1IySGDed22tRuk0y8NAqjXpX
qlP8KqgkXYup7T95pW+XuJ/PGUC2yhqH5xTn5dk+yYsSLBdxUblKSd8lDnNrg7PFXqjlhL6lETkN
YZ+qpj/htPn4ft/Otn9dms8TKgYbJ5Xz39uH3HoQDNKhq9y0IaCwUSjnN4WUBBILzdUxVH2yvrx3
q5rG4c9mn8Q6N3+4v8wLImiiSNcReWpqWyyG0Bf02kn9LQbbPiQ5tqW5C1bdFHGjfzKa371VaKUc
1diPavPh/9dLo4tL0fbwakdBLo3IStqkTTM8tPwINxqHzx6tpvMX/u8k9PezlYIZDnU/s/7ZHKh2
OjJb36zcojDkKksJYi4weqBux0p8nwsbTWOhCzW8mFD6IYZz5FXksaQbnjG6WteL5JO3fbbL+Osn
IfehwID5xKLc8fYZxMqQhNMEh0Wk/T3fl7NC/1+Tym01lPDmFM9Ktw8Rri7XUZFcRD3Bko4ZtJ/M
nO9MYtJg+y9tFoh59/r2d9CDMswuMWt3IImLK4/TLu59Z6kRuP7Jx/V2Kfjrli2V0c2ap7KrOHvt
0JbUoO8At6DakUez1/N15xXN459/Rxa4e4OiBrKO8yqAxlIXjDa517Ki162HMlmR8andqy3tpUEl
auyP1vK/bwtIlM08BYXBngffLx9SA0pKhGrZgHxMslU7qcNOOka/7Y0oWP/5vdnsjmy4srrOYH57
qdKAjIm3o3aTBF9goYpsM2U0+kwfl4M/NuXq4+u9NzhsTSX2httDjXQ2J9Xw3PrcQKFTVl2/QjrX
bGgUFrTwKEV/fKn3piO2fbbJiZjx8RNc+8tTNAd6uLh4Gxesmb6srSm7y2snPkHCx/rNhn0RwX5F
gDJ48Scv8Gc973x6sNkece7nX4569i1OBXDWkRQwbD+2s60l3J0h1DEIC5xVOg7Yu3CsvecxDOpN
gGVO3WAcj1dKkyPeCrzEI2kUb2xKuqyztxOdQpOpYGQxNWTF0DBH55Mv6Z3twBzkYEmb0cAXdTZ3
e1hGSl22tdtnsXaUznAYsARdySwLTjmWljtyg4i+C+uRsHHaoJ9NXr/Pp7Q7qXgJjV6o8RNy/OuQ
T6xopIgJ1VbQlUZ30nq2S9/X8pfksdlQ4aYaU7bi1fKJeE0bjlvb1PT9I2eNDaCarTjGw8fj5+y4
NH+GUmPdNudN/ZyYcTaRmUVRdgD2CteDOEkjtEXyBDUMSqwXrsC4KBcwuVIfy2TiXBeT6V0Fih9+
/fhX/D6K+RGWzZOhfMsm4my325mFQbOipvBhEfFllTEiNqkba71GdlnmubOZZlGWNlbZJ5/qu/fP
mclBxGdRY7XPZteJeoowW6JneT72piBKaM3CpRrrEqHRq1Ame1vbvb8fpAfi3uhs/aSFan//8QP4
fcaQuGaZ3w3bwrmunu3aAoEqKc/GuYeJFIEwKSCSgxadBPS87T+5FFOptNmTGueTE19znuONyN14
MpvvFeAH16sr+pB8lfYnH9x779WmokS8i0Uwljj74PoYDlxkdIVrEQeLOkFJlWZhK3pPXVAazw6G
k2+eQDez0EuI+J9NUG9LAX+NbdZNpmKpsw1xzpYY/Ab1GGPKd9FA6HsPrsYiRFAPubSZXFUFT4xt
KFr4Yz1LpysLwa/2SYVrHj5v50hJqZkdMa92XlrPPq8IvKVo9KRwI2zrl37RAaUmrEzfT4iMN9os
7vz49b5zQbbgdHV43lzu/NzajV1DoI6SupFd+ZuwVDqInoNFzKUYpn3oa0QRfHzF308c2ISk6oh5
XtVt5+wle0YhwKNLAjCpNS1blm8YQSCgEX96+6igHNzJOP4H3y0ZYCx6WBzpxtpni0+Xo6DWO+ym
omlQByZWDBGqhlhDOCICKHrVGKQTbdn7Xb2M8ia+tJug//Hxrb/z2bLuOVJSuKWpcF7qqR09k7Xf
5G5ldtr3EfQkzf8Bs7JVVZ/MEO+8V1ZrWkE02SgkamdPecLFA7QUu08Xt/5LjWVjR64tiKVGnU3Y
0fR3b/X/7M+8NzPOO05OOXPJB6DO211TjeveH50MnRQUWPI1ysZLl44X3yG2IJUGK3b3rWRGBQFE
SWhdE93SLA0Ye4n7x0/ZmItOzlwmNix59g3xTzolscLSZQaXwyJBMrzrB5NUFq+k1Pjxxd4Zzdyq
xagiIgIu3Tyl/bKhItGsQyzdlS5pl9axTZFRTja527GU1ywBvoteSv1kYzC/u7NJwhBEDAhp8NXa
4mz2tyyChMORG/TjUrvqQSOTX2mkzx/f2TuTMVUerjEf0ql4n91ZlPPLLVRHbisrUmgaI4Y3E9aL
SbA5AwjNP7uIhjYp1pMTRP9g+LIZZoagF4UJ9+wWM4OQJWsQ7L4Nrz6kBeKkLui8gTDxQVvbQQ43
/ePbfeeDYS8xtzSpvDOCz2+36UReGYAXHHAasw8BkrgTY93rEltcd3mXrT++4DuTAZ/lnA9B6dlS
zzMikk6F3jJSCSwEEhRiKp3Lpp+ym8K0nMePL/Xevc0HYJYVxijP9e0gNYpaKxQc3DSKIJkUJcq1
zEuVvRY6UFTtPPtkzzB/6mcDFCySZqHuYr/onHeneE/oWp2kJholKBaRyUfBsXSEcmoENrq8vD9U
WIJZZBqCyCY4VZ9Utd7/AQ7nGwqHjKGzG7Y6EbCI8QPaycu+VRhcD7AQwGtkbYprzoQXh27ros1E
/hhV+pc/f9wOegYLLaDBVuXs6lGbRDCq6tpli4G/HbsRViE0YIsO3NuOyT79ZCj9XnmZO5wG3yil
Hv6Dczb3ipRam2UleKSnWGzCeN6lDAMh4cpwl2Ex3XZBOyzm0B4YcWn0MLZz/vMggQMrTnf6+PZ/
m574MXR3BbVaeF7OeS1ajfuylWYjl2HZN8dqiCAhYvRY/flVODAyBRokunB6fjumPRkDhuihARiQ
zEHIgE4qu+qzNtVvH6mus+916JrSQyD95+wqOfeoTz7qPvixKVzCKt1qFc5e0pf8zcc39PulDOqD
wBxNGhY8ubMpr/AF05qt6stK+tnXni/j3hlrkM0lkrI/vhQ7PQIK5722ilbk7bMDYtVQfMMJWEKi
xz2ihG2DbdMn5AGcD8i2jy83j/c30wFlezpAc/fUNtl9nR3XrMpxOBRiD8cQ+V1JPZAx/Visqg5w
WpESQ//x5X77+LkSjbT53E4xhRno7d1pSB+NSQz4HL0gWIaZXV5GUdac1N7qjmpe1zvUP2StenUw
bbqqQiv+8Q/4veo43yuv0XLgLLPDPdt8iSIvMN0TldsxwdYLX/PIhBHeYH4JOqeNFqlZGV/MaCJh
AVYDhICwjEY2xANIbDwvFZlkH/+iefE6ewM04JCxqAIdGIXIt4+kL0pA+EmKQb9WzG8/U4Dgq5dX
UHJuRqWebtGTNC/YOaxPRto7r55tqEYt2Lb4t3NJUlrbtdKUtKQSZJm7PjHsZUm4xB7rubKKiD/7
ZO75fRfKlC/5fmipIjCjufD2Tm0B06FRSOuZWhh760pDN7NIJxyQiyRpsYvXVsEBE6iLTkCMX2hQ
GUKPVgvGN/HJOvDOF81vQQ1Cwqhuskd8+1tGrdXTjLl5qYNB/C/SzqvXbSRo07+IAHO4lSjpnOMw
jmN7boiJzGQzNslfv08bu9+aFFeEvQOMMcAALnWzQ3XVG54RcoC2D1nzwv7uDz7w3rgdgtC9onNF
WWTzhdH2MdpY9+cQrqIyzkvGi6zz8dU8KhGKgJLeqKFksiygsoEZo1A/4yjweJXtfGxyUqzSUW+n
1r2d+1HTK2+sIE0PnoH7cGQUIYIr6UU0vKklWl0H58rORqeaSN/eckBKkIGv51cIr0dDw9HDkocH
6IGkeWNojfbS+ZX275RXJXD4Mqg+AhZBnzhCIep/u7P9Px89OyMGuaASHarSVOis9S/IopSK6sLy
piqWv5h6j/FK1C2fq8lc/pU1PkwHU7yzkV0eGpQnqMUY6DOsAyKOm88YZxthrukyecljtK2sUssV
jcKBMUwzyG9OEOuVLZcdDUdV+J0p58HB3aGT3TBk9ft+eO4kmQNUwE9A9/h0e/UCl0JIJIV7E+4g
HKXA0H7EBSS6Nea4nIs5+YVbktTCZsIx7L2fABv2K8DEFiFOOZgoMEEXqw0MxKA/yYOn3U5WZeuU
fRVujFMF9fD1YCckanK0cRQDoEIhF80J6yJZ+6/9BBuAOMu9b11ltaGfaP5TXgQY/E6a4bydW7w+
pNMnbx7vr/uPz2VmUXM0qR3wn5t7dKbEZ4y08ULECcSbOHWnJ3JZoNnjUrxUVSfOQ9KOUNuro6m4
T+moR1Hw5Vqjk4ar7XomcotsGlthB19hO4VV5YwvGlvyACp7v5tIfqhV8Acq7rqzOcPSmfa2SG0H
NRDb/OjHjXnLmsQOoQlgCJNzgBycmvcHNOFIVvG/pPWC++V6WFrSAXa2UOgcUWIKq2haLpaFoR5f
Wlwff7vdUFT0KO95rkmOtw4li8HX/KJCdhR0/dkffPYN1s54BkGReBxqdxrJOziQAgvUxGZUS9ym
mpFETljn1muoe/E1tQrrMvoRpoNplh6E21uVZHUggWmYqVrBemS6qcnFNXjXmXMjPoEHLq5sXdhG
Zpd9EAsyP6VhRbfarbKDw3B3oB4VLramyZt9M6cLHdXKGiVzmhrteRRWDvAy0d9UfVc80TI5asjs
xqMlo5wnqdJuG+oGJo3oyCDuh3iEfEIPsfwUxMjsmEVUPbupaP95/CHvD1vKaWqzA+0x6QRtDlta
Kjhn18RDbUJD0RA4Ee6y7Wu5lPY1DhBf0wbh4ikJuyWvnez2OPzecGl+UtzivKcystmO/SRKKy+Y
XlPMwVMUOdZtti0ED/rAflmm+KhHrj7XOkm1abOheu46CrW1rf6LWeYoA7RuiOxFdJ64gAoYJ2b8
ShY9OoYdtrExWgsHZ8BuVF5xLtVA+vLbMhfUHorBPiZPwC6VzhhiBQnGVxfhYz03a2NzkwLlwsdT
u/dlPV6UPNd59Jn+9omCZk7QSMSAOj/CXngw0vbaAUyB/wL/9r9cj1G80I00ByGTVvrJbr3k0+Of
sPd1gQFSIeUaZS43mUSfzHLBNc/BVKh3XmpED/DFxAhBaAti+QM+jD8fjxIUDzLuEWrgm2MimKBf
llQUQ8205r/1MkMMrxjqbwbwemwT8zr/63HAnROXihdgAVUecIGPrc+lvNAFunjY+sjOQLAumdOr
Q86rzOb/fhxpZyqpEmD1ykaxuEk2B26G9GVh1IsXCrDWWLH9WS9OeknRlzhDJz1q4e9EA3gN7Jq0
BOSWsck567zQpiXVvVAfLEpYiJWccCQ10JiccBjrk/Eg67iPxxEERQawvioZBJt4bRMlsFzT+DLN
BrpN3NBnmWmIC2aZPE/ROB5kAd8ZMetzwAWyQ3uX5J63jL4JKIrRXyyd10Jbzebfk536f/tLV74v
5ai/1RfL/qNE1vhdkmQxTPWhyW/K3PuqlymyLTOM1hRl2XPhR/4XMljzCOSvvub25/G8saFNkYnz
JdbrKrA02uIVTnCuWbhP7ExxNjF0fP7ZNaVgNVSCFORFJfzrKF09ThAy5ihMM1nfoGKnz17pfUI3
uHvutf5gBd8fgnTiuGECgEMGwKHNXrFo+ZE6dgg3TTiHm5jT4CCGd4oeV9M1cbA6gKt1hCa936BU
g0gc+MrccOye9RBtK+uyBJGli60X+LAtJbJWeWxfyTN+uktDbkfaTI4CHE7V2Nah6jFYQJB2PIyL
ZHrpkTM62ShOXmDr5qdc6s2rpQ6Obpad8Tk8Djl+YEgoWPA6aDYlE802F1fF2QHgopfDOZbegBtp
3x+0je/vE3AAtIJ4glJwBca+DhX4SJkPsZkgt4g+cYFu7rXRZPnNKKMAgEpsWNdZRig8ekvfwZnW
xcEturdpMV7iJkFaWP3HZlfwHMSmTyJK71VT/a9wx/Y3KRcc70baVTe9tASXt42F7uTjXoJne43z
MkrtIcoxgBd6rp9A2sNnbCiTNw3Am4Ms9Xsautm2DhUS0LXsXJ3K53qK6qLAdmjSkss0om92ag0r
fUlNoSEA4ujZuZO4baJ0br5bpCneRq1M36Dfmd6apkN7zKrn34IMtR1LA6w66S3OJRkyu7+ZWlJ9
Mx0NWjOZBG3NBgnQx0fB9xN989NVHwyaBJV1emGb3Sls0D5l1KMUrFcfa6Gj19hgYgd/Co0vD2hQ
Unb9LR+Eie9yjmAAFy20hcF/W1RmfAFEIg5m8+5O4PyDX0hbkKY6f24yUwUegwS92OdMeslzXOXd
eJI2BcUcR9kPjh6V18dzsBeQLcSlQB9LVXvWXy/qq1obsLc5U5HHfTfpLJTQTOw/i6p+FgiNHmQr
d3sXEhxhAO5SUXM5g9fxvGYZbCeCX2WnGCM2EFlAKgBNwJRuCn96aKTXRIGoYAGN28wlmbCWjU5l
n0fZOBjSUTr6L1jq4mNQKgPzOugOAqq5Wi0n1XAkB+O8B9FDZrQem8a7rCtFAwHE64ebOdTGs20P
w4fHw7o7kvjL2XAUAz3VG992cK0+aylIKe4FQtKXujUH1DPx+xSlh9CmLzsI3nON+Zg2oi1YHkHM
72vwxPcUzoTM3qNPtFkxiRY1Vu9mxIfdEzrmEL8KoN9fLafvPghNs6YL2wbD0tSQxqegk/Ob3BMN
+laRPD+eir0JV0hZqJUUN2horydcgH8wvBgaTGyiitMIA/WYDiG5x1F2tgj5AqvIR46VxuPmgNOb
ZDQjr7bPYPoxdAsqgRwAmgA+WjwIg1k/3YBTE8x7zVSsUfUmXo9qhiniTcCZzxb9hGdZxdXrocHl
6/Go7jITFYV3gwK5cQBus0/8NwCIyM4+c8RG/6D4Y55l1SPMmtMzwRCoN+13M2CjA5Lz3mQqOo9B
eQGeur15HaEvT4MHea5zavTuVxQ4yglpC6FfF7sx8OG02qMC0X5E9goFPiraW5xdazYjNiwweJpx
kZgE1fkFI04MqKwFqHoW9QcTe78oLa5B3mNUkuF/bDubJd4ri1kRzxxM7Qbzrkcmw3OuP/v5iEKL
EZBKQO61ZdTYQRTjWqdoUUuc/2a2fnax2mB+KwVyVGdnxsAL9dbOOQAS3k8miZfFC4mtwPmzhdHx
EmJTD+wFG2Lh0xC12ZOtK40KP9JfOX4xHQxT7eD1kUo8mzKNZ3pc1M7muqDpXgYCP91z1tsVEllT
9TwEpncJjImMKKJwWjsYO9UlItKPJ3jnnCM07BJffUqgepvDBRERTQKots6OiQtB3GOqPmEScWk7
rwxnsMmn2ECOrcQVOXRKbIQ0V7M+6A4Q3se/RI1xOwdsCtJdGCBk2pvzoB+BO6Eeh5yDMeb43jZo
pRm99+I62B8+DrX3eVlX1ObJ5hBx2ITq0lhqZoRyRDz0eDcLazq3Bl7epoOmkdH18iAb2I3nMLeK
eqwep+ujrissQ4IZZTmxsC6xVjKBg1u8HviqcGW7+eAJvDeV4EbYmQ5wJFKedbzBlS5PBoQccl/H
6wzJuXBO/PEyGOZRb37vGFAEburfcEKBOqxDpUhPuZhEO+fWi4dLQCIXWhU2ej//wYAuUEUkhaVE
vNkfsZzjBCdkDJVg+56ipHBPCRpj5zbK/vJG7+e0IgDyqnyKRgz7n21hbhs3EZ1PU3gGGU7XNWRU
mXEr8ko7a3rbvXRQvM+dUbkHi+Q+4aGUx9gsyA2U+d3NG8wQMx1gr0d5LTaAR2tZMLyb5ml40j3J
gwPXjvadrzUl1kmaeJlyffr6eJLVp9puQCjE5BhcmPC41VX6Q28ORZc5yIGAnecUbfhCH2DHDw2G
DloQfOLNK3i8oDWpoZL8/nHkvfVKwZYMh+vSY/jryBYu0rUrmW+/EM0VEJv5Jstn5NisMXwc6TvR
fjtIOr4oOeDpS7F4k7xWhYOPBrarZ7sLZHIy48qFMBkP/j+4z7tNaJaFWaERErkocFoxuttzmVZI
uo31VyOqsgmdeiGwyZ4qI77Uk/B4PqV9h/PDUOODEiSFlGcfSN6XLnWN/wpKzugJo/zWPQH2zztI
ipWgRuK62b+W109/5u6E5h0tALAbDlLP1UksozjANewsLkUPAszGiUDGpU6oH75tXycLYsqQxPFN
k9ckd5FGCxCkV7JG50RZYM2Bi84+tbqTskc6SBaMvfhU5zE9VrJAtCXW8XGKD4QT+RaiL3r6bbZs
tOpLt9X/loWBxcqQtcPH3gCJerKdnOmII2O0zkkwG/ZNJG3j3PJ+iN456YD5oUlJGyQyopEIDAtP
PMel02DjS9MF5lFSyqMsZGd90hQG5/Rd24DnwPrXZ/NSOklLNudpKF0aAZ5OctLiE6/u+fJ4ge6F
gq3DZcF2AOG9OQWwkxLCYBeyZIBa8tVo0hjdwlVR9AeFWfWrN1tBEYP+J9TmFqxsdcSljMpxBuPV
aIri66KeQycefWiB9njsPU1OvRzkOrthHVVr4oFsktStJ9O2Y8RUUkboN+5YnWy7wyIwk0OdnnQx
iK9BkGqXyG79g7h3M8srXJWfqUbzJWlLreN6Gh0qwFZjWBaNEaZw5kL8I7LLnPTWwXV1n1QRi0KC
ztsDiBxd1HUsMv+hwzME3kkfoJFglPGtrLL6MuXJxx4fyHejY+K3lvZliMFJfhoCv8YIUZ8P9t1d
4qF+B+uVoiX/3CU6xuDjA1IXmFLOrKJTsXSSoix+nIjd2aBYk5m6weMFfPd5VUiLewysHnAxa7OA
7RmdpSVrsMNp+vRa1aNF69bFQXKmDzXRoz9rEWvucdC7LEQF5cPSESMXYWWt53vGKGowHbybkZAu
ECiftA/WXGfvHkfZW0FKoIEFBDOA0vM6ipdZqWO34EQsDBkuUYRj8jLnzdsJsaODFbQ7i6wbOoou
79dtqziIIZDS+x5D0L8cNFjSAbsaxhrr5e7ffirHz4VuH4HA9sZHiQHcIyvGB0axHp9dGs7g1rUM
NU1OLMqhq2kSuebboUCq+vFc7g1QaYiwOlGEAOO3jlW0OGXKZB7DFpsf/9l1+jT90PC8cj5bCGy7
57gmlXRMxBkPIu/tCeA/oJ84XSl2bJJxucy23Zs9GsN4NKOr2ij/5G64DhRyLo69DP+f8cz1SCMj
miyRES8VfYZ24ZhcCgxLriD5/Gs8WvpBirP3FR0YF6rnD47O3u4FLUrHYa7HUKM4+QVQCujxIULk
GMR8elDmOIql5vqHtMKa8AfJTfSaa0uaFzk7wQtOxi5CxsnPKamRk7PF2Q08kBV38o6AFfdWU4hp
4XkhSudzP9CnSMZSv0yaGx10Q3ZHxTucqizlW+7H9ajyMdBkbbI2a60NsEfF+tds4ewFbI+DS2nv
4GJgQIhU4s2DbR2KC8ivHHMc0RElb7pUzOcYSqrnBwfk3qJ3ASdwKdGDhbe0jpPk6RT0NkLU8IXT
97ZWuOGMaeeL8BBiRZtzOdrfe3OooI0WFy4luG3/0YdAQfUvxp7Otbqr7g72takALEQTXpiPj5Ld
UCpdAtKo6BqbyxabhxhRrWgIa4StLjmwuk8sjOGEFl12EGrvcyl0CW1zzkeqwutpbCOaT7GOkl4Q
jd1z5Qjjo6YdlvJ2BwSLFOCzqh5uAej5UMKIQh05hKTd3DK3pEPsjijSpjUCwI8nb+8chtD/P7E2
C7C3MB7IcPINYwTtbzoCya88bfL/7AvNCNHLwuYYgPovrHrY18g+KOAMHq7raSwy0Tc4/mBl0gz1
v6XRjg1qun50sOh35xGYjKcEWyDmbu4YB2nZoVLq69OMisozwgT2ix/bbGJ8u5pfOHbpXoI7pBpK
3WBzrbTBFMBfFGOoj1jUoqbsJC9z32rzzTY45Q8uld2hofRA4xuRDuDq6xk0YDbrY44ZTDeU9Vs3
ktTOJ+slLlA4f7xA9iIxd7R8wLHSH9gs+QjdNEPrcpZ8XeDau0TtM/Xyz8lYawfH7l39gYOQjoti
f9JiR51wPSZ3aVq3SplBQd/3i4ZTw8mr8dPjcYiJYN/rp2rSivMyFV8eD9HYOx1VigycCXIDu24d
OXYDLS9lRLaV2ssrVwKDr50ZpfxhpPyBXPWtKO3pXSPG9Cu9yehVa2bpcuZBm1/qpMZ3CwWYP/QI
d7XXhZtU/w7WOP/3+Efufgf2ispYgCFsFzNPdJEZAfdfoEvnY5ZgoeEXWvxPgFTLwb7Zmw5eZrQw
fXQazC0q3alq30VXbQTRCsNr4Xy4ut1M+csEaUWL+4hDvjc01Ssh0/0O+98ssb4yUq6Sias9n4tL
ULnZF1uVCereb39hl1JpUmp9kDuo762/NFs3wUmZoblNRr1yhtyMpX2QyI/6hP3AL+wddVUoqWCQ
rds6c60QOFQZSf2MLHqSGAM+VWZqnUH+JJfHy2PvmwW8ORU1ntzdU3P8QyY2wliMbRn04agP+lNs
gvKesHmZUFnLgZ7DTf/jccC9j4ZKk+InMZM8czcB7ab3rTQbAFba+JEVplSGy3hCVFMfHVxSe9cu
pHcwpJAG1NNkHYvHvIcfErHq0R5xQnd7LeQ5OHoHC38njkIxARxTzNO7XohnosRSdsRxpJU8oyTe
XIqoKb89nrndKNApIdnwznK2p42TpeWIv9hArbHr0B+uE/M5Tk0Z3P7/4mzWelKkLYkeo3HnCJcK
f8JwakjSg17D90b8qoykKJqKqsYaB4S1fW84dpCOBkjJUJg4db+4RT0ZuI0UHEtjU+Rf9T6t/5Rz
3Q5PVl3gGDAMCQapdjM7f9L1xQ1TB7j/bOixloRx6yGq1Zr+2J9AsvR/tJVhaKe+xO/k3QIAPn47
tnmlzr7ZQjw/qrA0GlDdRokrzexnv+P9gKFxvnxq56KNDvK/nV1GrgTNUrWoAONvUk3pdDLLRgCu
UYVrrF+m88e2jv0nXQY4rHbYsf/8JyQHZLGopw/Ux/XCzyMsTUWLmlhDvlSepNTbk9cLHL4ex9nJ
AtFtpQtI/kwVbFtuMDscAUeh92HftgH+h3b2iRRNDylV91dNkL70vIUO1ufOCQLHgFHBCqEqvUUQ
i6xrUYdhMrVq0K/QhowPncC9xzGX5mCR7m05sk2QW1B/UOZS//+H03EoKKUADu9Zo9hnJHOZf7H0
yD1IYPai8J2on1Af4jWnVs8PUYRmjqYGNw/isq59xd1TZicp8Fp8/LH2qosqV0EkFJU8jpHNxnaC
Prc7E6diQgx66AX18NbMJuMfB889JJTxhLbxRO1i+Ua2Vf8RTsP8V+a6mnGxcZmQB4t07zsqXBUQ
DvAAJNubYVfQxZOOAwBOJg/Z2DCfpGn9Vxn9EVVkLxJoSMDmbAbYqJvt0Eh90qMF4oBPGezbaMTV
ky2qfDpFQO1+YUuob8nDgXoYcOL1qPIpxkXC0rrQ6DTPeIMlsJef9BFL5LPdLGn+Icgg5JykZU5/
Pf6+6m/eHqjUTTll6NZwQ5jryHOHm6cB9jNMHJ06/NwXtKLoW/1mBLGLx3oy/8IHBIkDygoJH4Xs
WgdMHA0FH20kdyg4fDUcdc+AzzEvc01xsHZ3x0ZWSQ2CIXLkrEMVIMHtHGpbWPd2/0xjE7MXJxlv
oyuGZ8erjg623RVDJxcRCROO/1aSCWbhRDrLGWN3Y/QqqTXrVKaB8WIlhjhIHvaGhiidogxQOQq8
za4c4ZL3Y2pzxlBZuQ0jrm0J0hxXr4v63zXiH8TbPQZgEQWIX9OZIuh6Lkn5ZJBQkwrRQTbO5Tjg
SdNP0ysxoQiNtVQ3fa4We/7bwVusPVnDlN3AD8bvXSvHvPvxmt2b5x9/y2ZnUpnrUADkt4zMDdaT
dEXrgVp/4STxL1wbnHk6T2yARzxJ18NOEmukcRSQeA7GcE7R0AI6mnXXpp3sy+NR7R3oPuIqbELV
D99e94YuM2Oaefsms5YjSWfK14po9fVxlHvsMxcuWFjqIZRSyC42Ixp9u+0mbcLFvEXk9JJJY75a
KR6fpV7FYef68jW6ZvXrpNIR6WscPCEpd039tc0Hb35C99e8wXGrsYV3nOee9/JB/n2PIFa/0GGl
gZehEruVrze7Iq6ythnCzGz7f+sl87DYnufpVrGPb0J0AIZLvFfYyCLylRWospu18ivA1OxPJMKN
ElORyT/ynNhbdqA0eTkie0w5brPsKgEKF7O7Ieyq1kvPjcRmG+CS80fXDUdkz739za5WbwMuOtRZ
1uuuzYbM8ad5gP4up4+5L10MkqOIdrmGdAja9+8fL4udsVH1Bi+EjjT0oLvt3dYLMrcmY9OaeQ6r
YOLJb7mNa14Ma8Kb9XG4neoLVBkgaBwn8FK25Flc/ho5+tUYZpFvn9xhNtFKkhh8NqJ6E4gGT+Jc
/2ZOsjvIzXbHyR5jYqme3ZVvva4GuVmUvP79DKNFM8tufo79hA6N5yB9/56KbK5W6uy88nm3Alzc
9oArQCGzZTRs6MpKn5oZCnjlieEUZAB9cZPzzkbUyfexxlGiyTQ76xbanI8nene8JEpQhx1bKWGu
19EY5bCNeppbwxAY1yRw/xyGrrp0tn/kUrQ/XN5kUFyBL3C+rEMhv92gOUCddYSa95tTxc4H/Law
A5aZ94Q3X45n6ezh9lsYJ8+avYufRUc3g9qCd1P+f3/D1o7Cn0fKz3jsknp37ddJp+vsNpH4qLdI
yskpDd53+CgffOidg5s8lO4z24Y3zXavYl+PeDV8r3DsRnnK2xQ5RlLUgyg7JwJRgEtx+3J8byHq
cVxmfeESxSjn6VOcZHV2buzee4tIhn6JEkoxB9fs7rj4kAq6pDTGNqmhrqfdEHU6k4l68nIqg1av
T2YS2P/+/Bo1foizyWWcTEuAE1NspMUhrnIqo0sjij6UpWwOoLa7Q1KCTwju8RDcJp+4iBbj4g18
qqaWQPwxv7Txdzs43fZWIYBenUuM+g60x/VOcK2m1UXGpxpsUvoYYWTyXHu6DHPbhAlH7VM5u0ew
z72dTopLVQ5QvaJyrYP6bh0U5fC9ZFtXL6hbz+feicDbwDI/GN/uUlRFAvS7FFths9ONBVwE1tXU
NesZJQKwxMZp8Tne4NMWYVx13cdfWCF00H2lXqhQmeuxST+16ngiNbIaqwyzbKE9qnnxZ7crfppL
w1HNDU9tnnIBZYJNemTMi6/NqulmdHn+lMzYUuCQ6F+82qoOpnHvi4HAhCLEv9Si1SX5wwvebuVc
Gpo6rJq6+X1olviPeo6d17LC8fXxBO6te5W107NEqhUPpnUof4p7b5CqX6Rn/qfckcXvml/VvzIg
Sl68YKEh8EZfR+l1LUBIkwuPMh0SAEXdnGTeiidZ6Ue3zd4SxP0LjSaIxaCONgOK9WGZDJ97XBRD
fPWBWD8VbZZ/WqwBN+8sig4Ojr0tDQ6AQcF5QMPBWg+tbQI3LirKqJY9NaEY9OC3BNE6RBdHif2O
lYBUXaK/Hn+1vQXC96LcCcyIhGWzz9xME2IqatqlZe5/srpBAo8fxKtI2keUSLXWthfnD6G2jw/e
yXmTC8oqup+U0zVNUu1tUXs4SrsSy12vd8o3k1dZHdrVRhA+Hufex+TehLRN7kBNfLNuFpGltqAu
hzaNv7zhZflb4bR6qJvz8iY1kyMWwt5mALWF2oiq6qDbuf6WptMkQ97IIUxsPbq2tgPNoNOPmNe7
H49XHBKzAC6o0a2jNLMWN2VO+chJYQ13JXpWMsFK0W6iIymrvcWpFIYojVN3uJM5Rz2FxrPMWZzo
iIHEmWeow1l16lvHvFq4Mp1orf80T4yDUsls0w8B3ASCdD2+3CzNLO6oCwLQy2+iT3Wojcj1Pl4a
e9+Kc5i1Tw0SbMdmaeDEJCw3LWhfTKUALJC7b2akei+Po+x9K3JWoP6w2HkWqwX6w0k8oW1qOSOr
P+ub5EuaVdNpmsQcn7zc/ZWsyoZADhuE6wX17nUsCtR4IrsULzzhO9fMqctrj87rwYj2thQJKcej
BbibLGQdRREb4NTqEvH9vn8ZJltlA055E2VePnteHR98p736EKmAghHTVCfm5jKjaacDr8D7ERAx
SMx0CW6FlrqvbW1JLjKadNymBUTvJaPBkrvVmYdfdFvM+YhOsTdy+smsSaVcRKNoPfJejtIsPMnj
znaGfyw0uM4lgJYTIGAM6uLM/vZ47ezG42VFqRiaHZqm63iTZ9fB0BOv05L2yU3gWkvd615JTLLP
ozXLAyD13o6gCapQEgj13XMK0P/zMaKVYTK1AcI6Xf5Zojl3ezyqvR0BF4V8C5qY0g9ajwofssQy
pmpCJcTUTtgnxuGs+eSxWnBERdkNhZQxj3IaXXcPm7rlWATxPoH96aNT5kT1qTGi8VMxy/mgZ7Jz
UNI4oEUOQge5zW2Zvcs76mEBoYzEca9IOlSnuRDy6ppxG9aD5+P91hwpXO0FBVzPAwcXBGDfm4Ny
xG2y8I1ehoulZX+YmW891e04nP081v5yjaW7YUhpHaySnUmlkQegkCY2IOVtw1yAcqB/58gQXWzz
GkwQqOtMoLkWdX8+Xil365GSUQB/CdwBTXM4jOuV4o6QCNI0EWGbFN157gAE1DRXPzyOcrfLVBTu
N74aEKQ7klmSNxUF+4Io4yBfXBA0b6soLq7kiB+SUbN/FmqqwkE1tVDTRW5oiw6KC0u22LOLEIdX
/6bpQ4sFsp29xsrC+tmdpsz+AGOy8qjAoSGznj9zpmkZ1T3ixsE0vNhBuYQdFgOvnPkwP1d/1SrJ
IxRPAHqTSL2CbdiE0vu49MpY2Tm7g3Uah1mei6bKrqluTzcsUcYT6gLNs6DUfZLBFB98w7uNoMLz
NFRmI+jBb+u6cKOdOoWaE5Zd0FyolzUfRFlPYUlGFrZVQ6+r5Sc9Xjh3G0EFpT+qcPpcBtsxC8Qv
5gIH7dDI8vrceVF9rTXZn600iq+/EIqnN10CCuAsn/WXdBcu3c6xROgt3nLrMpODxSVnF603H1y3
e1NJ+oD4OyVyxaBfh1q62XMBcYhQD2LVpUd3/puZVMN0ihHgeF9bvfMe+kXy+fEId/Y6wAsFEVCP
SRCw67ANP6WVsSHCyai9p3weyS/iuv+FeVTD4s3DBQ4seh1FOlPMC5h1Uo19dbMczQz91Ed3RcbB
5RcGpGABHGGwEbf2ovHsaYEdMSDUeMQHq2STUlRzxRGldG8VfpduRLTIhIm0HRJ0siYpbAGCMi0v
fpP9Nw1BEpZjcNRF2ouEaIMS12FAVPTXk4fnbKBRLcH40Vj8Jx+cyqnJAv31mDniZ+8YthbdKr4R
UAcFDl2HilkkmsTEJ3REisj4KPWbvyDrVXd28fz4O+0c/3RDUIRmUcCF2XI2WQIppeypCuPaHSDJ
zoWevTHJ8p7BHfjjCQfMvDz9fEx6BEC7qBTe9+RnDwlDRogtSCcRSEPW95R103IyjN68Vb5/1Bjf
29M/xlP//8dHSBHxNUe/DCHIcVuLXkP03pyf/SGywqJNkhteCMlBP2TvSlDmNsDcuPKgkK2DVtzX
TgdJNDS1qrpQG9fPBZWVV9Pku2SYATCgQkfKMPCRUpzoBj2e4/sxOxTAQMnwjFQKYpsxe6nTuqLl
HKvaNn4u4gUBvB6GxxgX/Uelzf/smWyYx0HvtwhBFcKYpzKsuS2LPDClTVdmFCF/WjQlKu1l4j1x
MpefN8uD/UALT1GtUZsi3Hp6h1rxry2P5moxOb934zSfJjyGP5YtRNLHo/r+d61vd0ijMMXo4YGu
wIdkHStz3EJbGBn4y6VPT2Pe+dmp0ur8WzFVNfy/qhrOTVfCEB4mo3sDuJwrN4dohvj8gu0ZLgV2
efKQk33fNkn58fHvu787eGCTIHJkQHbxt1u4GWvKITak51Kzso8YltDv6ir78+Mo9wcFrSeAESh4
UC6A4b2eBMfF+DzxSXEyDFWRXdGcU+yNwachF19N2fsH22dvUATkzU7VAKC0Wmo/7Nlldlu7oeQZ
+m5vX9u26Jvf9MR3j8SU94ZFRZrCNJRmOhebYU3ooi8sniacS3iymD0VOZpwbnxSFk1vMZI7KvHf
c6hZuTzoUdgDGMTy3azczG8x8tVZuX6WxM9TPNVvAx6Fn3oNqs0Jloj9yZsj2ILR6HVvoiEYvuUu
6k9RHtRfMkQZXnV97L/Sx4r3nNIPfUZY3Q69OYs/FMJIaWM1hwActcS3W0Ap+6oiLbr6W6qHF/Fg
tuy0hXDbVx6KQrn+Hg/64sXqZfk28Hr9deXM1tcZlYGDp+XeFwKxoBBpZH9wjdcrYRa+mPzRaqBr
2v8NUxy8DZamQsPF/r0F6HtUXdwLB8wIni2dR4VUXoezqjSI9Dbtwtns8n8qzZmehs5Oz7xP/NNQ
2kf1nZ0zE8At9wQHpjKb3tTh8KWwqx6H9HAazfFt0rfGiSqq/SzQxjq4d3fuBEKpZx4BeXxt9pRu
J72e5wbyoE47Lle/GbDw1nkk4ITBBi6szg+7OD1yor3vX6MBBQSU2wjTW2pHm/OzrV2taHNIAIvt
uHMIYhRUuwG88ZQVcfS5t7PMQEZTFAWQetPIKXzOvji1dowg5ONT7P5W5qegIKX6vOqC2Mx21UWF
39VmG+LMM3zF3VWeW7+c8CGSyVVkg/V7hQ5KdKlNmX6Yq3y4Po6/s4+4qzg90bBSHTe1+n441oJu
ieBbd13YxnP+VQwguDw8xJ8bT4vPfpotn2YxyCdRe0d9iJ11Bj4XsKn6DlzRmxcGvEHH6KehC4Wv
eWGDOeU7U4+TV+AYivePB7kbiuYbrW1VstzCeXoI0XRT6i4kAdCfyiW2TwMAvnOZgvJ+HGpntyrt
QeTZ0VOnar7ZrfVgQM132D2Djh/ZbdFa2XM1O4A8DYSUL52ZHL17H4cER7X+hH5mFW66oPffZh49
U9ePUh6Hjqud00WbX4+dM/10zUQVt/7PIO+cbBr8clHajdow9pcljN2WXlE/L68dBPkPjojdwamN
Si8YvImzqU5KrTPSyM47RONH60saDMXrZRTaJVjmFOZQEbjvHn/AvQ1hKaUBukbqXNoEFIkr9CXt
2jAxh/QU1eg4BmP6b4qH7DuYz/OL1znBW8QPjiw0dhIMKhdgSbFLgYa81a9A2qDrrLRtw2jI3RuP
nPas5+bPPxoho1GQURAh1WDfHLlzg/S0y6s7jHXxZ10VyxtEndHnWub+8ngidzadjeUXOS9ecgD8
Ngl/14l6iUceVW4ksNzISDAkdkvnxjnEAu0coqRADIsOH0zkbSffng0TAgV+361lDd0Zx9nmVTvA
+jtHqda9+KNYfk9GidWkXeWvswGw3eOx7t0oitLGrUlKzpg3N8rioxZVfUcsYO9zgkX3zzhS1Gu0
2r61FnUbjAj8C7Y+6anq3eBG2m4f/IadnQKLkgcsKQm/YastF2f6PPUoxYZ2KYsrCpPyN9kEAJSn
S1oGRw72O6v1exETjjlbBZzk+tCZh77DipvjBs2K5FVRu8nncejSp8fzurMZifK9BqU7PLs3d0Qx
GIlHAsKYctf5NiKxdAqssnkTeEK8yjNPfiCDEeSAy9G5s7ekSPCgmXMYKLeDzfgmf05kq1MSiA3n
KWmFH1YZvaUY3eunDnkymmwG9muLVV89fyp+fzzwvY8Jw5julmqwUc9chzezvIiETYUgM6yFI8f7
2pAeX3Hr+E/XEvPgkN3bqrR+OO9AMJLUbj4m+B47qVIOhYVlM51qREBfzCpP3y40AQ6W6f0npRdP
FLoviMrSGl2PrPaDNhsbrwsDGc3vE9eJzmUdVCewfM4tlY0I4zQqzhjzHUkH3OOhSaGBMCnReOqo
lG7XoTGV64YkFl3oOXE0nvIENXxz0FoO2qgVxUmfTfvJW6Rz8bTRby66N+e3jmdNfs3rxD7pfdP+
L87OY8dxpGnXV0SA3mxJSlVd1d53b4jpMfQuyaS7+v/JPsBBixJE1LeY1cxUKJkuMuI1Rai5NaLK
UGThNdjz+Nf9ib/urvIj6dmSDQMkoE29SyB8Ny3afBZjLJZ0fTY3dRPJsg3luDQP5eSPrzf3Iz3+
OEhthMb0xXUec0sccWevU3N+BiwgVh/VATojl98KRQm3S5ExjNfWclF2n36kA66x2HZVZ2NsxalI
Xm51qhjaii+iFIeh4qhN8Ucumm5mm6fJAM+J/Ls4adsyGWFVDpb+AHQ9X+JgFOuRm8j12if3RToM
CTEKm+y4y6BAzTzEsXhvy24WEY3INFomN3k3FJVzUEK41vp2lXA+bwr6TQ6Nkd3cypUtEWCyFyca
epznvE/qLRwSvBtCo8vmpzFH6ewhG0GJhdYMQiaaGnf5tQltsk4BFuQgZTbHf+NLIepIA934YzYF
Homav/pfq2Xu1nM6sjLDodGHd+1U+S9+HaIFrU4IlgQVAzQ1Lz9X5g/NknFqRbqw6seyzfuwG/3+
dWLqf9/fCVcToyKpDAUlH2Cc+7S2RHCdJK+04ekv9Q+YIN45sHthho5dBt/ux7q6zXaxdgcgRbOp
SSVysNlQ6Z8mzXd/dsp/6X6UmyNSuiXATthW+9vM1lt/rszOjpD46/Eo7oOPsjWbp7xNXgwGZ0AG
k0QDB2jIFZmlWJYc7TpEuKSRju/SWswnOx/cx65q/rk/qKuDQkUiFsVzyn10bS8XxFR7y2xmoE/N
VeDtp+fdWQOhhFfVlD6URW98XJfa+XE/6K35gjej1gVkHdbJZVBEsv2slbkdAd/047Joqi9aU7tf
7ke5NV/qilKSckqyYJd9oMki3bVnaIMQ5o9UNP92jel9dPvyf1jqDAWELT0IRZO4HI7lTeRz02JF
bTYh77/NcHLXBRf6bUu0Vy8fFK9tnsHUkHlt7GJ1llm7VTBDpsJtNUYdaDw39fZ5qWg93I90a5Io
98PqIYWiH7uLlK3G7PQzmmzGAOlva9PswRuTFzt5sv6c/4cVUEnvvpbTNQ6MmWxFQ3EUv5A17U/0
YINTWxp4d7hTd5CR3hwUoARao7TBuKgup8rVgtXufIkAN9r/rxs5ICecVF5ypLZ1a1vBwv3/cdTa
/OMuVOqKpqURx5pr70w3oAtNu5d43AFkL7vVfxpELV+adapvSZ1E0X9NByL6ZVAu5tJZ6429XHpm
FybJkH+bKLCe+8zzqPwOTn6QeV7luURUUEb1dCLbsXZXfmGUyCIgkREZo/9YaCWdgm78NZXZFtV0
Fg4u4FuTR35B8skVTLlrd3mJZiqsRR9Z+xuu10EPW8WaEv3h/rq/NXV8RMp5OErxGN0dTq1RNHU+
mlaEb18OjgTt+RHNBFjVWR5qif88B8l/90NeD4zWhEIsY/eJ/tEePlzQp+yMmU1QUemLA6dzPxqT
5X++H+UqdVdkH8i16KRRuaNferk8ALaaWTbrrH2AjQ9Z59qPE5WSDw28G3T1yinEq8dFUbiQp/uR
rz8pkRWzCk6e6rLtEidbCvyjBONram96Y2lW/m1EuuC5JSN/BThoOGvkRQd1/uvjHy44VadAWcYq
9PnlcNHxH6qMXRh1y5Se0230omSk6V1XuTw4Va63gQqlSqGQt/jGuy9r5KlbuiWh1tYVkRXkAaDJ
uYyXYvx7RXjv4HPeCseRCZZL9THYCZcjG50C/5+NfV5Oso+UvGnsZmUWGmlefkEmTDuoF95anr/f
EiQj5CL7h1dueBjPp6j0eulghLzgg7jREvPgZru1SKDggITgEFNt38tRFUJryBmQ95XBkL9F5Hl+
0JDViPQNEFCe9348g7SK76/MG0NTz1hwaqTzlCr2K5Oy+pgMgpnT0vm5UgI8wTQc6ZDeWIpgQCmD
skyIsc+FbSqu9VgRRcIIO/mKz57b7vAu8JzyAOpx4yuy6NXrE00o4CXqp/xx8czIrU9uzSY3Cz2J
ybSKUGH142Dr2siwaSwvzqEY2I0F6UIxAhVA5fXa1qZB+ADBBW67zJY/jDL1n3i9N9/QC9VCP6nL
g5WiJuWiecghydNCvV9oIVLmuRyj59RYEW0wUU1/nd/bxbycaLR6UWWjGV313Ryhg1Y/LWlWf/Qz
sz5YM9ezqcT32Ou0oX6znC7Do8BX6cHq4UJdp/NP3030PqZjX582SEFHIPSbwZRANxOqKkm7p009
bwsMmoZCVl+Khz5f7deCZvYD3S3j4f5euK6CKi0UH61ciEewYPfI8EbzYAJJiGLZDNcpb6blpLMl
TgEl1+d0XMrXUNSK5yVz7KdZW17bky/e3/8N1/uRuJiyqBsKQZY9Gha/OM21NiqGRlotr/Tc6E5p
vmXn/yGKumdpXZID7rWJKNuxRivKc7Mpx8ecVBe/MBTu70e53hUqSVEqVEqE0rV2pQlrFItWNgjG
WwOmDla+Ta/Ql02fchc6WWi043Awgbc+HmeYqndSbaXZfLkwU3swzA0hunjrLfFxNKBgTJ0/vPiy
Y0RgQwFJm7h87jXb68Lzq3bLGpwhS/sxW6T3VG3tcgr0pQ5HIz2Kd32iXcbb3XZri3USJuwNiATt
TQVV/Fu96Otj7rRF7G/+zxG1i5emtQ5WD7+Nh7nPFTfj8kPqSSO7OqV6vJhI5kyFDKLZ9sSjrUyW
jbw9cqi+2uTEQ4NI0QtpIfHqv4znZc02jMXEStGy/Ey1GnsTy4EMZFvjweH1Gw5ycXiqWEoQTi0S
8Fy7XGXheGxlgYnLIKY1iOx5Sb+zlpZ33ianVzDn6gZrmbWK1loG0HsD6y89L8w6FKVevB63zPyy
mVb1uloL43VfVjWlpGXCSNdu6r/czOf313X7ba2t4dFwxfphSvL2QbOmxg4zMztg+938cpxZVDm5
YRHJuPxyDQIE68J2ivN6cV9D55AnZ+LF4w+DdrAortah+nAK0ajULgHX7kLJxbMWZH3quHLXn87s
N3/NSb0+NMWYYRDdD8UU2RXcqvuHyK2oyvcQPT3+oSO9G2CQkVNatIVa2GK0TRfAcJWjhUnfped6
pB+elaZxuh/01lelYELTVolMACS5DLqVBShYQBZxBUyLvjQq40CUB0qFzZFl8c1QvzlAaLaot91l
qFkBpFN8sOIRn8PQyZw+KvM5ibMeWvT9UV2dx0wgdduApIGLjuLTZagM7qk9K94zECP/wcM7Jp6c
cTppiMidraBOvt6Pd32fqoAYdFIxpo0K6OwyoLZQbjNxaIuNJS3oIcI/OmPpWz1JobWv53QbnrWl
GE4K8P5PHgjz5OlFe3Cj3lhARMHhjL4iCOC9Bn5Q44nZNn4ZD1PuxQLEcbwtsFKdOV/fBknQAxGz
m4OgN2ZVUdkoK+KhDhJY3VR/ZKFDPc6yQn0/7jorPyVFMn/eDG+I+gU/sPtf+WYoilSKSQ/aad+Q
6hujXNeZUKnQ04cBSZrz5JvyLZik6uWHDbwW+sRk14qgsBtVXluTbTUaoaY+CNtk889a3y9R24ij
Uofa1rtTmmKYKtP/RixeXeV1obgESRmTPgexnpbOQxcMInKmIPgb6sdymozMfhQjvlyacI6eRbc+
KnYYsEZVI4uixOX89WRErs7DHKoQcruT1JLz0OlmZHSJPCjq3NiVoAuUzjlNAqRXd8fq5hVZXzuy
gnQ16UjLiu5TlWwen1c0j0ZtVQ/318ut/UDxlOyPbhViFruzDXUo6MblUsVlanZPtef0p7Yzm7Oh
CWxjjLqm/V/0B0ePGsTVdP4RdHcS4CqyTUIj6JJYU80zsFo/tTlpfNuU3qvSsrJzUHpGGy62Wf64
P+CbsSllKaQcb6Z928JHqmqczI3nyjJaz1ujjyGZoQOm18oi0ci/yqAxIJ66R8CmW4uI8jGUNoQG
SG92R3uwNo2v5XkV6+OWPq68fb8UuptGHFdHZqc3Q9F7/H1NQtLavZKoalVNpzcVqD/jw1br3qcW
GbRok/rLTQDQRFcoFd4mKIjv7ys+2mLPm1vGxlzn0TZs2mle8B8tFk+cXz5xvMVA15HsYby52xkN
NcHC1TlustVtXq01SlshyiEf+15oD1ZXOjg0GVqUmWL5cj/yrZuLOqRBEZnmE9plu6wDb9Vp9GaH
k25D790MCuvcC3145a9uFkmxrFno5f63qc9aEZrKNmrSHP8gVb21U8FRKQ0oQEG81C4PoTXJS1U3
KWMAncEraSI6b9tNFvVV85fhp1ZMO+eob66O8P1GJTOAPafyfkZ+GbPLzXpKu5WYeQKo1B7kBw/j
uoOC2q0tiWoJ2iWqjuHudQ3GOl0XjBBKjle5vGts5tNfl+TMbfnTSxzwVv3odW9XtxRHO+XWxYIe
DFLQdHW4w3YDnJvJakpRV7E9maKL7DGfT8tQpo+OU4pvxdj5f/lBumQhMNY1GvCf0A6m9daBz+tR
6QQAxScrufzEI4oO2ZIi9etyyUU8n/FBy2QRzzrVm6IBGn1/Md86G7jGaHsrpugVcabofT3PAxIg
HxGh2Ojd4tytncXNSvj7oW4NDaN7Hv1Uh9i2u21TiMUb8tYi7QlyNHbQS/9UdcnwWLnNepqH7cXk
V14jlBW5sXBn5y2ndtAfaZZrC2NL0rSMp2X+mIpBPo06iWaFY92LEzoo5gruy1lEX2Sfj1ST14rA
Hsq4Ljr5AF/Zj8FlTOdaTEdAuN8Z2+UeJJZitCuvbHqduwUSwDWhGFyTsWr58gPU/NSHNt3iPBTD
vH1a6ez9My/VEg2BzM+568gPU9vACqKFca7nuT04Da/PIX4MDQRdWVPQ5d39ngr3C3vcSs5hLa8+
t40zlwhYDvajO1OuCpO6G76ksmvSg9V0My4VFoUoAm6wb/VKk77/OBVlbE3u34um5SfQB95r6VAK
57W9xrV0rE/3V/D1ZoH0yLEPiuc3/Wc31oC+l133LTrcs1G9pfRenr1i1t+sllO+OJsmFLcaQGRF
NtrfpNssU/4o0yzw8Dw7fr6xY3ocnoQ4Mgm63pcqFAuYG5se2x7eOQzZ6EibULNttvCtDBEhH7LG
fZrqj8Umj1oZt76iurUA2WB+qu8pOSJ3pdlUPbulcd5lvmgj7vLm7I/Z9ur+fN0aGQ8FVocCG17d
V2uTW742MzIw5D8xzMade+vrFNXzfPg0VnNzYBh5fT8qmAhZMwhrXpX7SbPNNdW81isgrfb9efK0
4V3vC/PD/VHd+n4gX/h8NIkBBqtf8ce5ZpgtNf66K2I5APSj8uGenJJWl+TMOd0PdWtAf4ZSP+WP
UE1uo5w8EsoHcvCuHJPiobTcI1HeW1uZd5Qi1SMIgnzTZRRAfq6R2kER93Bjn4Nm9N8kSujQmZbk
l9e4ZdSN7RFD48baoEPBGxJ0nNIR2N0O6dAgFDtZeUwX7Z8koXQDNsA75dUwhWuiHzV5b3xJVcEE
dk+6SqNiN8YEmW8fQnEetxTDzkPmLu+hUDgH83VjUIrhi2KOAo1cLUARmLWd9USRdTcJ7HATYNqi
K34umba8xUr1qCNxYy1iLkZdgUxUUbh278UFdVciWmotLiIqhtqJ3CzzwrXwjvRHbn1BLjwKC9Qz
uf12hy99+9bHqj2P+6AXMGuNMa797KhZfet+VSVMbBhJU0h0d48lKyvrfOa8jas50UOjEMbfRqKh
lJ7klLfpi3QnP7MzRSrWH9K5NiOr4hneQC6K5tqVf93fgbc+sEIjoPLCz6LJdbk30Df1Zxg3OQJI
Wv7O2KrkDefdRj6YHnl93tiGCAiQ9bJ8UOTe28YPcO7deutytLjdKoTtK8DiyHHEqhcqc9kZELXg
5D6+dIBcPOACgBsZaGNd1R1NOni+XmoRgqO4KCxShOXCWYDjR3GAebjeHdjlKHQYOFWawHvYOzpB
XqeXeR7Xy1yF+dBPJ/Bq4lS3zRAFBgjg+0O7XrGA91RRVcHsKRft5s5KUlBio5OCdBPZN8q89cnd
Mu3hfpTrFQJGEWix2hd0l/dIDlkubuWy6eJlnK247os+TJyhOAVVf8TWvDUg/A95k1k0QbmBLhfj
3Kxr0Rga8tqbrQF6s+yHmQp/fH9A6q9cZrhEoCAMcZdVyGq+jIKvBx3BCXWjxpiaD7oIirOLMlws
eBY+lPxvoZdqzYehX49AMTcWiIJ5YlKHnh7dpt0LZZ4bbwkaNKmU5PM5GAN5Hqxh/bfZCv1xbMr1
YO3fjEfFVJWe1RbYPTdzjpjBGYmXiHoFOdVWER586avA7NcHt+K4e3GXhncDSR6tV6QgmMPLT1t1
Y9AUNcnxUPTJQ9f19rkYNxMmkXCe6FPZT1Yui4N85fpcUShdWoU8EZSmmlrAfyQRU2mRlC/LEifp
0pzMUnonD6Xx2HCl9hrJqvZDPjVH1NMbu+IiqPr0fwTVTQE8AuwDTVA3idp+85/pP8E/Hav04/31
enN8ZOhImbEzroS/xrIS89QpNS565b8MYzZx2sk1IPDmqsVDzVJqWu9IJ/fG2kEYQG15ytAIa+6m
0m6XoV2yaolLBzN2Gm5rvCy28UT6GVDac/yXHzNKiABBXjzOeMPvZrGTWxDQikLezFv7iCxnPNmN
V0ezh9PZ/Q964wDgVQf8gL4lLYX9czpJtGFqZbfEA22b5y1dtJNIrCZAMbcwjMcuMbSHxNCbNxio
JgexbxxxdPZUI4wKjOL2Xa6b0lwK2QfbzH03fxrGYH2H5ljx+f4AbyxOpDRhRpsc15C0d+cMCZPR
LDN2zzKzsHZ2Zf7A9d7FZb72B0+SG4sTuBjtSnWwoaO2S2eCvCxXGEhzjEyu/STKaaMYqTdPtUOr
r4Ic/lWrp+og6I3x+TQPeCYryxku3MuPuOraRlUGJ28Xg8cwayo9ziYqPXDajqhs19sAo1QdbK3S
++ej7q4k1xkSI5ix0GFF5j81MHCRDYf2IwU8+GXU/A+KkzfjAdYEhAPuiMLHbmiALaDSkA/Zq+M/
IYeSv8kQ9yzCdknrX30g64OA1wuSAdKWVc7EvJf3zabBz/p5MdDDNoRwTmk/jc/5sIwHN9GNKGje
KWwRBA5Ay7vdXevJ5OZCQ3rVNPNHhYB4MoRZHdRsbnw86jVoxfAOYlXua0XbZA3S4FaNixSUZlhP
3viUzGn5TRMyf94MkRwUAG4MS3ncgqdTBATu2cvZap25zennSnw4bf2h8ybtlFmH1rPXe4y0lR6E
0jcmzh6gvPlmia7yJuPRGfL3qRiTJ02sOSfzbFBJlt77phzEwYzd+pZolpOmoDekXpWXQ8tzTZKv
oL9KRcP/FaRNFaUwY5D6hjJVTEt/eumZxeOLkiOzpqjqe5QmUnduVnUoVWOeupzMLO+fcMqTMYXb
IwTvjVmjtQKIilIbgox7wM8qiwDED64aRjP1T31hGQ9lxpPkxQNiF4MEYxNTPtxfaBt6/cI3GNCC
vcN7sxDjqbDh/nXZkerN9XEIVASYNZxDEDKw/y6nij5V5o0FCoHooYp39qA7n4O63swQRmhwZN70
m896mT4T7fcsIbrBEbxLDBYJzQZW8RLLPGunCKdnhczfct8Ly9HkebXRYHmUab1ODw45TRbhiObI
CLManSdspztVmGxd//e4ac4QlcHYfpnndf1b84f885rZ09/krShqGX3lJ48r1WUrrDAv2+L7E3S9
rdBXpLaAYCYDMvYAkWmq59JKcxiTKaWaMFvq9ktJxygNa2SjwgmpLZ4D88G+uuaoUpukMASXAJ0L
lvzu8go4cYc66yDAwu/6tiSb1uPR6WzGqZNyHR9yObtnuyuz/ixmQb1jTaz/NE8gtreVmR0cHGHX
+xybUN6OCr1hqeLz5eJZMggAM80F3OKH/Bl9OO20pmi3WFM5Ppe5lx7cN7fi0Y4GMEJXnDWrNucf
ibNdGHlpFCPJV+2YUV2W8hSgahBmwCZDaQ5HmiLXm50Kd4CaLbV86rT7zTFMdFSqlrwy9/IemINg
BzblUbZ8K4o6KmnW0m7nqL4cVWKtILTBYcZTUwQPbeIYZ7pRRyrf1xsdjDc+zEixYIFHc+4yyrQJ
o009oqSmn58ouYkPdtLjgMcefDEwRIUiR0UWmx7wHj5Q4BBTV0FP+l8Pa+hs9fyz9gpxIiVHWCtp
06/3N+OtoaF4CrUXHV4oAbtl0aEsDpOJvLizsRkSXT8Vodm0Q1hYbvX3y2OpRITlR92eks3lZxy0
TrJgtDleBzt75vZLThSfyjeTtjb9wS1w45BhQSj9PIg3JAq7cYllaTgJUh5vOoq/2hJ4YWJmbdiB
P3qF2+oSmTzTT/cHeANBgEQ0yTEiW1wMgMovR5gYPQpBujqjl14CVMyzT3U5yyhr2F/+6sjH1Uny
V2aup9HQ69t5WCfj+/0fcWtLoA0EukgJYoEguPwNS5AG21Yxo7KXehfO9iIMroLZ/3U/zq2Vo4Qm
1GpVnLHdWP3K82Q+E8ffqBOjf8VtgcrYG3vuloPveuvsQgKBOFyzPFN3oWgjrLO2JjOVozYNi7F1
UZmquNd98eyW8/Tj/sjUOry8aVVWSUn/t7EFKMLLL7gtZZ5kvXqnNo7x7OKRzZ2L61c4bZvxuI6b
EWaZDMLJ2ob4fugby1blYLxAOAEY8S77A6NhmLVApt5Pt/IM26kawZzQsrfMUftOo7AJF69bHu5H
vTGVF1F339eq0nXbZmoOFn5xjyV2ws9Gihd4F8gjpdnbA1SVaE4bUvddKAat9frK+bboaX5ebKVk
1rSUNyTXMTKp87NfGuPBYaD+6H5CFRoVRDGNdSROLicUUeWlSl1jib0S08AyFenbZN7Ei1u73K70
I1VyxWNhL8qNkoG+grrgxgvS7yPaQR+rzcPAw5LQUu9P2O/n735ElPqoe5NLIXehPvMftzkKBsmG
oMUSu4Nfv3OySr6a0sQGQJy3b41l0f4ZV+Q4zMEbnvS0bj9aczluEYdD+TGftuyDmbj/pJmdRKQb
w3/0WinBVs4aI6Qqj7qNt/YTTDreaTS+UbvepTpJOm9t1XF9mtlWxzgBu+jFAq5sARnFwu3bUyqb
7URfXzu4Ta9XG3VmDkOdI5n2x361ze7ojKWH7oijd/ka9n7ZfdAbvZ9Dqvb5e2NbfeOVhO6THgS+
3lHUZJRcDHVRFDH3KIZpsoCMrFSAx9V1z9vYB8888atwm5LkxYcjoRSPL1B+V9TVLpeCO+LdjBsI
BbxVa+DveijHIuDmvnO0th9ClEj+B0cEUMdK14wiHofkLpPWtV6MxiS5W0cU/IEZuefayuYwN4Xx
eH+hXy8dBkdfNfgNKb+yKmsTaRZ2w9KpR8/GiGQr/y21xn/Xt+1wws8liZ0RIqiO6Nj5fuTrO4fI
nFF06JRrwL6Gb6VW37sBu3nttiUKyiV53dbccVkyZ3WIzbP49D8ERJ6O1jVlLyCrl/NI/tqvQa4S
Zt/rnz0ofGHVFm1Ui8U8Zzng4Pvx1C12eYQooVbaWEj+qWfsbhZT25B20nES17NVPOXCmp8CoxHh
2m+Ab5ah+tQC5nho0SEL7U389eLoeIJTv7H4AbRJdkdyala9pDHII9C16SunOZXb0Kp9Tq9AjFEJ
v+MMxax5U+RyPBlmXx3M740devED9jft3GtGPXu4vPd08uiRgCEZ6+k1woNHRKfr64d0gv4VvxdA
Ky3oy5ldjNIL6gD/qKxAQmqzMbvQ/fEIiXBrQJx2bEjKico/5DKKNc+O203Y0vYuLftk5aBZE9lF
SREU0f3Ju7E3VPuT/gSJCo2D3e2T8y87w5a4cZXBgqarXYbNbDtht9Z6lGmNexDv1tCgEpIyMDKy
vV1CNjVi6ZxOx6uqxOXc1zhIs7Hd3nQgNQ9CXettUWXh6WH/7oPiRLFbF2OptRJwCaVFCik6eReN
7LBcNe8Xfa1gCyundM7eaK7Nw2rqQ3fKkN9558vMqWm3SUSGQEsY8kSZuf1Uron7ukt5CDzcn4Gb
XwQMJI9SMFAU1C4nm7YbxaBqxHcqH8WjnGwSKpF9ztMq+HQ/0o26Cbkhfhhw/UEDUqm+DLVMfhr0
Bta7etsNZzG0Q5RqVHQ7UXQnRLuLUJidPOPwurBtdR8Htm18gq0lDqbmxqrjh5A/UG/jFbC/dvoV
Bq6sWAWtrIKUI2NzwspksfG0taAqpt6v+0O/8ZGV+iqmb79hu/uuaoaof1cX6RwvWS5fef5EvXKa
KLo5iXYwthuHMZwBoOecFDwb9+0OvW7B461YciKcO0QV9LBXW1EXccADAFFt0DH6qE+P/ZZtsVXn
R6DLWyOl7w/SAOQ7T7ndopcuLNq89em25Kn+5FfWr7p1m6+TONxfN85C3nDgH9lgVIL3SOze7rpG
z5OJvlVnneRYdp+3pM8P9ABujocmI0VmdPvoCF+uWaev7IwH6RSLpd6eim2eT1mVGxRNtSOn+xsZ
CrUaVDAw7gXfvU+/ei9oajowmEq6Wf1FbkPzVCWB9dEwSzOcOtuJm9xYwnpEQe3+8rzaD+DJKXNj
dIIAB5yM3SmMi3GbVAXFLlmg8GzPrhfhAKn9l7ZZFcluqj/fj3f1UVU88Bv0N0nH6PRcflQg5Px5
rxSxV9ipS07QBR82jv3PwpkRgzsIdvVdyUqU3DUlDKWVtW8WdGVROKvwYHpUetu/QWckcX7M5QyH
x8+qGl/1wXfmUAOTPMZapYG+c2pZJGePLmxxrmb1TF9F1X0zMUkawrZ1zSz09TZ7k9Y5iihyyhI0
4bXtrSVxPwyzoAu+9J2ZQ8jE4wPl+Nn33uPlmn3e5NaZoe5RiTsnhZO98xJfvp59TU/jtqU1FvZV
Jra4RMmmiXBLHdqT4XcOCO4EH9No1qTjwOAA//Q4DZVYo6Wb1/wMn7zowrQVMn2qy0paYdlSuomC
atGrcGVjBM80utICwkBeTOdR6335rPXLqL/yEHSx3wfmmJqnXgTk/1aqJ++tpTS6x9WTNAcaoxIe
ev+u/3PrJMv//hRdrz9QndwIQDvJNjBZuVwPlLbNzHTx5ki9PAhTuCkQ9eB9gsoMTtWaeaf78a7X
H493XlO/Ld+UO/tlPDpHrjFgZR1veCh8H+y+O43dWLxvZips90NdD+231BjnB50COqf7jM3a0l5L
mz42575+SHwje/ZWgIkoYq/P/UyueD/eb/Gai2Qc5IVyjvlN6eZJtU/extXC4hFG95o4IDpXU2zf
zELm8qGk9fS6sazk18BrJI0tHKPS99Xa2nXUIj6/RZ6bBMmX1l/mLwiQ5m1Ycu4mz7YQxj9t18Of
4nHef5MQit7nS4smfJanm/+WZ++cvu+ndH5Va8VshWhIm0skSrfXw9HMg+y0AMv66g0WZHm4Bp97
QzRJ6Li1051qpCrScJOF81VktWyj1Q+6vxuUvz7pRaP9GCf098Klnv2v2VC4MOnzFCqVY1UbIhtS
fEgLTf8XX22KGF2QFFvorQ0yxGo2vpnSll9LabpP1VCa/64TvZvYtbf8F6q1ojsZC82usKuAL7/b
Mr/G/KXovQ9olAxf6dVudehryVBH3TDmzXNdGv6XzbWM9G0zZLoT1qzT7tMmszl7v0mvlxgHDvYI
WTDVG+d9UlNFiQLEZNl4s5U9VX6wfLXGzBkjzeqn75qo8yHcEpGv55YtQDLimwLmFJi9MpZ4Ztah
dJPyQ1Uq6L1tJPLtnAMsDWVjrW1oTPhAnFtSpM9SKxDlbmigjJGb2GsRykmkz5sM2vm9XCDapSlO
Pwfre3+4qsqRUgsHSqUsbfeY26IYjCTxqyBaIU296bzmr74FKZ149t+YdNcRZ6FNnWyaD8oi+3rM
77jqXiYHQLd0z4JyF19oloYAQ+BMzrmr8zXqpe2d66CjaJG6a6QbtXG+v7n254aqkTFEMhsOKj3Y
Q2VmzhRsnjHyXFzRPYFTqF7PBeimSKz8i4Mvu89vVDCkP4H2Ut5UOPTLQ2ocUxqw0jGAvepVtFTS
O/uJPEKgXiXlyqFGobXU84vm117VDJK03UNxRS2waDLt1Pjp8oxZQHJyUi4ZMvJg+ZSkjnx2p37g
tQQtfQ4raG1FZDRGf2RZjBrxPoPlF6nvrIy1VVFoj/dF9NTMF5ZT1DTUwz57stImfJmcQFCYcnPn
25yCbLYH28dix+iFfExnp9keyRILEtuGSw1zOFOD4NONovu6wPWxsL+cM2zx0mbOIGSK0guHTori
MaFCjzlBN0LPFi4Ehg+dU5TWqR3MOguTJU+MU1m73nkY4B2ejCyR78U0pPzXVabO16AaQn/22/Qs
F4BFSsRibULpTN5/yIH2zUNgTTkEVy0wPnAses2pGpfgXTom80/B43cLe7iS+UPfpuP3St8wsJ1s
jbMMg1U++Jy6wxJlbmv/1XeTK8O8H+TbpDJxpKHYObuviqbIk1NidtqPsk3dt94icQQyvDkIYqju
nCkFSsIcOCk+Jie7N9vnIsuW6bUNrvp7K3p7pf8o6ldDtkEhLLes18+68JcfmDeNr1axFFj7lYnx
Wdr+6ISabPu3S5m27zABQkRmSTfAQL3vl0kopd9aUWp6xZsCVV49wgxp/Vx2hfdEjRhlXgoJqHfV
lOP8kBY5RfuRYol8QBUbudayWrfntKqbz9ZA9yvyNr/4yT7gF5rYuj1JXTopcoI1TbCu0tr53Kf2
KsPAX4pPbop0XjyVCL+iNw9ILxSeKLs4mersfYrA1PRR+r34mRU6z/4U/NkXHJoaP1wSc/7RBClY
zMZcmn90fdjcx5aXKox2rfa/L3kqNNK6IS0jjOyc73Ar1k9TNfpvMx/UL+pnY/D3xo//tIiOGv2U
NO6PESlE1F00O/iiL1uSnQY8c7t4bZByiGyRmDzKcqujcD2nycgBmqTvpNFkZrSMPXrc4NTTAndF
a8nD2l2D4Wtb+8M/k1bp64lCbvcWp1DcY6zccF7XW2+WcSD72gpF3wtU+B0N7mkwtMVZ1JpWRRAQ
betszqP3TzNW67/or3v86d6U1viq8p21iLbKkP+hB92IU+Yv2xfH6q31i2elAFZh3WhDlDdi1l7P
q0BoxMv8ooiRxXA/DEObfwL8YDrPTsnXCymkizLcxJBXYdW4eY20xJh+FNbkgx5pxDYWXPzj9JqX
eB08OandztGUL+5y2rbVy8J5LKrm1CgZFZqe62S9aoal+Q74eVjC3vO0hwzlmDls6iH7lS9N8rad
/b6i0d3p353GHL2wtqz0g5zB1uNeb9qxk2ooemuzM7y3NacyIaKs1r+TqLwxtKVPur50VfHWhHHG
Ei2n6v84O68mOXWubf8iqsjhFJrunmRP8DidqBy2ySAECMSv/67eB19tj6c89bzHOzANktbSve7w
VPhqck+JvbY3jRZxcBs5gnzbwvjSvmIY4gdZXTdVUKdFH/Uu+EG93l4yoL521uayV7emfuzFJRlh
a/btg4AvI/CuK0KZdoJ5Y5ZsJGhunstMsGEIzQx0sMrxXbgSyn0WupLvS0eG32S/RiqddyZ22YWb
oI6QShadMmYLy2u/9pr7wvIL7h7eIqNPSVPHR21f1ETNZMLMF42t3y/CbasHFzr3mE21GtpDMoLs
ptz/nPhgzXp7ZPKhYvwyrHhOdyO3p4jMmD6bvVIQr4jp14DdSciDna2u2qOlelyj61iU+83kr6q9
7na//mEJHMev2roYTM5Mt7SPI9bPZUYodZQcBK9sT+NtK+AGGGt9hO1aDPnsV807oCgiAV3cGMfr
PpKhrE61kEOZDsWedHe6CItfhMxEUU4ou/GOlr9MwSlqjf1tW3XEkMKnGByU03g/MUun4RtM7Z12
gLgwg28b3kvL7UQ2SjGTrhitEXHdbt0SEuEHs31tWUNSsBV3b83q3Ym7O5dlBzrFmO5Rlm70XkeO
/7WokrU671Ku4f2q46U9jkNSdkdEi/aDaYLdXKSS/ftoLfkmDIARSyZVu7Os3VZe1W7QfbO7WssM
Pury4Gt0Sie4y/12bfTWL6k1dM7HHf0qR7O7lde61F1A1Iw7fCZuwddpv/Xrx8YAZaXrHs0zlB9k
Aavy2C5DG6jx2PlN/KCVAw1jc+YoOJAHvce5NYlSpV6/VmNmTX38S20LVllFNPYf2Za2ThntWe3V
6gr7R+3vo7zel855YHziLXk9DeF1M26ePBEPNcW8pEE9ijCkRbaVG+4Pq6qLG4s+nI5C8FmKCeTk
Kipk+8GqLHuiEE7dt2rTg5vKUdrf7VIh9hbCzHdKsMwP6wan8drlaw6kuPtBdQzKJDmHm97XvIKb
rFJsypmHluusk0wq7gFL7xhesS+Uf5OUagZArOU2ktWJxRbJBon5OupLrHfizPMnfzDz+7Z0jJ2G
SuHQ0CzClteDIwF14JVUX2ilfWRGTjIMWaTJnb5eK11WmY/6A2fgzbGu6cWDbUtZ9Xt7gnA1NGk4
cpOGSWoG8MSgpvN1qtn7qNTIWVjtS/UTgLFwU2v02+JqXCrjpoOn2/5ejHyWq2HX7nhXx2Zun3fu
F9XtQBhOmRKMsyfQHPv6EmBYorPE4i9JQ68TS27Y1jortNPi6JDM8Zo27W5UGmpDbs+yukNOqOg+
AelMkzkLvzbloY2G7qPd1rVIm3GQ7yerib4h8eVfq8MiCODSKfNe1iTdZ0XBSXWUVVInKZPx+lNl
1fJBEiM152iBo+3oxzyG2WQz1xnFSQBxRhLi6RCubp2BN6hjKwsD0lK4pZ3qeGN1qClY76Qz7jqN
/c1Zbx1n4zqMbysnQCBH8YhEg8QTp5Di0bKcpc8K7G++4QWVeAc92gLUT9p8JmMr9c4ZBzs6rZWq
1LUMOjf8VFUVHVxUL8GnqbatOYPJGH2OdyCegxu0mIxH7iL2tK/a4g5kT8Qp+R/LeheU/hKlO/9X
wl4HQBpk3VabboOLCxtoseWbw4KZPWVF2jUIBVxN6qjil2dF52IFt2DuxnzPDu+5PcZXk7usVtbz
tJ9wVYu8HYsaiedFFnj0a3eTGZ9/Nie5JxHs+zoIvtkknySpkEr8gBDTFfSyjV0+RY2cvFyGnvxU
O1GL2Y6vndsk1DvfpnO8jyVQypYaq7HOsOGt+LC4mC6dONDH22jf/SQdjWP/AzQSQEncFvqBNRaH
cWvpnWxPlOK8xWtlZ/UYlCqTwRrUhyaanJ9M5K3LJykc1q+DSUMjvHg5minoH70hKKCNGtdIIhCr
cU9d5LlfAakpHs3kE3bttADelIp+KLOhqOP1xuOUqm9iXW8DG3oC/o+9KrrGfiZEHrqOShzZl2rE
Cnve7/x+csUhXorWpBVsLYpr5CsgHJJCSffWiyxPC04DSzqyFKZDPQX6JIol1ufKtRxMxLmXfgp6
YjxOCCnZCeNm2w/cjaomj5w+Tm7LBhpeaot2vWuR1jdXrUPFSrHgKvUBM/DpyZ6UM+flstvf4NYo
+ygKV6lT3a7jp8jGMPWGC0Rxj7sdnJexdIYuDZJVwqWdDJEvs81YvQj7+Jr22htSd5aAQkB0Vogb
ZKfstIWAT08Dy2s7krdjlWnYKii0ADbs99gdQuh0ozulPhcOcDkgcFL7gjqcM8Yp0weRBLyfKfK8
z1OxBT0rtDRxZi9lTFfZB1+byZ3HrGUmzInE2qaeAxTdKnwNOWfsiaRNF3cjCzwmGk3auPN0128t
5tZjF+2ErYZTK7NYsXizcG8D7+gXYCUICpNlvXx7eyWzcCtIKl7l8n2qq7Dn/OmSj3W4xA5tpPJF
lTIlDeuTCFeSW1HKy5heDApm2pBS/Uz37NOt+aGO03EtvB+y166VurAFpmNsjbL+EPdbQiINIpko
DVCB6yupJdEsXRK1+RJ5zZQPhMQGKUZkUmYdo2vOtCRh5KR2q5tObVX51zv2vvyMGJLrqcNLwc+8
oWZIvePxsmf9Gm9O5vWLvg/2ciUgmLy8f/A8CFuuBVV0q4aRaZnbx31EHbTL9h6z8/7LEsyUkZp1
uafNHu63HA/01t6g6E8gdbv/9E0pHlTXj5+nHafdW6/RxspdN9jytfS2+YjPrCeyOomaZ1sb1FRa
rG5IKlCc3NSFCR74Io6XKe4CR1N3Lqp03GY/FrUhp7Ahf9TJfC28OsOsOLpxtwrqMSQFeReshgqv
qriv0rkB1jmINfRbOi5pHXANWUyGTVr4Kwz2ILkJ5Fx+LJk18fUXvX1eFsguh2a21M/BTwDwHO1H
V86AlCaLkWLdb56DxXQQje3t1tgTqbxNKT/4Q0GvqYuaz7zOjMqzcER2lCrP7TCv2aS4ccfd0tna
1LN3qLayazNdjOWTRh00ElysiCyskmopb2S54G7o4gE7pCC485MatmDP9VT6w7XYvOCfMqpws6tm
yV08dNYiOhuHTvQwVeG84sKZWM977+IpEQCNDie3Y+QYuksXp0Ef2iAeTQL+19lcBybdDUu6RxoX
6NpLED6zPP3v1D/xrbQQsKdqkwuKEQ71Dn2PmH8G47y4d1G3t1PuJXP4z0bKDWTRXbZcp+lO06lB
t3xYkxpssWEOjHe8xvGTRQcJ5adj7e6PZSxYxnZdJw5PD5g5WHFl/sHRqbwu6jmU74M+wDlUg/59
UpZPRi4CIIxH0W1ZHIzT4j/bXhn/ihxDZkHpzHF5qPU2Rbdr588P/RKWX/xxD9tDxS2hSYGop/0a
i+vtHyx25ysk+0GSta3d/nDsxl4v1uhgCouKlydXrlVxnm0ycs+x8FY2oL31v7rVXeu8oTtrgHx7
7zOuXvrbEtWDlTHVgj9q2i4BgWlXtZ0ZFLNScWryxzTQvsabIl6iB6z4mAdNvoACUAArOoTuTtHC
yRc7d9ixwr3tx8KLUlxfql+tcER5KZexj35Szj9n5tjfl3oqMSsaGuzMyLtcmoNxvJrximiH77OA
vXUQTlufyq3U44HOrK0BUJfx3RoJn48B6wk8KNIucxPe+Hq0Rx18tqVmGhImtZ5TrxqiIa05Zvpc
bXbwawxD7hS6uiRWleaSgFdXxFOzvJo17fpp/bhBN62ygibqydqkhWJebNZ5ZBIVp7J3FLVZL4Rr
NTCzUk+ssJgn2vyPYzd6iHU2vfy0+mJ8145V8aNrBvFpM1X1daFjBpTft/Z5dCp/z0Rf7M8G1Yqb
lr6VnNrWj03qFXtRZG6LniPiflalOO67d8pwz8ESDNlqbjanOGlY9o/KDPOjiSsgl0lOdcOFeqQq
KpD25WCVFIisMFJ+iCOYtKlfDNsDxzU4Qr1Z6zdp+cOvi0WuPA4ckSrTu9/06d6q6WHaLO9JLKK5
4kaw/Ar22Xss2UD/bHIgd7UFPhm49ttg1EnphSqNRjtcU9Fvc5za3ENRMvkmfh65HZK1AOTwzXGm
oTxEuO7X+ShDWnDsciZGSAE+FmA5pqW/xhk4Y/rUqwecf9bq2kt2Mt6x5PW+qDLs7xfX1d+SRjb6
djRtjPs518IgtcewkLeVKuM+5wquD6B263DAFCAZrhpmJD8rZho3CcS//lpNRfQgFJGP6cp8FWMw
szt2PvaBvI1na/7QrNb+w2l0/0EKETXHvu9BjBfit+6iiXAYhvRhSdu0VM2UTksffOq6bRFot2Ip
L/jW9AgjRJCU5Vu9OnP8yuPsd6WVhq7gAN+oYQwA7cGys45z+mF3KNXHvpoBI/EYDPShtPHMTou6
6B8xFl7MNbCG/7TTJjPT1NyYc0KAxyotGDDswIwYiOsOkDTDlXdizSiLIUXXQXJKa2V6JytjK2lz
M2Ovm6mlnf2TSzDqe4z6R3MukqSJ3/kMSH+1sJ2fh5GbbraaSwtdmia+KkS31rRpcCgf2AKgQuNc
4Tta1L3KKFhrl7VJGTVZ0yjvOfAHZjNz3AeX6RJRB7dj6c3XJQiGSFcFL+1kVLGPuah60jmQAW+M
dNdd/ljNVj0TqzyMh7mNivogymCh41SLTzNA9tkvsa7brRn1/rNtOEfv7MFZ2ZZ7bc0n2l99HeyD
O53N2Frn0Nh41Jc4FIljB8LanyZ6lm8JiVNu6sndPUrhjd2h88f6AY6w9d6PpP80MSmu0mUMowen
bbsvY7XiR4V5JcE2k+Xyv9wM8pMsDHTPnXD1BRjAZigXuLK6AVoeTOYO5SwuadHTfOEN9mb+SiNb
fyqXmGIYCUsWbPqYKV2l6ktUjtmXzEweu6Jpaq5ZkbFlVuLzmIZrM9IcJEH1A0PNYEpnDbEvH/VW
tMyb3KlL4ZQPW7pjcvhMSxI++i1ymAxX2u26GKSTpDIKrKsWs2j/Zg1JPddLt1Tn1rjlc7eDIN2W
lj+NxyKaZUV/j11D6nsy+LJzWSnzAHSbklBfrPPmKBYMkIhre2ZmFNTHsvWH4LC0ZiyPmJ8WD4kv
2+veOKBScnCSE7qk5QuWAdHdxSOeEWLj2ldCU2yYnyk2QtMlza3DtG5OXd1U95brUM/VorG96Ode
fCtgYch01IrTEJZ+taZxu/tdatNCPQm0FLSObd/MeYgs+dPe9uQWK8lRkepkUc/St6wfNQvgx0wa
XZkxpBCf/cat308zXUO2r6PH9L8W4rTsCnCvrAh4yHVYTPDadNdet/1iFUfHnqzrmNMuzMWKOyMu
w5Hoz83U7l0Wzti4pbIKqTbTFDi3vj9jjSA2m36L6287ZW5UYX2qsEjISjU6VzsIPQOFYVxONXO/
IF1KzD+ysNNrDLo+zj3AWehTnDli6TAKElkTjh/DKDyp7yI1JLREwe7+7MjR+z74RUOz67RY3Niz
vImSouKkXupiyRguThGWY0K9X7u9cg7sjC5KZ2WgdPnJYvxT6LR2wcWh3D/NXrDaWWPCwTvMFmAP
HYSz1BlaKP/T0JLDfVP6HWVLEQ54Z5jsOdmYdM57vV+ulhw+QXlDPvDwAdvg8hIE6DqPBFl0U8oM
jaF11zbXTDniMuvq2XqKxsZTWezU7nv8xkX/INxu/9lB6YivBmI8nuOqKu7DMT5WhbSn82Y5wGJd
qFwAAZ/cPcgUSXKHvH/9zKwilmdEy90Nl6Dxp9UWnAyQafkvms5y7/d1nxL6ST2T78sV4L2k/gx5
G++AtoLOATQn8luumY1X5pdLtj4UsokPHKxFAmqzLuN5IKAT2Ei2DIAMyp/2VrVeyWHpr/U744vt
y0itfvT4OBX5m7P7a8BmqDlESTnfzl4ybCd+4/Ce9HZJ61pvAojc45+RAkHd2Aui8A57m7RcQfHJ
NikUcP/cGGKNDhsf9gGrBEB9MP3ga7hFtA2uEtUPmB+EWcylseo0Wuw1uWN8DdoX9z7IVFjowD4Y
VmjA8d1aEBxh0aj3ZV90djqEJryoesK5yId+nD/4iRD6ZmGiMeWm1Rw27hwO0VmGuxSph+rhG1yZ
Rh6Nxb06t9eaYuOqsthPCWj7M7763gUvDritGM2s6WyAq5Z0npqZPlc5BbmQRdT5KQB4DPhjUTso
D2HR5/7eT/pAp+e0x2pv0Hbkdrwk9ph642qCo/Zmkn86QGeoy7JpZ/mPLJUq321FvIrzOlUNXQ58
Rc9wilaQsvK23SzoNThNJb56t1QM300WTt64PI/LOO4nuhZZWGktPPIok82xgegAaKwnd958fKKk
2xBrmRZdyDmYR6PT148EL45apHZfq/bQAfF6H3zo1f27sccRHfCFouOfJzucinfQJ1066962rE92
2a3dVY1rBNEqHR5Vw01Zym55Ch29019Z8R4P/0RD5dLPMO/jGbNMZGyly2DhZo4mabWdc7A17no3
+qDnjAqk7n95ltb7kDE/5vJ1RMVaiF8i2SMUAj4ZUTdTDwH6U1O0xfwzdqid7+x4EGG2DYw8PjJn
UfaHToeNrjORhJ3zZbBkYIfHtmU4eBaO1kyRJ2+P95/WNlzoSvRw5beeuOPmxGMUY8TiIrgwlMRu
qj97vmWzuR2M78HIGqAzh5wc5ePEg5f4VIO6MEopccvg7RB4Py1RcEafu1hPKFYHOo1llUH0CXM8
ZYilnu2RLRXAKom/h6MXRt+XMG4ihLwMSIsy9bewlhOoU+V3n2VMlfmZcF0V+RZvXnWDV2A7vw/M
6FxikcvWcc9ltInoZlNLuJ0qD53yrc2t3D9hJo1fLHEfan8IJX//kNoxMwLsYEzs/yyqYms/hKVt
bV+F2SgbDElMgk351PDTQqdJTuDhi75yZk3JLG2XGQqQ2qqujbVocRNOUaPPU7du7NkeOxtK5TLV
76B7oUYe1mgZrtVu73Wug85rvk6qEWRxelOscuBO3z4riDR7Wvf0r8RpmC5iiAHAkpnA7+PPDTvm
cTGq3m4npI/Webepr/m8zcF4wAvQfFkwv/1HbVg1XIUcAoR4+Y34YhVqsNPC0utz0IMCHzc7QT80
dN6SikS20aGm/Pk5vhDN8LWYiCzhguUl27mQ/EsZdcOIq4Lt8nMJxjo42ORTm9PFX+R58VdwpQCw
PkmXBOwthYpr3TNCxYC9iev9qxmj4XHib/pg4sImx6yfqpzowqpnekCPmJZj4oJeWW1513Pfvo97
jAwOtY/CORWhKL/OUzE5mQ7UrNNOSvO5c3ez0shq2z44izv+MG1gf17x2rq2ZFS1kH6G8GqZYN5y
Mwtzy2NfLNjoXnk19uh+O++3zH90mw+F9m8Gds+a7u7C3EYaARHbr9bmto3c+Xb1ZyYPhSdll+rS
RXdOoYWEIQF+vne7s32Qg4yATKNWkyrTEkl+2EtGvo81J+IH21KkjpWdhA64BFFpGGh4sA5aJ4Tl
UfJ2P1QjvoSHZtDqM6yq+FE0ndMci15E0eOAtuPT2O74qC7+FvxMBt0YAJhg4h5tgq7PgnVrclUk
Gzc2r4nw/ioaYLV1g+x8O83OehaiHbsrba/leS3kNNwF4QYu4VUB5TtRPfgFkmwGNUZh3ceMzC5v
Y0SubSYXURfgzRM0bQp/z8RzhFuUjkGkvo4FtSnfTAeBo+a+TjVuEgjOyy7MGSir8A9TjFL/Bq6Y
1eWBX3VtXol9ed7hB0w5d0fzvQud8kdtDXGc0mBO114hfedoxrH6quaViOm4LOv7Wfr4q0LvHmBl
mn1mvDK76ob7EndWW+zJ3SWds8icLiznDGoPAximqox5Z92vYMjEOerUJ4SWYqVb30ovsrsnxJ8C
8XczxG0a0emog7+Z7X6uPS15JVtgp8RucC8sVNRy4jkJdLJCTxznSSLNdHKAMT8x0YfyoBt3Asjb
DWB1vVfypoDc6eQahaHmcDMIMIO9Gr80o+d/sBM8LaCfr6wbdzKze2tJparUZgT0uSgmvDRqNaH7
GybFKNkHi9qeDYDsXQSOZLF4kukhmIr9wmkM3LuhUOG9KpEZEWfO8Y2dRBObvKyMua+gHD951Th2
NyoJhzIXvq6LbIRnMOciEEXMeIf24hgrBuEXxAAQXwdLIUEunWA8ImStu+Mi/QTIh6sfkOu86Wwx
zvK1p+r6WesozUQkWvv9MNpw+kDZSvwl7TKpDh5AzXTD3MQMn516R3e/+1b8LRomIvnGsd90zrZe
qxzfsw7tzjYl/tVoD/Md7qJxkw1Kg6nHXddfu4MFYF063OGOtAbuxzHQ6h9OT+ZZTWVfsCFwbJuL
5+agga9h+z/XtdrPNeyJFsTVYhoLE6h5VqUKPjib7yc3DpUO030npBP4O1/tDwoZfq6I8WOsE1GB
Ycn3O4Wsb2ez0E6BuspaHTuCx650/eZT/qTi8RRsh4ioRFiNVv73p3A9GXGF7OMM+3Ua+pavHwwO
NKcGGsdmvCKrJlqqv/+0P6h4l5/2L80V+Qv44eWf/0e2uhQONUjEEGnmZLyZ6m54GqJJnDqm9v/7
o8jygISMPQv15KWxQSUKpzWNjDLyBLyTF1fzibzK5VQ6Y/+G2uAlWxg/Q1LBYkzUYFWGZJH9/qvK
FQXzpHSM1Er2aSMmnTVRV53YCw3E1P7731/iK+vjwoNGc4CoDA7giy/XIEgUkEYSGAPGvWp3vV3F
nKBvvL/XfhREbfKXCEIhRPfFU3rIyFGz4TkHWW8/yBViuyccLJd1wKC3xiDl77/qlaXhoNPBroFE
K+SI7u8v0YX4Pk2igRoajt8r3yaFAfO7rFoGN//7k157fyiZ8LblRGcxviB3F0yv5WiRVgr0oZ6g
AEQErLVvCRj+NVT5L6X7sioSRDUsCCTa7kvTEBmogGshn8maQewJVwvu3FWAPbsY60UTYIAeY505
KoiykTRFci1gu3RN6Z1g0viX0SIqMpgyT/+Hnx9cwmAooDh/XF7Pf/Yg97yoZ3qQZJNCJZBVCYQV
uFqksbyxgv78ogSusUwxVfOjGP7t7w9ya2LR8HhKsniOtJ9OhYBVttrS/bSv8i0xzGsPu2S6X4i3
HJ0vjROs0pmYnXCft8pm+84AhekmyQfjZyxcq7f8BF6lT+MjhKYT9i3ym99/GSyLzR8bZi0zl/3D
3kN0h/xmjtugw3T2mzF3nRGKZb+8la746s/EGBJ3QZx10OP8/uTeH5Mi7DaSdr29+9haXf9ovBao
cd3W7g23vz/3CYEvWGBcqgSn9kuNYeVNtdRjwrP6Ij7ZqxlPzg64/vfl+NovwmMtQVjENiF96fdf
xLVVADNGnDNboDImLgxzlr67MbDj3zin/yx5UN6JdIeDgVSLAcnvj9qbZBrxbuCIgcb0bpuNeOdD
ivni4Dti53vvC3wBwqh+y737tReJAzJGBBf3m+ilCZ9V2+CDCze/fXW7r5gNBMTpJbO3Hv7+Kv+g
YF/8IDjTCH8mZAQO4O+/b7oImrUJE4QEXng1hBUc/np2EHjXDUTOml5pXYKfCnbgu9WLy/zvj/+z
YkAmgfyOxa4f8ktffMlFu4wsGbhmZN/GmT/Sc9XuRWC91slZ2LN54+e+tnIu/ol8SLykcHj4/eeW
Bn2GGWLOl4VMDpxnHwQ5V8jtwvj/cJL990kvXqxYqh0HT15sEQ5BThxmnY11IzBllv7V31/iqz/K
xeMGU0NGTn+cYzHRJkr4RFRalf99RlCdg1bIj7Iqw+PfH/Xa90JB8P8fdVm2/ykE1GEEzSPvT5eJ
yWu3KUiTAx+JozKAqSi2N97iy1PThSZ3cczG0IGRb/jS/5krgOtYC75jq7U6J7RHG3QlkxwbFxKd
5236GBVAHJ5ppzdOspcv9d8n4yKKovBSiF4qF2t3QdHoukseT038qxuG5KphJHp0W2f4Hxfl5VHY
ndmczS7mkf6LMya0Eqs1MzED1q7jX3DN/QydwIdZK+utZvrl97s8KnDt+KLl4YR6ud/adlFuVUDv
JO/6jomE81F1Kzk4dhE+tnH7libu5enJ44hUuGR5Q+Yjh+/FL3NmrAXrONH5RkDNkRPghBofNQHi
AoaKw8DfwXTrjS/38ki7PJTjhFbFv1yHkhd7vAo0mVADlEXspopb1wqas16t6VlFkPDQMAU5IMhw
XS5j/K0kE/WNXumVJQubhq/IJQJr9Jeei7pgyKRMN+cdbjqnuTkOOOl0xXLflXGQM4ocoFEMb/3o
V5YrqmW2SJy4ToSM6PeNqRd6Xh4y542qmWOErrVnNG3hr4KMlbdW0WuflaKBnh5lL2b9L07tcYEt
gdprzoPCq7KkC9d3gyqne+GY8jiPELAsOdhvfFbnlbXr8F4jFpSNw8pLK7gWf0PiHeUMRVu571xg
TaYScTh/b+chOY96XT9E5d5c1/PkPoxOXX0MAP/zEb3umHYJoyScKpHBO+gYcjEIL3X2pX2rqXz1
r4S1xcEUwrt8ueQxjQsw/6ph69rI88Y53lNWSXBWrTWdVRi8ZZD3b7Pz3zvDZbljPMb/g6RNpN0v
PgZkySbEDn/JS3RT95HYomdsdfUT4cXeu8oFGXXpoj8kE5BnO279jbeDnKH0EVhGttOZwKo1Of69
TPyRnPHvH8WNDHcADB1hHfy+HBW4oFtqjrRGht0NSFV3jMTSnaOiIvNrMns2THNwN9m7zIN2gPLM
R8/HZeHya4vhjX7xtfVKXjTmQw4qNN978ddAdi/E4DKV3fHhuYFjPR/lHOv3Vhl8b2SBlUy3jW8s
19eeeTFj4/yLuTS9vMmsrW3v1lrMOSqaGpKIqy/Tmzl6qE2sm5R5F/fwTvjRG8Xk1ecSvIiLgc8k
/6Wli8PgeC/Bp/J+8EIg97mv0HMsOyw8O8YJAmZ+eawb3P7//slffS62VZeD75LM/eIdD3O5VUvQ
z7nttt45qok6hH071zcCGfhBD8ZhjoDw6o0G4dJwvFz97Daq2iU1iD3w+0JbYcEurocqAgMR/VxV
23RwlzB4/vuPe6WkuDSMkc2evmQ6Xc78/7Q9UC7bYMaIOA/VQJqG3zdXUOjhHUzFL3TMOpvczc3o
FjyyYBbvjf7ulVeLotHGB813YLi9bEVoHYxqnJKl1NbhTR3CMI/7aTrRtE45QdMw3sbpfzVTZwfz
UHAIGgUPS5MXnR7FLaYCUMaWhbFrZBoKtgGHbiJRZVGw6v99j2K0617qNi6m9suyGU8YBLlhTJJA
a6ybKZzUQwkBdjja6AirzG7n4miSyNz//cu+9m7BNejyeLHuH5EzM+oCMhP2ObeWfT6ZwenOM7ZB
OUrU+N6F1o2Yjmj2/8NDfTfkYkkFpZ3+fTnJbqrsNqBYh0053GyoyFMVB9aPQmLTaPfuu8jihb+x
U17pEOgMWMIu75E4oxe9mBF1FLa+mPNBdBPosLc8zSZGd+olCrnm33/hK00QKfPoe1m1FzOcl+3I
DNNu0Ss9mEF/6yG1ug7W3XuyGP2lMwrnzPM6+zg3u/r89yf/gaFdFi6gKtJ8D6lW/LLFtfvdLTyT
QMEBPADYN+O7kbndL3QK5lhKDzdHT6rgRyyFRN8NlRf+g+Xa161u/GfGGOuNdNe+PEAEglb/97/u
le6APw64CXkdH/8lChTo1bY4uamLMfyueB4gu0MDuGOYbKei0NsbDs6vfXQgc5Q0l56f4KjfV5op
iTcdR24xJZzCNJixMyANZTlV7vyW+d1rO4l4QviVmInZuLX//iiGLN5Uop3KBVTsE13wx55dfrok
WQMYquA9gWRN/r+/Tlz+AswvqLR/OBEj/xpCuM5LHnQD8IHTL+/XigTRRMDF8I0ZHv/+vNd+Y4Bh
Z4LdEpftfyX2/6kDcW/vgza9zrUv7PNWLg4682l+RinopO7eiXfhMDRvQQmvLRoiqTEfwsfK/aP6
6KpM1gLqfQ4e7GVhMkLGaivrAJfOusj2vTdK+SuLxoNJi9sS7Rv3iRfVTuLlajGpXfPAFM2dDCr1
Sbm+OQGxNV/+/kJffRQiP5xWCVDGv/r3ReNE2NVEBY+Kxs5cFSZEp2ct8KOrYez/H2dn1iQ3cp3t
v+KYe8jYly8sXVQBtTXJ5jbcbhDkqAf7vuPXf0+2ZLsLhSi4x45QhDRDZmUi8+TJc97lx/2xVpZR
h4zM/U1/jC26mBaeJ3A0oBN4SRX4h9wcnjI9Uk9JmQHiBce8sTdXpqYzGswnBGp53C/yctrOHb1S
efAa4pUHDi45ggLQAWCb5UaCcKPzT8wTKRAOK3hPUFtejGWGAK3MaBy9Ng6nk6FB7q8whfgQd7Hi
mkPb8BiV8/dR18iXpoSBYjTO/CgPXfAjmifzF+RnHSEArT71eNkfLM3wPwV+3b2zeQJe2ArxKYfm
ccJBt90ykl57Kzyr5xG3hcePvtgDs6JlkwlazDMQigNQ40NVMtTReMi1Jv9agHsggZ3G4JvDVXwu
qghZDoA10lOrFRG0CXjzW5LKK9cXLSx6S4j/cszVxXrKqKBaZs1WUcxWApqT2UKJqUehBfwTSg7J
aZacBg5iof1xf5OujUylnrI26iOoFi2KF7bRhaUVBqMXy9Y/O1+YciVz+w7iteEprZp+NRvU5AYM
fTf20Mp2RWKFxguvNbarql6fxAB+VN6WyuhVVRsCxjKTnUWDxzOqPt84GStRFD1GMQ6VceQ/FnPU
sN3SuAlHpA18AWXXh+wIrmXcld0IFHCa65NVqf3GBFeOvwgySPqSE8jqsqI+KUZXJwX873JCAEQG
PwqyGVWL04wtPREABYwtnbebNWU3k1saolNBcW/5OKFdXiij3U2cvqh51yhhflQLfTgCPHxt40xl
KDYsQg4kMDZX4fXnQ9q8N2MLuQgBUbzATot2SW+DyqG+vZHDrM0K1SmNL4iJCUnF9VC5Uk6xbUqT
B2OWen1W693eAOgRAuoZ0o29cvO+w3+IMiXCoYQ4YKqLk2jDJAE3irpABLj4HXjlGGuNuUCn5P65
W5kUsYe3jsr68X+LSSkB2gBBpU1e2iMXoMOKgiKij17gFNXP+0PdbH+mxLZHIJIsCT1O8VNeJBFm
4sDUF+VziJ3Vqe3QA23gH7ptJ00HCuHTV1lJh8P9QdfmR7FO49qjgY3O0PWgIXp50DkVgDqAvZCX
UKOP+UQFz2qBkv6VoTSLWiSTI026HsqEGaaA8ROYoBZ1SKOha40WHQByx/pXd+4//xj/X/BUvP/X
Q7/5x3/x3/8oygm5r7Bd/Nd/PJZP+ae2fnpq3/4s/0v80f/5V6//4D/eRn/URVP82S7/ras/xN//
7/Hdn+3Pq/8CYQAWzYfuqZ4+PjXwXJ4H4JeKf/P/+g//4+n5b/k8lU9//+2Postb8bcFUZH/9u9/
dP7n33+zWLX/fPnX//ufvfuZ8ccOUZ7+zP+5/ANPP5v2779pyt/owKJaRTUYmM6zF8HwJP6JKv8N
5TeaKWiby7yNhPxeXtRtyHjy33DNFegeXuH8aaGX2xSd+EeG8zcBHOEy0qkyEkKV3/77h119of/9
Yv+BxM77Isrbhj/N139ZsMFGT2j/4bNMlRq3pcVtr2kx6WxuhJ5JvajeGdCwLq0ZhL878Lc2duLy
MpWBEojsi5a0zjos+8RAytOkbaPIo8Wj/+q6rDF3aWbq7pApVrs3pLzYz7MgOxvkuxud49XBiSRU
bIC93RQAZTSQ4jxQQq+iLfeQQ1451k6lYQLmFy6U4AKOk59dzCHeaprdWoqIeduADXgrkEss/azH
oYuR01FDD5n67NNUT9IxLsrh3TiUFqhWRwOGPGVduAsSSz2rRWLuBxoT0UZMvVEce15/tD/xT2YV
+EHXkQAl4tKqUiv02iaKvkD1CS9zbLQnduJ88Oeq+DNzUKFBYbPD0wh7QlpEwfDGjANnQ0TupirA
T7FIb1S8+th1VCauf8oMnSqbiyLyWvCHb+M8pzMbAQY+m3LYAROXQna0347G3mn5W7xCkdQzAGbo
IR2IVwgG8lS/MUNuXjeG77ZVGFj7ZhYFPpnXCTknD5XrHzjyvkW/Z4LdCHPxoy73yCNlMyQDKkMe
4jsQ2ZupftDSOj80QJHcKiiajWrB2gcTlgAg3yhaiyBx/SNsCuIhIn+xF+r1+FhF6Jpoc52+4+Eg
oR5aWe5kBI65m4I6eYPeegelysz7n1SWbPdFQPt33LgfJ0B3aAJIptEcBZ9w/VMwqemcHHyxB8xf
/Wed6slhjEHqt7S6j/eHWmaGYm+8GMpYzLqEpRNUBuIQqlwJx3dL6i6V5Ps/jAxQa5ciKXF/QHHZ
XsdA6o2iFifyX3rMInS8yAAixYmlFMqtp4WOvIdFkj/ACHtt2ZhpgahAIhSMIdCfpWBjjjSKJLcy
O2oofbdNtJJgZ0w7PQVWjSrITyvZ7D7cSqE/DwpCjLIBO1lbrGUMvBfF0TH2zCwFyQur5T3CkaGX
wWP6oVddeDDKMT9wAMDS2TiM74eAw8SjxnqEHhCdgIMIZQrg/b+DUqRZen/pb68fIgBdfRoVQHpI
la+XnkAFsborUiDhrXrMq9J2R0Ge0Crd3xjqdlsJjWXxjuMCoJa+CDkFkW6oC118ZaPfSyW0UJ8f
9jmooFnNlhVsdJzWpia6o2TkPOIAKV5PLRuLuQH7CTUfGsGBC8A4+p08ns1SdrzXryJPAJBez101
bbGKXYJclQSTwbN7x/L0ukxdLQ7TwziM1v7+UDdtX14ZiNtSiSIxoay7TCcTvbEiOaw4nRgHGPtM
l6ZLwetR0DZ9ZKmGEllAuwu0d0pRT28KlEQPRe20Efh0JNHRaXLeUzMYvqWNWnqF1I6mp2edtnHD
LLN68TN5QIhCFi9bAtf16lsDyE7Z9xOPqnJxGFqUbRQkbA6ENs2VzZZid64OG4uz9smFjDKPMQGx
sBZBck4yH7GbKfEiNGEQnIjVHjkWcIXvEk2Tft3/EhuDLWvXla1CdEdlwQsdmMCR3X9Iw9Q8SfO4
VfBcHQk8GpkoT1rKINdraZt0m3z+w6OKXLipHgQezLTpoFfVlorySsASQfJ/x1os4WCUOGTadeJB
j0ovYQVWIMBp8qQEUCpsLe5o4lsF9Gq7k76Whm9AmKcgREtMT8KLHCbVBwlNQrcYuvINoivW+/ur
vhZFhOeJw0mjj7xUou2tyJ76sEh42KfJSevGwKN3bX7qQqf4OqDddro/3kqmxIIAYEFaGpuIG0Rg
IZetCTw18Wajsn610A7QUrZKHnFQv0gUG2f41vZh/j4fDPuD3erdeA4hzE271EkEwwo5uZ9DP4tS
LlJ7W6W5tfWgzMGzUoQE8pTrvTHgVDfa8Ko9+mfDp2keJAkSQiV9IcgmD7k5FRuPiJWDTf5qmUI6
wcbbR1zmLy7rbmg1VCLGzINCjcpnRhWO9omVfG1x9Di2MWyoPZKmzkaPUOy76xwB22x6znQOmCa9
3+thE6gnAyiiDAQFjps2VnZeNaq0Q2u7eDSUyIZDpqR7RQtGJBOtLROllSPI8LwdnkMaWOzr4dVq
qrImKzJPtWmFYXFZo0sGNSHVpvH1QYyuBnuOjp3BhlvckzBIbDttqRw1ViG5TdE3D0B4EPUshzbY
uJPXPqboUeGzqAIQW3ZeQdSaRWcmKR0ihFPtXLEPSYrfwsyTAQk/fzx23fBamgJXAyVArmZw5jo3
8GIH9Rqc976MAi+su/Bj41u+iwni9NAlcn24f3rFZ1nsGqq4rKWDrwR99EVpNbGNQBlU4qXfxdp5
VCAPIiCMCU4YtjtUHEM0l9rsPIfJn68fmCLdc76jUsi/3a6DTzxHb88Mxm+pEjbf0LcNj1AEoPx2
nYrxop38LrLerafTSkQgQ5Aps3IFQ4xfLG+q67VeRCV3BLqXjyju/TmjAHWAFZjv4kLbMuxcG47R
KGIQDUjhF0vc5101VIMi4fAtWx8CZbK+JvNcfqnwtv9Y4ciyce2ujketlV7EM31gkVEji1tpqjRI
bjm2zZucy2rX6GSVgRDXkLN24w14e0KeXZpoWBHz+J7i57wId7FlBH2Iz4U3+wVURXlqLy0iFd6M
i86xnvW3c1fFh/ubR70Ndgxq0b9ycBdTKVNeDxplST5C0Ec4GRmH3jURB3lMxhJOtRWPzodCG/Pc
GwNO9M62JZiRSSNNyUNpmeMZkjbmGI0hhw8qwnzdrg7l+p8pahWFi0uZ88UCX/4I+xXmpOnDv0fp
ERM/mMA5sv5jYsjvp8FBeVtX0lzCYFqTf+B0KCH+KXX1oQTjg8Z26SBMdn/WK6kHUuYmxm0GmFxL
ezZ4eLHU1M0NNZ+hI1ZobO3TEvVZ3PpKNx1HlBhtBaEpQE1eLstoqiFuy/+GSohU6Cko5ErZS0k2
PYRwT5Hd23ROWqkF8NvY5QjSi363tdgIajTE0eCEkVfOCFW3iFF8LJQO9iP2OSdZCdHrVM0YMIeD
jC92GsepG5G+TExno5B2exU5gnFIHQlYG73SxQHINGXSw8gIPDTerH0wQkTGyCs4ZzjlbCU/a2M9
86+YMmynZbbVOAiLKb0SeJjsSs1OmbT60mul5UZoPys7rFPi340GSvsOtfX+D0lCmmgHj8Z2TXO2
L2YlJBfRtTz0tGoPMcLRW0W1lfNpcjK5TYTXM8jP66PSIy+HIXkQemnMZymEFjhytfWb0ihtD6n4
EKGS11sqqqKODOOTRBmvpyW9FLmEXtYHP/AqdRp/h6Te7uNIk0+J/KzuN+fJt8HmWM6ZtfX1b2sl
10MvorspycMIP4tQFw/xObW1moJcPm1EoLVVBdNBhgdq0uSpdr2qAZYbYdkQgOjommdwwzWKXUPv
oXdtwO7NDW8ckd/YCABi517f1kCQ6LzQHuQBgmHY9agqzlywCfTQU/K02KdUG/da0KVo+UvzRwcv
gYMtEvwk14kHBeKp1DOsrS0vNsztj6AoDxdVWFcufoRT+jxfxI8ookx71PUxAKWb1u/MtG0/1HPe
f7XqIbwYRJtzGwXZGdHp4s2Q5NJFcBjfGsaUb4EPV6qhDnePjP0GbzNQnYtLVjF5bdYWdSPycYEQ
Rj0h11AQlBxrOMzdkHi8LeoPbZxlxzYabA+dQ8Xd+DzqysroAlYkuEkAmRc5cKcgbir5/IjGxCmq
56F9yPDPfuPUSETNkjo+FNMwIlmCyOCvhq7z2xz1n9rFAUCn0FBqG1fzWnCCTEHOocEhpKx+vV0U
p636CjK61wbRdMJNdTigWPPFDlBYuD/1lfuYDo1Jn4bqJNjyxZ7gtZdpkzxyHJLEOE21rn/vqaYd
S2dCk7+VEh+h2UE74QsSvvP7Uf1+f/zbNJbPL4jEYCMFuXc5U9hLZoiQmJcKusRU+U9annefx3pA
7awM4zNavvF+qOvg5/2B16IN/Bj6JoDzEA8Rn+DFlZzN4Wjh8szAcjkc89xJHyyfKvj9UcTyLY8c
fThcokSHDleW61HMglaVjS+V16Hq60VyPuzDBkkIp7CCz1oNk/H+eGvRDTIMyTGoyFvXN2lulAiB
P3K6SJ3QuKtlbYdXARKoZYVIqh/b6QGRemQ1Xj8uPBET0U+a+IAFrueJJcIsxyHyd0oxRcdetX6F
0iQ/mkOE1FCknCpT+/P+iGsbh2sKSDQlQ8ZdxPFQsnxc0NF80ednl3nffJ+EOJu5PS2hr06I3x0S
0faHJqs3D83a8RScKpO6KJ5cy5s5smxU/pwk8uxYuL9n6J8V0GJOEKr1jUiwtoFeDrW4FPM8HTNU
+CJPsjNE1U2Y9b1gTbdZ3h4a+m4bG3ZtA5m0XEDak3vcsFEpuMB9V6rIwzwQtYvZxgDKV7V9N1bt
Pkpkf5fhunO8/y3X1pOhRATibUeZ83r3VAn3Xj3mEQY91eQG+FAeGpQfdl3PbXB/qLVjT1glpqIs
i/bDYj2TLk4cEii6g5TbDmpAe3Iqg3hjFGVtGS3UEUjgCG7UBK5nlLRJ1eosoYfSAzpOqK4d6FrT
RJOtUX6IB2n6Dh+x/GjphXJwqrL9s63m7qg2VXUiFRxcxGI0lHcV+lOqH7m6loGcVI1yI/yu/k7W
weIRCPjtxilqzpKkTavYm/Gm30tom7ogpjWvliN735fFfNQzU/t0/xus3flAAlQTZheUbvg+16sz
jVaRJ0jToFvo5G8gU3zV2mj+MvlQ2aSJ3a10VXqqlTDZ23N77k11eCUHAR43vWrAAuCYQYo9P4le
RH+pAZnW5gj3qWjgejpePq4+1tHJ0SQMHnQrQuatGDcWe+2hRbFGpdIGSAGRS/E1XoyKbKcRIN9E
Xbe362NYJlnh9laIdvact3Sn+uQwK3r2Fj+L/p2k5MO0m6soPkS0arcUPFbOHL8F1jnVVeLY8v3T
6Wo2ZoEeeDkeSweduP1o9YHmatrUb7SrxGZfXIL0qNAJAQAIHm9Z5A+CFEOtCTE8BXly/ZL5bfhd
y1CN8yr6LMc8CJOnWLOaY4jAbLYf8ro+399xK9scUABvS9AS9OiWnMlRL4N27JApElyqh7wrtPNg
dtE5DZQ/K8nQ0ODqu8P9MVcit4C5cjfxrIEBsvjYysgjOQ4TOjZKlBxRq+7PUtTZZ4g46akrk/DL
/fFWLkRYQ7IgZHEr3iCDrVEICho544Ff8AJAOwcTEb196DZ/dKU+vklmOd+4LVY2EfcEB4jyGIi9
pdW3gxtlPOa0VLiIMevTB+OYanJ00EYj+XB/ejfLyZNF5rKnw21YAEoXy1nRa5uBVSR4zeideKM1
R5xfq1OOaqsroZCyMbXbw8pW5VJSBPkJIuEydVMwwMyqNJFcnEOaMxUJw/PRRs6RKk6qT1GiTOcW
ir4XmL2CqUVefA5jJ/OqLEs3zs/K1Glkg2MFy478zfKoNgPIXLmlYlXIKMvrcpN7GN4PNK2KOjvc
X+ab+1HMWjUsyKuiIGSLL/4iRMV4eUO+ZaxM9nuqYSaI7T3a4Jv6L+sDgfYQAwFmFZN+MVDWksqk
Qwe3gbBz9pXe2eWpMu3vT+f2IuZNwwZlawLxtig4Xg9TyDDTJ7q1rt7V5dGo7dI1Jl19E/aB/6Nq
6N1KidmdnXwKvoASax/1cNS/Z3JpHIKmVw9W7qBxDFDd05yssbHglYqnvq+7je19c3rF7yT9oQFO
Dwj/y+vf6SAS6aBjL7k+vmcXVdLCX8iH+l9RIXPifWnU9fdiykvPxvdtY41uDrEYGtkDW8RnnkSL
N4qRQajObVoVcttO0MUq9XMjOcahduKtG3Dlo4MrJP9SHfo/1JmuZznOTmIOuiR6qFNw6dJ43PuK
FH25/9HXRqGP9dzFs8T74HqU2R9QA9ZiQZtRizMyP91DV5ZbHfmVUWgv0XpRgRKzs8St92IDz2UX
z5D3fFdCAhw3F4EtA3OycXOtjfJcqeKNLnNXL+YSOWBmbAt7DCdo7ROqrEjq9Xm98cpY2QI8pHgN
Qy6h/bzkAUmd1FG3akW3KsrOQHO1Q2/YqVuX3WuV14BOUGQReTE9Moe39/WygRO08TJ2MD6boACM
uhZ9TcI5p/SWBX/c3wc3ZwqkPHU+AicPC5pli6EGDP0aJDgZqo6VS63ovlcnRnhKCfn7JmzCR2xy
PmdDq7r3B75ZTvEKtskwedxzqJdup3Xb4ZoVAxUYEjt6THM/cPWys714Vu2N/bEylElKBW1XIHbJ
5K+Xs0QowUbG1HENeQQi0/YFAY538EPnxMnk3Z/XyoLS2aPlB1jPRpphESl6EzNjIxwc1x7BOqNy
Y48PtQ9qB4PkBq8xjJi+GggC7Du80NLXhikT9AYPN/is4GtuoCI4U+UlEqa+W7f2j8inUJlhpssZ
B57y+mkiP0EZj2sXdpxY85cnW4shiQ0T8M8REZxd046TS0ku/Kh3c2AjRRXqFz1z8q+BX8bf74+9
9j15fwuyBRzAm7GRNJFipzcdF8UADcYFroha3xqupoRb+gE3oYUFFYJWUCBILW5E0Xygplqe+o7b
DI5yHuW5v3SS2WxMSIT0q+RftJYAmsL546UBweN6MaE7BAM4ZNsltc8vZjoFe/Qj83dgtNRTMDbm
67eJRZoP2RRCMvznxRVjgCWoi1q13SzC/crCXdyjTy6dnKI0Nu6ZtakJ3jE0UZlEcYmNS4YI5zup
w2aTyvKlLeLsFNOmxZ8EXR7V1Ye2j073t8eNBgjhE9yuaJ1SFUKwyLlezi6nFCZgga7VUvzZ9ROs
uV06pYpXTEH/EcVRDAJibCJcRMZtlOozyb5IzozltJboHlqtmmc2cvT7/d+1sm35WbDJOC+Qnpeh
tpdqDVPazOZiD/MfMlc8avhBPx0nLGffv3osuv9i3akcCwbb9RIYhY6Odo7GfpSgUN8UmuUi8upj
k5ptMZ1XAt4z1g9WBDhSJCGvh6qhKAZZ69tujQHEIYyVbkcMV4q9LeMQHGp1/8Xu5g8NQvZPf2GS
fEtQpSCfiLXXI6Pxg7PWxCRnNNrwtPCrk3BARBK7r7b2lFiwxRFFFEFgABiPPGAxS2T18SoPTI5o
Bqyy0hvlXOvZcEwGXTmbdpUdcHjxj5VwZcYFesK4W89ff4/BgiQS8b6hrLuEtKLwirB9i2XtNAF4
6udBx01DUVwj7/Vv95d27aMCnKEqx8tO6BZcL20wOEM7RZXtItElPfYRXnodXecDyveBiyiywWtW
zXd6nCSvxiRT2zTAmNkQVTgmS0pMrbZAzBzceP2sfMpmazgiq4RNwajOGwWulQNJ9BM1VSBCAEZF
8H9xh1W6U+Ee29okHk66mzEUOvVJ8cscBmfjy91GQbr/iqjdMiDQxUVSMADJG2mL2W6cAR0sIguz
uKHW8V4pzDctDjAb493OjPF0pIIJNULYT3zeFzPrcISaylqyUA5snmoMxU59Fz2OlT4e7++TtYEo
pQiJA9G8fYayvBgIWrpltCV2ekpoVCc5IKbiXi+7lbV1kayOxNvr+bAjqrC4s/LJ0cYB7XbgMAom
X5FhnIIqG0UlTPoLk+LO4pGPLoWDWsT16sVKGU/Yf5huiAC28PdJADZibhOhJPXqm5imHg8kQYwl
O132hKBfiUpoiQiHH4d4VuvhfpSkBhCDanqv/lTQCHiNQY7lFbN8JZVYISjKnJouPgK4unedr5xK
NS8eu8kYft0fa2W/izIbXXwxLcBo1yvYyb6BTmBuumVvfQM0Oz5CxMXGTII9TY5ubETn2ywNXCgo
P+YlGpXGYm+kFhZxuTKYroMUNlzx3vFiK41eW2Ii8POp/oXL4mQtJuVkujZRdMY6MqJFmSG1zGeq
m7Mft8UJ4gOdi/urKMp113fO9YCLaUGCafiO7EMlwe5aQbzdo8hB27+d9XfRoOHlgCvzxlqK5Gg5
KLAHGNp8P070InOYR98fa4e1RN/CfOs4o+S1+pSebFwNDinl0301j9ZZSGyes3wavtyf89rOgZJJ
3YNUQkYA6Xrn8AwEUBfppiuNs78fFGyYEC/MDhlf9QTaV3ktnIqPqqHqQYeDasiNaPZQ9Jw8beIA
yrXxPfZbycR2YTAudmZjv35/cisxTNDtoDnBiIDHtdhBFQ/URGuYHB6RdHHQ7zxjSD2dIP7Hr21y
My/OhEXHTIgg3tDSrW7Afqoy3UGOEF9MsbsnYWhcObXrj1zg8fu0QsTz/vzWPh6EG3HxcO9QIL3+
eC0+J40dc0KqqUlOdIda18Htnv+oMRFpY/n10ZPXH1US2oeUZZZZLgYPXaZGTLJss/LQozAA8lGX
zo5chB/uT+221C0WVFClKPlSnVnGmFyrMPCM2CimLjnjvle6VN/X/exfdMDM7yyrkn4faxIjGZDG
aVRqBMoiE3c+Xhgb014Ld2wefg6gNwQ5Fnkv79XE73uNaaM9QH/WGNwCg6+N7Ggt+qAE9ox35Nni
LHIWvEdCsBG9gWd6YLu8qLDTCzXMPPKpP5g+xooNloMbV+9t3imwjfSCac6QfC4RC3pl1wD8Td7y
5ZgdrUnCTjqSzNMc06Vpp3Jwg6Tvz06YbAXbtb0rXhLo9IM/o+B+vXenjLuxrjTDNewwe0ygDOu8
HCPqNvSVMbgwqTJuiZCtfUieqLR5eauZbLDrMQt9wsdNmwwXfBF6brhsYCPRyhtcrLWo83KURdRB
htTCHX6mxJcjQTlJTb9re2feRxjwuPdPydpQlOeBDZBoIHkmFvlFOjholWxjiYdNUauB/MIgZh9i
7uTlyCZ594e6bZCzXpCYeXUKUSZFFvv3xVh4v6aB3cqGWyP4I7sj/l02Bqg+Zk1alMfnKdbTP9XW
QN8doB82X4k1fLcF2fH+D1n7iHS+INYLRQAyhOvfEeVaVygKFVRDgyvRt631Nszs+ev9Uda2p8gQ
6ZaCjiYzvR6lznw/cNAldg3fCaddkfdWDNFGz7EALhFZhckfZVtoSPGXLnMB8gBB14c87yxZ2NyD
aZnMiYnWupS7mM/MB9Pqh9oFVlUeG7wl/zTMXMs2rsnVuaKF8CxWIFwWrueqxUbRBjbl73GcZWJs
3e0VDE+pVPXaeChVX9rSCFgbEeCZUI7lvrxROMoLrMLNqDPdvJDN942Mn99QELcDvfO9NoLcuTHF
tU0j4MPwxQyCzfPmfrF5JVzUujpqTZdnbbzH77R4N2BNtKHxtXYcUZw1eVGDU+YbXi9klQa6NWnc
j0AWtT3MQdvr0wwPwyJxPr9+f1KhRMMIyw7wmIs3k6bip9UPBG58gODcGugFmCXWiXYJUh/f482m
pbh+lnvz5YCL66lAKn+CZ2a4bZX0D4pdOa6GCune7OwUd6MK/XdnSA6y0thvqzL5YQ+16ZlI4e3N
touO92d/o9rFU4f7mMI7WBmqj+bieJpok+eOyeNqrvLqRwQGtt5LdSkN+0gysqdi0ObUC80ggVyV
KJnELo6yN6UWSRQecqkcT5hrNa/Gr4hfZYiUU+ScKLVef380CDsFw2bTnSAxemNL7bOtzTfTWFiv
D4JXIy1uzyrWIYnUjIT519eyTvLjOHNt31/lle3MIKQkov0rtLKup6NM/ixr6cgDjLb4Sa8n0svU
H/Bdi7ZSrNWhQC9iqyEkfJcWL7ORF4iII44553G7S+iqXMqk+jxr45Z7x0roIaILJW/xNOdZcD0p
nB0KuPFUAKxabw/poFoHGWDbycZo1NOMOH59WgfghpYGcY5W+lJCqoslu9RAFriDBbkmarCznHDi
OoWxXYX7tEiS3y05BF1//9utTlPoylJSgVawrNUqg9NaY076bBSz/QYAy/SecgSPyWTGQ6Q25o0T
ufKMpb1Iq15UcOwbUVlsEepcD2aeWqgvUVMpZs+oOyR2OBE5gsFddqyDyX47RLhhh07abYwvDvwi
PF2NLzbYiwAf911bzgREF3vH+aQmUuI1qWpf2hrIvgZSfG9gAr2xyCvZM21cmBOkI7QZlkmCLQcj
lvTCVLJoSrQDLXWfFDL4gcoJTw0uMWdNSco9KkxbjlBr0yUJIm8n1HABiH/+YrpTXNapRVhxoYGH
R24iXG27SNtHU1G/m5OuOnUwztz7e2rtkJKeUCCj38nHXoQ3ABsYCNYc0timEMjjIMPpPI/fEEi3
NErWh4L/hQENBTRt8TkxL0i1fqLOOZsBXOPeaPcTEj2HXrZl7/6s1k4K1Zf/GWoR5abeVHojtUy3
mFlKu4qVU6r4+COVOpq1JEKH++PdUtxF219oTYvrlKrnIgJZQSg11Op4Tvq+9FQNpn6xK9/pXB83
zXIv10jK7uOp7x8KTYLalUxR4PbxUHsYrNQY4Br4tAP0+KQNkvXt/o9bHmME3qhWYtTEwwwJlWUG
WsZjLy5dXI8Hzfo1ZWjp5uUgA3uuqw6ivW6flMrojN1MgWDc4VE8bCQ2Ikd6eZCffwG4OgoNtArQ
j7ne2TnKR+EAL8BVKD8/QBdWLnFubXVklx/9X6Mg0cxDkDrGkmKi9e3U4HsMKZpm2h64T/YdOBvY
6LAqpc/AXKPX4i+eR6RSA3+NgHHTRPensq/DBIPqbK6dM8aZ/r5oKx3fBJhs9z/i8vAsh1rsaKjH
Q+HodeDVRZJCFM7bN2w1PLAD0/94f6jVryUoD2wagSddpqEZuygOOxiLoPSPktI0n+TAyf7ChICC
04xAhIU+nIjDL6JdR+coh2GFuXdUO8fQKP8IsqA/RJa+9RRaWzoeeyKrxBcRIbvrkTDdnvH1gWrY
cegAWPryx7yMMrhvUfFa0UfxmcT7EjwOeQEOnNdjKXjNyWMLUhTEcUfvg9JyA8GJpLmIXlmSEEMB
+qdSJaT0bgt3mVZirN6GXqkP2WlGYgQke5W6gzFu2Qmt7QgEvBCzhFRIfrW4JGRzCJSiQ/1NbfAM
aJtRORZKU20E0bXvxNOH7j6ToZi82BGYSXLlRVXoDTUK79h9UzBSq+CsVUGzUf1bXrWsHX12Ajb8
JS7bJUOxH51wqFvYGTMHi050Fb1FxE1+nDX/JwqkMqCO0N64k1YWEaCWuGKF7Da06+utQcksUcwK
mUKj1YdHFW+dd4jHaq+fGbk9kgV0gKj+LyV1ACmjOVo7UFwUHzZNrfV73lr6Pslj6T2CpJEXOZW/
kQ+vRN6rQRcRI0gyqMuhFQkzi+IwpXn/Pmq16B36fP03G5WBDRjhylKSjlpYHbAZCfeL27YbVEA9
AZE9axoNFRnHOesFTfX7cfCmOsYu4eVPVVY0ctj6i8ARF76Dhy/KY5ieS57v2M1+tGofuwNt3psx
z/M+z4Njmxv6RUgt7HwV3fH7P2LlUAB6hzMKj0g4Bi4ehU4cZSVsDrSqYmV0JWtQj2FU2oc4jeNv
rx9KISLDneCa5iReb9C0AURdSkbs+XJWn0sMtnazUs44dNr2xi4VR3mREAAuQsecmiq1leVRF7SV
rAhTOLe9PV0srs8PWVHRIuZGfaxkFbxuX6R4CllZ4W+MvbJZhbHL8/+Dt19+1XHiEYn3YeJJgWR6
2swzraMpvtcqLnK1HOKNbbT2BV+Ot0h+UIbPJgNrF0+J8mZf2ma+d7BVv5idYh7vf8GVsEZ3n0qj
jvYDKd0iTttDhuyDhl4bPHD555gljTvqafyhinQr36Vtlf6AnpttjLo6QRB+NkBGDSPbxb7pOPNG
DFMRE7R0uPDvpae0BAjroM13vj/BtaEInwBNUPABVLA4DXLDu4IqFd9uiAbXD3DkQqeiOtZRsqVe
vraW5D8QMoRdDTia69MA4yGtm8hgVnaY71S7Kg6BPFReOPX64zwkxVEoKmykXmt78+WgYv4vkiKr
xWxeS03OhSWXF7MNlH0ZpcWl6LroYvetvZFDrE6SAEqzxuKtu6wS62HThokfpp4+Fm+zDEPEoguP
pGDm0S8cUDaOvZVLrA3J9UQTUFwZN+/rXp1ks3KQKJmGyA6RjnVUt2oNoPp6b4S7ghB0jGo73Dj1
aztHR38KdKhFq3N56s1EDiRHneBj5g1GLnUfHGD+t29arEhfv0d10edETwzNpKXiqRQXqhP7MhLB
6mycYj/B3XjUun1ZSM1fOHkQy0WTiJcVla/r7aJ2ft1bFdzkFJ3rR0mG2ZohpvYwj0q5EcXEdr+O
2AL+DVOHV4HQGhef9cXO7GLQ3+1sYVUlO/l7+H7FG73drEbc7n9WjUe0AEI9owmuR0GUiZr+jD01
Gk9uLQ/dwbQ7DE8L+Vc1RdrGnG4fxhTwDKhOAL0ouyzDZaPMuROVTeVZeZgdqzm1D2UgPRpdUgHo
7YeTEG/ZBWnrHzV9nHb398ntQcBdT/S7MCIV5BGx4i9WNARcgB4ERhoJBpIo3fXTxaRr80l3unbn
ow+xzwun/nB/0NtjAKYewjWrK6CJyxaDncSWntsOtmOKjz98gueXIyfSPmm79PTqoegC8xBiPNgx
S6OgkR5bLznI6iGM0/W7uAtUfxc0uVPsqLTHGxiU24wC5Vs8iWSIlXAvl3gzvlSIaSEybJOvVZcB
ZU9EM4JiD47UcTM7/wjMXTuH1rgxy7VxOXgAWpFYRltycQTzOjP8Vs1ST4sz620vp/HjYFIyDQbp
U5ip7TGPVSY8sZVfv7zQqQUng0cM4I3r7RPJ9dyzsKkX1PVwVvpkPquW8LlB+k6WN/bq6iyhekIM
MoX69+JZ22pjZXbNiKDeDMpTSjql2VkNokRJNz0mqJd9zh3aU0lvvpY0BsYcsO4zvAg/W5rV19PU
x15Va4nKb2nI5INZrx0rfx7PeS1nG1to5WyA02UbQWx9DkDXQ7WxQRSNECYLalu7TFKXe7h/B496
VeYbx3BtPRE/AKAFB4ou7SJRa6rYSWOJNnpiU5UsbLM5llJfeI2vKl9Qh1KPk2p0boL46sZ+5bV5
G3jwxUFJWVB5yKWW0gRNPyCC7Y/gUYAa9dqOt4cS7IYyoZzUhErW/uh82Q8xdx8nghC7oXK7oCp0
8GSx6gZlhrGK1s6juatiqfqkSKnl72JTq4rd8P85O6/euHG2Df8iAerlVJoZdzuJ00+EOHGoQlWS
ar/+uybAB6zHRgZ5T3YPkl2OKOrhU+4yz0DaLBMOGXIgsk8j1I9+jxb37x53CPEEjoLZQZQsSQOk
PhkG5uIKKGXvRxoWgWnzOVuxuW53blOUrFMWywyNeYOTOATa+z7JemiulimP552rDY6opudvslBt
tWmBT6qfzmMPdCqoG5U1vXC/lgOKbjuti/U+LEdRXWBAaH0P1iC5hJVeo8q1lGV8IXjqvWtKP0YO
bDFuRkeqUHv/GFt20Jz0jmmsWlN+sHNpArbwyladaNIhFmWezklgulRNuX+nysL/XdWlGLN2qr3n
aF6r+goavn7IfTH7O99fvY9RU1X2lWWquUmTiUovxS3QKi/yNZaPgD2ngXrTLm+2uHT8g+9a6ufQ
jPDbx07La1PpyL/ph7gs0tkNpznLfWu6qntvcO7jNbRv69CevZti2cRnCgD3/bSV84+2KeU3Hx+p
H/5c9lMqSzl+D3MnuJsgXcEmCTv3W6es5tZmK9+16MT/cixrqzO7lO3NKvFVop9NfaEce33gmoHv
asxQvKuG2hKpp5rkqQ9EYO98XYYSp46pGXbT0FpBaneGnG9rRuvnYLWVSadcjetNso5IiVvGdt9p
b3b9y23L5Zzh6udF+8WLoAmbuYqttPKXcElVIL04nWWoP6MKmd87a61LOIS+/oo2zLKkaKZEIouX
Sd4NFCfPbkXql1I2g6ib8rJ+ss2M5sPQLZ535xpR1Sk8srZPg7huDaqdXfNlGpO8y9YEttKohO53
fdN0V5PXhn5q2VBo034z7Sc5CXtI1ZAvOsv1wLsQcnDn1CYVfaalJTV0480e09CI5UuYD3V+3bDY
zxlboSYzjdBM023MmNJotNYn+KrbTY3U9q/YMVxddZJjaNs0FZ2FGiBPvfci071TCEhEqbKT0U5F
iDg3xtttlFZ5YH67tDt/FXYyX89BXssL29rcjzpqhJtZXRsq9iS3SUdjvz1wcnPNtiL/lEW9TASY
ZqtUB1FMy4ipReOUh9WesJZofLdushZE5/p+K6st3MtZhM2umoHfjzCs45Tmk/1DzFBW0hEbrKvZ
c2E2uH1d/5yGuGb80jTWDfg38YTP3PoYaJdGil8t2G/VSGPdVc42dpkHmdH/aUdlEr1b62nb9zTf
p50fDXoGwdsvQ7blm1e1O7Sc++KwYgxc8Daos7NWTLU+GIN6/d3Gf/fN7y3Hf5+7i7eko9IlkUJH
8yyvkO/pi0fGNgM6pl1kgh+N0VF06HEe6H5Lh0FgOnqbtvc9Cf2DcSpjt5kvi9zP+BF5dy0sZ6zT
MtLFfC9qZ8MHQ7TzbTTWFo6UfafCy9kax+prYPlLfbE4LZDnESPOK9E048QU1VYKsFqeq48TBNX1
ohuFwcjX2oJnPCPEnY8aduGlQjjrO3wjQjzDZsU3FvfzIshRZVP/QJa8HFMgnKZ60K7dwsXCaqxw
PtQx9X+2hVX5CXatlSAvXWITnBTOhIkvVkLOvgRcMbEti+52hZCel8Zrga5S4k3mSxCIPEyjWsTu
JUAE0jYu+qg44Dy1OIdtg9d4WJ2uc29Xr6ya52lzRP7ojUWrPnTIvz2CN+SuSBNfd/dB5brlnY7r
2fySKKC1NwhWJcV9ZC/S/apF5cZ38dTXzo62mvWh74teEhCEHyJKojyZeeGCOpC/1lV5oeywfk5k
ZFDHrmd9OTjEmEPUB1N0mUTdQC5fmmLIxnnotqwNq5CXWFpAQ2Ct6QuvyOfqENR9qXZNHplntKZt
724Om+b3UnbBtrP6ENXFOm+Ne1c1m/zUW4vOr0OB7v2uD8v4Q2Rsp9kzRGvGw+qb7ndosEZPra1Y
P1naTDIzZIDlbaHLJUR4p8THdzPJVl35q9OLazvMpzhd5GCVl9Lyt/nGxIJguQmlbjwfbcofKxzb
aje2wYZmjJR9n9pa1e4HNZRt8Y4DONTAcDxpDVljc9zuI9Kv7sIpI3f8AlPPTS7Cvg6HtBp9T6dj
LqLog3ZwcBiyUJkmP3SgspbdNK8dCE1Vj6s6SB5muOuVgEpsl9CLG9B4avbScjThDT3SqblMpi1K
DqXdYCgrrQXHSi8HMOTvYzGU+lfpbeKbBnWhMtEOcbTv8Jj8JCN7Hm8r4calTJHcE4+lNYbVrvXD
Es0H1HE8hberW5htySqTqI2UJAaiKu6mqG8s75CgOZIgQ+wUS/Lb8WRhP0jp2NMXJ0ejcl/JLR8O
C3PGwDuEbbPFh1GFaEAbQDTj3ltjy4ViK2BaHDDrWYevttjmzUqLufDqg6WsySz3rT8MM0yVqu5T
X9A7eyZTdP2Uy3mbn4ZGz8OFqbtZf0RG8igS2w8FUdHvNwcwSNvFOxvDeC46bzUJn7zTeYcqNtGQ
wnkb+7SrVTOn0Rb19vekjKsuhekUetlcLH2SxVXkthnRq51TEYOTwUx24SNevDyKMiDLRABtN0F4
7Jvo9VaPTdXs1ikvHsyEggaerPla3LlL392MlpTVrhwHeesktdVcNpEp7cyZpXiaoP6CXbXjWqYc
tSJHe3Nw6Y1IbZJ0tPJg3RWmSZZr7RPk0AUX85YtclFfV8D+DxNMIrGDNLzkGVbKBqNZW8xXizim
NqouNcFtcvUXRH8ZgTMXF15aLXp9aKEYW1SctiuylZD6OZlHzIpkUcsHJyoIuQ245mLnEArqNDC+
W74rbU09g0Ni06S10GWCMKpjgoEYpl3g4z4uqQet7K7eaWtu3cOaSyroGuUnPCS8dX1QSMd4aD0Z
/DK6Ilz8o226nDIazaHLYdwmcS9QQCh+qabSC2yJKa/brKcV12bYSZEFo9PecEpNHVcH2S3BetvH
gfKvIBt57qVsl3K5DJSj+wth5ZrfbiKuoypbxiYJPw79Gg41eY9ReZLKfIgEtL+gTe4Gv5P6rq/Q
fuG39XPipm60rX6crpAGh6/kqEP/JRr6Ln/Im0QQA22S91mkVlCb/maa3Y3+tbtofYnBQXMvQJeI
XTTUhb7y81gJPIGVsMrnsRBNQLu7VdNuGkPR7kOrHnkvqGgXGAVHjZ8KNKOabAlQ2UnXpEH5eJlM
3F3SjemtXbJKb/4QN53/yeH/tl1sWM6LdLHccdw3fAf9wbXX+EcXbn2eOpjsRZeDEoVMqR9LhbAJ
qePN7CfqY7TR29z7qOADRm9FY6dVoPT40GsJbHQJIwi35aZDexcRIAqIxoEiEll6Te6WsgATWXC1
TDtnzMufwRLFK99LFXx35zwYsjlKxHtFTuJCNAj9Syu0qzVdZcK0jZqm0Dvw1bmL0LCvbjl/uYVs
UtV7iPE23YPykm65aBV/1saFX+9qS7u/t7pySfkYkn4o/Xn5puemuh+kR2+4rONV3ta99Mk/hlwE
NDFn0DqFreDVWrj37lwMgRChdmqUwFbmLKjF95PzKaiLaEyhBg3dfpxk+yBHV82ZJf0xyRRp27th
cYsRLrCX6AvqruHXtunmJjFx3F8ujZy/Wm2S3FVrUuEqhWDfRvbg8F+EE7qal2UdHVTtWQ+t3xpC
cOHFV6Zyt191uObt+3g27gMH0xspHYT1CNAhKkjxZH0N1iH/5DdA69OaeuJDXueChL4cUR+yOfQ3
UdEKlilj+2Gx1sTJWsvRd0m42C4JL/L0N2G3+F+UTRbLo2BWe1mtkMJ3ygtmsk+INV8CR/LFe4lZ
/QvKgDG/GmLMvdKl4f3sYvS2H6p1GKMUNT1haIfhEZHa3HU39uzaP8GmwWwyclVPhovxFwjjuLtY
dVLdLXrgZovNZJcpNpYCt1zs4L9WctBoGgl7Ql1BB4HERrqDx76WFWLTfqy31BGlcxWP7rF1NMfi
sOWeVFmy2JObeb420b72Jue2KzmjKV3ZvEkrhT4zEOsoby8ToGrtjo0Ow33gVtY19YQlDmE3hj8L
Y+VRtk1jU1JEb7Lmhum5QzavTdQ9mZhpU9GqwDkoboB4R2lXPOu1W2TaTLJqL+qgzp/0ZipqBcT4
g30g0CVABWDt3nsUtyCK/MId02S1wvXRU7FDvhmG8U3vKv7fdT3bMuUotGFWb6u82Ew+L2mLSG/1
wUyO/RMaYmgyMUR1e2iCP8rn1M8ocnslIudU8c5P9Cil2HWBQ5Jf52HrUMUHwCg6mpVLpkPpyl2F
i3qdOl1RzmmxQKwGEmmFlOhqorMaznP4ebNaf9slCCP9QBt+XPZc20JxMaNCniLLMfgXIDpdvLqW
oZr2Jojaq77sdJJZ7ZSvvGB6K+Atw65KnXE0cRb6SN7dL7ns7xtbRjoVfZ/Edznl7iWAbe8LNva5
SbsZX5t0E4n3WBXaRgnYKrddIY93g2dcb81seyStdyuaYdliIvMh9JVbpMgB+9V1OzBXTMPK9z+W
Xa7WS9VXyZeN/PG2GoXzHSGYVt5uZTge79Rt6OHWSu+923qh9a5qw/5H5VuyPWxktc/LxmWcSX7i
7w77KyLJukV3c8OYKSVL1OUldBbEm8d+a3TWj4gwUKoFAQlEMG53gYg2Tmnpk7a0W/i9b5dJXEvV
1lSUc+xPGWIc8JpyP2jw9+4XxVk1kmjP25TJvUH3L6KRQ6PlYYu82qSg4NV7VzT5dpjtpXtu6mWd
sjhYMAQPF/ioWev4xdOxLOGGI2zPB2re6Re3gVPurKAtLcKsYVfCeCkPwbDoH9uyztuuEZ2V3OAi
5T50oCMe2x5t/syeVnPFLLOgdIqi6n3rBytuQ25oTWmo+yO5O5Dqk5P75ZPrjf6zXnTCVDrvu4tF
e9xV1G3U4z4lMGoUKhmu63ibVKrbuBqysutlTlB31mcugBiN/9HM373OtiQvwOBp4eo6fmiQZogA
UhXNT6x09YwUZaIGONhbXqWhCN0P+da5DqbNGzQNq1sH+8KTJAQpezz+6O2qRa5hCs2SAsjoPkZx
p2+DCoP1tOU4PIxdJb+U6+o+l0UAPT6i6kqXvKlIQFR4Vc/b8HWeakyY0c6lUwBNDpUJ4eU5M9tI
I9APoNi51qUsywu0JwRdtZHmdmo1zgJIPBHEOqCEc4mIgnT7jIkQKJpO25QDdtO597qBBZZqTBhG
Htx3LtmMVuwUJCQMAvhCH8PCZvhWNd5QI5g0dxz9pBgXcgHdP9F1iWwSErF8qMjg20Mx+x1naQ7t
XwFDbZEWuAXHOMBJ9dQMfh2mPaLSXrqMS3w/jmOHB2JTOY8ePq7fE1nMTrbo0f2pZdK9rzj1WxYM
7nSNEEUfZZYmDblCNnF06UoG3fW4gr3IrEr7h2KluE0hI0VzWoPLD/dRn88WWdrcrESovvyKxIT8
MiRO/VVVNv0HZa8iOOi8n58Utkcfkqqjc6mSULm7oA/Cb3mxSDaNjtPGSNmzn0q/9m5nQHBzZmOG
0Kcb0nG/4rkjKTQUUAQDGOffQq9A+WUTEwr5+Tyo27B0Ootqvd5u3TXaigyGGKgsN+nCj46q/Cu3
nuqvbTCKbo86c/hMzgUpubSG8FFFztLvCnutv9C8rZ4cGaxm15Fu/3A2al96CxuJUDjErKltA8Yr
nLfuaXUGMiatk+Uz8E3ChDcnIac0shp3L/rOIYXKGwq4Xi3TRZO7SPwit+5fDlGJC4Wsu5XGSIxb
5a7Ox2PYLkXwMEjaMTTMgvjnUgzqeeoGgNYtfit+5mna5Fnku+IDcKlIZitisj9tRehFKLANnldi
82ffTN3nMlAuLYgyII3ILegmqZRDP2ZRWVvzfvMczdmOKn51PSo7phPBnC613GSydksSYq8h2ri/
6qFL0dQ1XvmQWKIqsjDS8w4Oo8HPwi+5iWaqomfUTP11l8xtcNUYNCJSah3/s66A7NwHQOQHRCNC
HfF56GaEzlHIJWuIPdGVXZaL+671I87QNiFokxXzHDww8AxtYLlFGV+O9Hkp8brQL649Oo1yr4tK
XvfeMk2HxrZ0kjqNHSyZCafeQbfF6plZLH44pS7qfz+AXYz0QpYJ4QXNb7qIHZrLF0nlzF4mmGjM
SK4U9Y30cs+68ypK/d3kJXiGxNqjeZOIwAfnUHsOqfkUd3TDVTU8zpNdlzvT+YtOdZOY4oGuvfiu
3cIVqRxq/U43gQOQbmvDh6btpbiSXPUfuq6Y/HQoqABwYCg61KfaZVE7wa2f7Fqn88dsi1fnQitT
yf2wTs3jqDFGSc0SkdHnpB4jGB2sObpkbVsGiHq+H7Dxdi+TtjFb6pqQyy2QQTSQQXtbnTZqxmzN
oeX46LazVVwmqqq+kRRRDFp5H603OqEzk0aiUY+hlZf+5VgE3eeqr7or0XrdtzL2809mhY1z7CR3
/Y1mNhFnc0WBk21KBddRW/dT1oiBwVjSJlyYC/lac7E0QbxcdTTuvkn6Ie+FFdVlNnD5J/Ad+0Du
7NlBdQeumrkT3hLJm5VejIMkY0/DrY0D6xt85Pyh2AL9cZjW+l1X9+RabdzFH/nAeF19nNc33ZxT
7HNTx+4HO7Gs8qp2hQdOV/ftscwIsRTrrOlGCWYuKGT4tLO1T4noU1NUE0ndGlBk7lAbA7Xn22Vf
ZcyKggtfTO5yIdva77gsw+49caR916HbXXE/WHOxG/PAge0ytB5trcm5I5ub+KgKpwri27GnZXo7
UsJdF1GHG10wL9P7YHbW76Y1urxOtCIgCqPcS9WEaAXPDDLgOeRB/GwNgfMgCDp8zCjc1nt4Csmn
fmgc2rIQmL+t+QDQEH5KzFHLTfRYq7GtsrwOgyptm7GP0hJfD4TF6z4qLsrZNc7BjmkPcM8NItoP
LTpktPdAuqXeGBksddw1vpAd3bzdUg3OR+P78lMgjH8/D/Za8bdsGsGdWNYLsAk+syivrfosMUhK
pjopiq/I4+XqElyseF8ytvy5lnW/psMWUR9ZCM02h3jMpb0PYcA9tNrwmRRLxSAnFP5Cn5PU095N
YdG/jxiN/fbdYapSGjWkKELQdk1j0QBOkJsInqSvq6ckAq6abn1lLsW2tPVt1xoKT5fLgEomjJZr
OnFNkI4iUuX71lMcz6Adu3d/nwy/BlEACj6CKJgtgnFNTkBSSNSOQzeEjKSNTxKWFPaht5WDlUoR
fKyEWj79fb03cJIs6MO8itHlCZxTOKaSGvl615b7qGzXey/H+ahWBFGh0LbLHUyYweJ7V41U866w
puRgmso6Mw5/pS1wFCNDyw6EN+7YADdPACocdl1QMDWgvPPxZuOMPJpE17/KrY/0vh0rcspCDHDe
cbniJiKPHsQucOb8Gk8BGrZ/35TXeBmGrICqjoKwvIdTZrVGvKspBvxMXZG3t1T03cfBa8ozwNs3
Rta4rOCpiFYhCmWnqrNq9RFFTLZmb+MGf8PkciYAhMGNaLfi4l8fCPQPPqQ4Jx+lTU5PVcGAFC5s
0u4TiYSuKfr5hqGHfWYG/3o2jcU8BJqjKxMv85T83jV68+Kl4YHUSAxoIvncbcP4ET0DVAy2tcxG
a1ge//5ob+0i844ALt9ROvCV0s6RdE6i0ey3YpizLl68Sz/p8oMqunPyY29+K1DtOa1sJMf0+PH+
B/VjyTjcQNK3e78Qn3vTTRfeNKmMwV57q90wv3Qhah260FGfO28bMylhBf/z2eRQ/uc3nHwqAk8n
b9ZoSG9LZTOzN7K9LSzp/jvIgWMCqhBtckQSTxUZ7Qid+ZXWyJ61QjzUPCPSIKdFrrfJf2I4Q2ZQ
1VPxDWBNeAYo+lYMZIcRRoe7CObvBGARJWYjIFXtvpW+uS0jvM36tRiBFvT9d20xUP77EXpzPZhN
8EFBimMb+PK1lr2ThBZG6vvRluuezv2cYW8Uom7LcM5IfRabfgziL/F4vMMA7AVolYjYe4IeQ0VX
2Gsg233eyL64qldWyjo3yG/XOazux8XTH5RiXNeKzgc9PjNF9mprC1PXn2Jk25vgujG1++Xv+/A6
7PGzkFRxPHTEHdR3X+6DaQMPydQSaz0V1d8tU28/rHw5p/nx5m7jPw6IG/QM5fnLVQqzaIpBF2jZ
RjugTKzuoXZmJtUUfHcjacWZD+aNqHR0ZuRyAeRFy/gEhFSEwxBMVAcY5znJlWuMPjDmDOiiAfyy
cx2836Kxm86Arl49JWg2eDAcYbjN0M9PQFfbgIkBaWu7V22fP0dBVX+GHbXe986yXa2+7Iczj/k6
OP1ZEe+Co/cznhnHQPmf4FQ0S4I8DxrkUaCrK8Yc/kdfJrTS4i3KSoDeWSs53uuqaeM5EZCKBlDM
30/QK2jU8TcctYGA0AKOPMVd63Hyq2q1ONh2FKbFigde7R8pbxP991YK9xDbPQrEgzRn5J7e2m9o
Gmw5Ilb8gJNTxVjN03mlun3eQo03ehB7gCkq7dd53iMT0uz//qRvrgdzC7U14tSrtIkrdEXrr+n2
CNhVP+IixPM8oqJ62lATGTJ3G/WZqPjqHP/BR4Lg45MB1HVK9l2ahKEgUG+4LNOW5lGoHhDJm+lA
+M0NUIfoHjxFdCYkvLpdj4uChUfiGKgi7dGXh6o0UxsPxu/2po/bNEmQJOuYZAIWlOdylLee73h/
s8oRv3Aqlc4Mw/WZmrT7MrLlkAZWMzSXhYCunnqbrS+oHOrvKNsOF39/k698N7F0QyLXBkfPhwoR
+OTodBPAEuBB/d6KlvCDpqKlPYa8ciYrVCugh9bqM22/aj/0Iv4CKLmlCzDl4rYAncWIQlACFeA7
HovCyeNUugxA/4doAl/qmCQylnjFAib59KYizLt93HftpUVfDTEL1V/ECW2gYjtrxvLW6aa1+sd+
5wiQPXntIhl041Pw7/t5WCHqy+KA66J/48uj37uozhFkX8mHHN8Bt+GR9YaQJv96ec76sGEy2uh+
n88+HWh0k96RXIjlJkcQ4yFaww01sbXwvmnLje4ru23ehe40YjSFB+37XoF8//ctd1BFJR84EjRf
2fBMuh8m1eb9XkiSy0R1/SUtmGLfYEBxiEA/nInfb3xpDopfYFh9H0ryqV0Y7QqvFfbMlldeeWlG
/RSsodhjfPGv7h3sNSshko4HHOqapyttGFX4wmV6UpEtqzS0S+85wT7+zAa+vguO5wejRF6pfywL
Xr5SMeNCMbX1sEc8xD6A+GnT2POs63iTc+oF4DWGPPKuKBnOuV6/LiePXBEQukQSOGL2aQKJAE/S
RbM37D0mk9TPNRiNKCp2GrXOad8bP7zS3Wz2bkGe4+ukfygGo75SIs3Pfw8ur9+qc5RNJ+sI/jj7
Hf/8P5dyjQYhvnrlsN+cOL+0lnn5nUDbeTfrYDBnNvzNtcgrqeLp/aPT+XItZpAxIGjWigcbd+/F
sw+DU23psq71/t8fC2YlySIGWSTMJ9lNawJcv+Jg2Nur8nccMXnl5s2n2hmqM9H5VU7Kq+SBIgQV
bbzSTiMRUxMP5GvCq1zqTaU0iIGIFkr05wSpjj/5RU7+ZyG27qindrwPXu4elLFh9k017s24flY6
/GhBgdhtU6X2Qdgvu82j/xQdsQiDNdSHv+/n67sP+TbyFiL7H3mNk4JAdUCOio2nbOyBcccadDcl
hQ4zqg79L2sDETNu/f+06NFVh0hAVnHyxJAQHGysi3EfVQHCO70dvlvJofY2FpcgbqiWAuZvyXim
7fHm1xkxTPv/dU8ScjccCruOWbeDq8PsGGefpomdg9v26tAGJbBUJxqvmipJuGv0+Lj5Y/yjDaFF
nvli3jhclHw0i8gO6YucEmo2X4xNUbc4jAwmzACo29dN1Z+TTnlzFXLECLm+kPd7ss+NCFRBlT6i
PBi0O3pO+qajyf2PUmd/7BNQsuDbZyG6Ly/Pb8hAhktyQJNEqfain9Zi30L7T5fWWc5cVa+zA2jG
R8kmlFxpJp16AXV24oh4cPlUBjnuY1n2UIO89nnhy0rjZWv+VZryz7OhPG/zDO5RovLlsxX4QwAS
iUamTlh7zPCqd7IOfgExgIcQ1PLMh/FGID1GUPT8EeEE6+y9XC7HTtsBKaVQTBAo+LSBTetD2tnK
pp75GN46GwEmMHAOuSKwv3i5FBjqCE+nUe1Hdvs9Cs55u0vCCpT+3wPMW+uQWlM8oOGCruDxz/9z
D60Gn4u6FuO+0HG8T3J9DyVkPENPeWvfkL3ExYPeBlTDk0Xwc2HckiOLMxdJs0MdaDqIyGxHeX7x
z8UQCGOYvRgRHS2cTr9c5QR6Gpde7dGkpr5LCnHISwXwZSqXO4k4SWbKqT9zF73xfCx67DIe+7DR
qf1AZ9VFj+yP2jsN5XsyzuPlkWXRr8r5X1aK0ApDXoUk6lQ4wIFf2M5Jq/COtadrDIJYCQJxNscM
4f75ZLCN6AQdzeOPRpcvT4Y6kr9JotRervPwjllUlPo6mM6c8zdCBnebQ3ZC7/RoRPRylbDNw23Z
fM65xHCoKrrismUCtxMhwz8ayv9DLgQ1lKYwpm4Ew1P9fzdXniNXo/ddAffb2EuUDi25YNUUy5nO
w+mndRR5x3DPQ5gf9WzO4stHi711kO7mRDugN+YWndKfsxiGM+f99Oj9WeSor/hHEpxW1stFfHsw
fTSbaJfTIGSAa1UXC8PStC+js9nzmw/0n7VOkrty1UtigLnuwnWMOs75Fjk7K2zXn26RqOcSYJDz
gF8zLTXsjetv4ax8kfWMZ6CiFqEVpxFeD9G+WaCV6B4A9z/GGbYZNaBjWn30AKM58XIzosSyTU5k
2CHjoa+haSwZHGpnD3w8PsOxf70XCDLAssNyHpYmgfPlUpbZajsGwLqbrMC9n6twu+oT0rG/f4On
pdJRYBZyNjYVSBxR359kRBZMgGKzKlSDUdA8xCDAr5DKBJJXy2Xdq7VvP6p59nYu9g9n1FheH6zj
0hENO3xyiAInn/+oQ3CneFfsco1Mn3Lcfoct8XJYtax3f3/KN5eiaOC7RFIX5deXe5kD0vEAcQa7
KGnlXV3QRdhy02QQGT7/Dyv5PkbaAbc3J+XlSkc7XDDLHW8tsRgfhibnoRSao4vzr5I9f14dPHTK
oGNCfOrhbHcdBFGZ+wB12upSqPIb97w+REtVIcdaz0ccxznj6NNgerLmacgeVksmtWLNObCmnQ1/
McP9GMjcAqGqpOb8x+ThdL2T47ktiZ7p3rDeYHX7jUE5FDMvOfNVv/lUoJSP/QLmeadF+zZGYGlp
98AfmGvgCGBDZD+BkK23BRR4LM7csW+uxyQtOYpk8ognUQQaWThB1fPBbVXyg7Oq+BC7S5AODbBL
cvZzSmZvfuTkLEgB0edCF+jloTS6keU0eZwUyF0HOwCmnxfr8iD7pchcFxSsZYXywh296szl8daT
Utwc718aHK9Ec8JRkbRUCYU6cneXYOYRCbZ0ezku9njlrNa3v399ryYRx/NCJ/4ov0REocn08kmH
cXIB1yNM7hZWDkU27q7zAHh2Vc2QOgJp9rmCAYe6ovUUe+1Xp7b9M7HmrUcGUXD0K+eyoK378idw
u62jEy2II/fRUdumgrRRxlZwpdAMu1qt+pzn2lvBjWzN4dyiOANC/OWCoOjnqcM7fWe5YriZTPTV
yYHJgJ3QZ77GNx+NDWaSz4QW45yXKw2yDM3QIzRd+/RL7als0ylaIrBri7zpHPdcqv2qXv/zOhFR
RrTnmFKdSpt67riAKfWPcfvokycm+9A09D/pzbupiwjHlbREmDnr7D+ESaUuGlArmRei4vD3g3X8
Qv7bovnzQ9Cwo4hG8IZE8uWTuwBhNNYvAXKnUY4+sOAf2nagJx/d1gY0xy4xT7fODbXePs9Hpf0Y
kQoGBCeHSdZG1sI1wY6ubIKq/6jcD3NAz0u7ZfPTM5b1K1gXK5NR6b9zo9xcLLM1nWtQvXnC/uBj
0IdCZ+gkCoel8iCD94jCJ7W5bLq6+AZX6lHIzTn8fZ/fXOmIQKLnhg7V6RzYKSfmQTnpSKNj70MO
Ge7W+Ja62lCfPvNK31oKxdXjF4rOKcO0l690sEOxWjZLuSt9/1LGHqjwClrm/3F2HjtyI03XviIC
9GZLU9VeLTsjbQi5ofeeV/89qRf4/y42UURL0Ggzi6hMZkaGOXFOckiut2tKeF84Hokgt33nqJb0
bkrwSikUuV5s1eq/a5YB1jPH5Of1DRQHcXtQRXZK7EHz7FX6lue93a40DX2k6tvvkBLwvuixebB3
O44ALiaYS9HmFIJxm71rV6WnLILrTCeKaebQWl/tuR0fJEDv/RAtB4va2T+dA8H8hkHSjWe9/FRq
DuZQkXTdz5daOZeZaflcQ/u7VA3TUcFn1xZgBKYnMWlsb7redZNelAnHAkHuQKlU66439B+as2af
r3+qnVeZ95j0TVA7IhO58aZ9iZiLZRFL5UOt6SemXaP3pgIK3M2HtdWYorcTNCQd+hbQux98wT3P
AtoC5mFEiPlvG4NQu1LrbiEmmGQrPU2p3sI+0cPVYUv9pzzLizOw3S51I/zSXZmOdUBjI/vn+hbs
bba4FH+gW5Bnb7ZgrqCsaGei5V7Se9ljlrS+S20D3gdNpiJ73djeoYU3DDZSUIeU8zZRkGXBryCH
BalO5hBmQV4AhsmYwGQM45j5xtpIR1xNu+t7YVIcgRe1rzkGcg27sOE7+tjfdkoxB70S2+9Cpq29
66vbPU10C4G3WOSmW5FMba7kOG9IF+cKllqPdKs5zwjGB8CCLcZrejP7HM5W+0UyJ+Ug7NqzTVXd
5oGk6gFV7uUykZ+YqgaH4VdFojw4xCNBpCqF55jAxCGenwKGfr4nUf3WcinPss7h4WmC0Jau8Sav
m1cgYZDn637ZWvLZSkCYj7nGDNi8rMH1/d37lBrao3gf0nKKIpdrZMRIylYTrQCz6n+VVmY8F2be
nQ07N/7inFKUlelFw/VD8HxpSWIEvlLsyvQLnKs/dqP+DKmG5EuLDBfxbP24vrC9IAu5MlSXFNHn
R7b20t6MjitD8CiVwDwef89xe7dxkxr3c6iWPxyY9D8tQDwZSE0kP5Em432xRLOfVUl3IPK3w4YO
BSXuUIA+xOI37iBxRtD/lKN9m2zBleA1eagrtITXVvla12vNqLyZ3DfQWd+WIQqbjlzIHDKzhoA+
Y042ylGrMeDMu75DO8EfLpJGDQSS1MK32MuwMgwmHnm+M2mYTiAlLF+WGU3vmLWHRXaJ7px17g6q
IzsP+YXRjbeq82rsQpCgQjh99CpL7c4Ab4yDZ2DPJwpJNWB3fH0qWpffvoCpNpmmxPSTWv0yWIlx
Xnsn9ww5fYDv+oi+SlzHTXAiSkzQDuKfYPLf3KFFYjSWIXzTl8NKgUY7Ut22MKenRIEeIpLrOYjS
SXY1Jg28ifHG5+vfce8KG//rUNNCAvB9uVjDSUcLchEk8mDC8MMuEVT2DJEYSVye/8YUODTR3ARQ
tNnXNaKHo1My8+sqnm9iA+AuGX/zLlX0o+B89xMi8U3FCe5WKoWbVYVZTb8SZRYG+VDbKCP1XTNM
ii9TR/PNujoCUe7u4gt7m4MpZvq7qUNNBMZN5iEBInpUFtfAkewjTY3dpSFrpAkkL0+L+Ckvnk/b
hjKmo6DnR90U3lOnyGc3bRhGcvOyGR8NPTnqL+4tjmKaQI5Qm4E38tKiWVCwi3v0GAoGyr1iSFS3
oX/gwsz5ViyMeLtemtp8t6ZzkoElIUO1MpeUQDPhd005HlSR964cBSa6K1SRqYpsDmLXjUqbcqEg
bYO9UYsde2D+WnHucjWSz0ZMAJjXTnhfMe/wXXXmbj0oMO/+ALw6L6boM25b0F0YLl0MtszP+tye
3DRDDUsbR+c3fBBSkJbcd1MbpRME5Lmv2En2/u03kW4qfGI8pcyTbN6USh9ihwBPeLihhIOtriFS
sWNb+wiCLj0iid5drZB9Z7ehGd5exjZV8tIIsaZ2Cnxi4TS8WwH1+3E/DTdmkhQnlYrFg1Ur5uNq
zEe9mr1AjE4BfXg46ikIbc4UIwAKABncueLAaOfKU/l1kFPpowLZ5Emd+LjZWPdeC//5gcPbzScA
MRK2WCRPiAFf3pzZ6ga5nZFxc5Rh/TkyWHiiEF/d2NXowLQ0s2ipal1R6vA6g7lMqin1UTdDnObt
AyPg1qKnzYzEtk2qScynhwDZfWpYDKOGzEDTFV6agzO955cQiZHF2AfTQ9vKe54OFS0ExIENuftP
zzvlFNd1Ci2T3gdUKo64LHdX9echAadDr2Z7hMvcTkKQOX6nt6m3znSezHU5Kr3sHV0RAQiCbFE+
3byOUtQ52TyQ+DZqNGtimnp5pGWK/DuD+C1ETx0T5AEX3TZcUmQl8gcrn/9CWlIosVDJpMgmym2b
xcIqY0+JQqUtVNboX5mXxh2nqbyTKiv3GduD5sMc6pNsV5qrFzkkM/UQHkwT7X3fl79h6zTltEmy
DilNQO0omaxx+6B0hXoDf2nmyqgT31z3UXsfGA/FxBfEwhypzdbDAKCbVkTJWK+q6aaC3+7GSZbp
43Ure28bpQaAGDYXBGT15Q2dYqqWApDkM9OR/ISAAcUUu8jhD3DGcHwrBlM8bzYs1iozZgIZv9lD
ZbD6pVyJXyUtbSFZANFzVydTHnt2rHWm28OWGLul2aeR24P+PqrY7q6WuAFAK86A4bDL1ertNOZS
11JaMCb4mQs4N1YE5e7sYp4O8haxcVuvw7HktDI4SWS52dhsWsxypXfjr4ZcRK6SQTdiSUvp91C4
Bkku1OUXaKCuf85dq386w6Cl8UGbQ9OUTNQWonObQTx4W5nZp4qxgLM8JcU9fFbFfRlxU6/b3NtU
inCAAXhchP+73NRKJxn9UxyL4Tl9bCN5/ayMSQ85ZnPoZPcuhQhoaRBrCnW47QdUtXmKrBIN5Dat
ThVQ2sdJqaKDqyd2afvtRMaGUJ2Yt9yuaMxbfVAWOgwxLZT/jLIrJ7/NIfNYklL3mVVK7vq+WdFy
y6cD9MbuZjrkugJHwMXbPNb6EKmxkRfI5A3xeNvFOUIg7MZd1EaT9xffjVcZcVCAKXiay+/mKA2i
ihFlYKepi2Cx+u/QLowBI1dHLaKdRZFPAiTXKLNR8t5YaqdZcRi7QVKRqVJvnMrwbpxgY3F1c9DO
b16Vwbw1HS+GNugQbVwMo/DjrFWp6fdLlPi9rkgBBDLLY5yRXV43tfMiYApZHI4IfTZ9861MHXV6
LaVGElWD9DtVLcbNVTX+NrQNxBBNcaQeuvMY0+4S/lMAvmgVX34wS5myRDZxKUpll9K7qZDkT3Xo
5IubT1093aVJDev8bLf6uwHyH7i152n59/qady4gh4UrSP7Ai7Ete9h5pBEsU/kBtJ5+HhmNDJjw
V39ft7J3YCjsMw1AYYWWwua9B1tcpCoUBH6nhMl92U/Jz2aQKjckDDnIhfZM6YSF0BdRhnglFJVX
Tqelyaz7Nhw1N5rdmM+QkSWMIYxvZVnn9SOSQlQE/BpdrG0la5GpLoOCp+M+1msQOSGjlkNrEzJF
yUGwsvOZRJ+CqXFxEVCmujwqptnCVDnqGrQfyXyKk9w6JxZVjeufaedAEozh+ulgUZgzN0VJfbCB
lIjXhhS5DyZYgBHigALGmrPQtcep+OlI3Q89zIxbGK6PcMw7X06MAvMMyGh9E05crrG1YbutqLT6
edHV70p1ms6lM0yBqkxHccvedir4SfbSoiy6RSXxFvWGstJrgkZIubGbcQgaOHQPtnPfihgUYY4P
TMZmO6FzhqaK8IDAgKkqIhT1Ad7mt0opcArJupmIF67LISu83LbM6U2I0WivRLnUAwgYV5L9UYYZ
Nf1+/XjsfSBEyvH5vNYM4G/WU8qCWryglwX/of4klwvcv0uceJlJw/O6qb2TiKIIQ1vMehKDbEwV
ZUlrpyOwLJVccbWohp43hBVGiq1/NSmPdajEV/mmHebkPBod4e11+3tL/Z8mJa5ZdKovN5WQy7Kd
kmC9LEz57Mzt5wpadNWNtXX5ct3U3inBhs67rSC6sW2zymEJeWmDB9abtvPatFxKV28cNT9Y0t6W
vrSjXi4JQpqpSVYyA3Pphq8WtH2362JDsW+l+amx1v48FrURxFIVuvOE8Mn1Ze7uqEh9UJMVNAWb
He3T2pz6jidghfTuQc1sKCXldQH5rnx6uyXAwCKqZH5I3Y4PzOtKEyVR6ccNWXZTVq3zIe5I2tUw
MQ/2VNytTWDJekSbEYgz3XjxbV/ULmdntqu8o/WXLXX+yxl0+c7o5ex7BL7hDqhy8WTM2pFKw95O
0qOgnevQr2Du69JoB2oiTzXOJrIBmhv39EjGMuxvHIAH/vWt3AmcxXMjCi1ICHFEL03NmlK3qzbS
MM7llJmvDEeZVFUOT7sVntreqJ9rtZD+QybmqMqzE4yZPHb0icBYgR3fmG5VtR6lOKbVmanquajo
/5QWRFG8EVrQyWV7EGfuLZWoj9KGLKYLtlU1CfavxSRWR2BZNW6RboX1bw5bv9SiTrQaVbfqmbFJ
4n44uBl7DkAM7vBF0WthRPNyk0e0o5uVq+djD9j/PMeFi45Sc+C998wQ2orSHfU3WsiXZppC/59c
IFDVQv9etZZyrnNlOQhU9m4EEQQlWIgCgBxsvEwbI/qNagDXXG+eqyIzznVXSGfmm6EBo6vgpXC9
3Vw/pbsr4zninDJPw4Dr5cr6WmM+F252nyYhEqdq2wfj6vy6bmRvYTxGDKqj3yrUFi+NjJUUQwad
Wj48+nRgYPmGLAPSS8L1zk3yonaHKjkaM9hZmXj8BPgXfh17ix6RFkWuZAhb4VQdhtG1Urm+b6GT
fnsbEjMCXUwGAMBws7YkjqSGG05zWOmk3zXUIZ+V2jpqru8uhiYyMHDcCRCGyx2MYZLV4kwja6xN
6caMJIi6mmHQD06g+LEbn8zQqCKrom4LumyzGL0YK8RJ6MoZVqo/IS/9I2Qc+rEONehPp+QdJBLf
5NnJ79URttPrh2THNTOfRGsJzSdKm9vOklKDkSigy/atPnLuyw5CRvwJqiStMuvW3xhTQWZBLcMb
tG20NoIEU09E16dYnGeYRqxANQq6x/JQV/OBk9pdmRh5EdKc5Iqb3HjsomgBcmn5VVNDF241H1fC
Fn9Yk6M0YO+YKMwKMEZu8bJu6RL0ToIP1wlpbxRNC4WsNK3ustboCVz/Vn8q6q8OCjUnombBE7Od
vcgnmVIe/HK+3E4oNyxq/DDWzEQlizXe5BVTvD6snxpqzYmSe9Dnqs+jZdenhFJ95LUTfNFuZmqH
0rK7BxhoMXUVGcjvVlBZUbtGWgcGfpABlr5lbTzckTHXg9vMQ3hiP2znUVBkKW6jQfDomZkYF7u+
OTuvLxgY3oo/hV0oMy7vapU2zZRnLegLEoHHAjU6IEY1TOytOZ/aST0MuHfcq5BKF//hIvRtwK0k
RjhoFDmo5Mb2bdVX0nkxhtYzOXf/THE5eyryW39xqMnbBTCNcJ5TdblKOTU7qFABGmaduXxRpxma
WiUfvhVkNQenbe/+UKOmKmdDegV86tJUC/A5N6QSz6DadMhCNbT+y9S8KM9D08r66frn27tDGqOs
JIaMjQFQuLQ26tGSIgxjUfBU1Ow5t+vaOOmNtfzF6AZZJyxTgIo4JVu3MLTjKtGTZW5srd9ZrWL/
bLRO/+/6avYOIwPk1PcZ0X3d8Ix602nDEEcnUx++R+lDeQ5zy/TiRIW5fJoRDblucO9jCX4wUYSg
frNlOgjDLHIAEpp+6bTmSSuA1iHwNZwQIMsOLtquKco6RNc0RSkSXH4p2tWjUuAE/VDSzNuu17Kb
dmzGoLLjI4TTnl+haf3/TG1OOxTZVtU2jukTvGdBb9K7MOf+aw89i59Ms+NOq7LCNNP2bpFa9UH/
ZO9IAuCDahGMIF53k/9VKOipBi0wX+904z3UsukJt9IfhIJ720lCRrxEOZNPKNzMy4QsJ5GeUvAW
2RK1N0sIQ7kEbPFh0qXp4I7tvh8GdXaatX/y2s2nS6MKHH0TgTRqlNC4bXNSWU+Vx9ZxJciqTRfN
NJz0HFFSfjLXKEFXYEbJ2jUXU/kKyn8+q2Uz/ZrQUakOftzebsPjA0CAWSfSqM237hhsyhVN9AL0
ov68VOA+AP7+BZCGKWXqaMCfRJK4SSmiuEYCHS0PBheUMLD07nslN9JNpEBb9PYbKcYkhTwvU/Pb
jgNh+WxMKnBJeYXzJTCLNoH+UFaqnCdYdQ6miXdPEfU6BQp8fNo2jLOtCL2CgtZ/qWTFV9S2lJs0
l9VPBczxB+XqvXePVSmUD1QC4220IzNrEfeFQM4wXRqopL1+aU/UrNUFjSNrmu8kM5Y+X9/NPYfK
Q8Q0MSmFQK9d3hJlKWHoGfBv3PX4YTZg4MW11qXbOJ3s1914hJTbNUhIImi+BGxEbPiLaxkOCw11
mNV9SYlkL5EU50djMewzdlr8T1xpR02j3V0ll4YFzoI/bVsTbcdWchaZrhv6vP1TrvXGZ0UqhtO4
IqAdmA1aRzCRaEch5e6te2F24xEMpl37puY+xJOsem0Cc/w4oXL2F1+PAI/DIhod215AoZmSisIO
p5Nsg7TTUBbKaDGIFMZdktEjQYTF4rrNvRthgu5S/iRueJTLD5i1WTeC/KGNCRPZU7cUWhBNuvWY
2XZy8CLubSL4UEg+CJTo125MocEVjjMtKd8YkgwtKxlslzsU0Pce7OPeIaG4BYsgQSwDQhtDCx2o
UimYee+gKrfcyuzXU6gIVrJZLel35A5MFkPT/3t9K/eeYQtcrAVgQZCbbJ4oNDaSSDAi+DHjLdBT
98hgtCn4jDjR7pF4N08mWApPZeCGWVjdOXA4u88W7Bk0Hpkh4KXc3MXIplxPdg7GXZ0Gg7xGqZ6N
eJVTt556pfVNbTA/gR+SVlcfJsCYE3D5ya0HJCE98w9nqYEQHNBtWS0Onu+9TwJGHc8k4j3Uwi+P
2co8QYNKBUe7yrUH4N7RiRQafdVeLlOUFhrF1xKpOtiSXatAO/iDMwSDemmVIfxxGnriy1STRYWx
0n6n2Zzeo4C7PlWQ97m1M9UHS91D5ON+oX7lrIu5x805oDMlGdqSEKMDCDtpSGV4XdnGz5q5WF4M
tPirA4TvoeTdCyChNgkbwuQfu0PR4fqB3LtwYjpJUKrgUraxArJO5ij3FJnKMQ7PpA0RVKZwTP6N
FSbz4VQRwvfbTZ5zkL0DaT3KFOmtpk75A4rmR1S7wsNuc3oeUiCghO/Qm282dU4lTWtFquBMeUcV
xjTP6ZzN5wlhq9t+sCq3CnMlMNNaPl9f3yuKQfpwIlsGdEghl0rJ5lG1BqVf9Ro9L6vPhmfVlmQv
zIvlS4Qu4BBIDIMP5yzT1NodDXt60BLO9TyLD17MxrP+h0rt+k/aO9dkTWTUhDDU9cSr/OLVrcIG
1ofOsnyQocsPbZYhSQXXNiiuWq9zeIcWmxXkiG/+xX0iG6RKSkGbrv/mFktlG2XoQ9k+nGdJ8a5x
yt4fJMt4R9RPVBOG0mA9U5Dpj7hm9hYsMgwV+kERuW16BsRZiIrAxOdPYegYj2pvWe/VBn6l9+rc
qM/Z0rdBZzTaQWqzE90wAIDHApQrBnjFBXuxz3rdwi0cFraPQnn6Lle5v8paFL+6VvpnNcbywNzO
A2ILiCj9GEsBjKZemluyKmuoSHHQBs18zpFG82cGT9FpLlGoWkZHv+/sUvnklHIO7lwyDjzX3nIp
0/wZROCcb0l4l7yFSjXXbdGbDWtXGqE1cDMqqt/WdnBEeGWvv66f5D3gMZk4jW6hI2C8ulxtgcqP
0/aWP3d1/KVrRvVsTVn0zHSO+SvJBtSxTWROEayUfmiL1qNrlaoHfnLHt/AbAOvAugz6e9v+7sx0
gTNloQRqleu5NWu4B5hXuwlXq3BNk9E8ptWt4pQhvOlfX/9O+EUqR5OfuRoSri2BywD9MEBqTC9F
snxo+tr+wmSrfausjv3fdVN781k2dkSLQzRwZLENL05zgbRUFkN+4o9OnT4REji/LYSBZs+J1WJ0
w1RRKyKDrH1CqBUJmkUuZfWEMBD8haUsKJKTGhkvL++KGF/XqojtXP+JOw8Wv5CTQBmBl3PbSjal
IYadPEGjPrQW9O/avnignKwdnPM9M5TOBESEv9q2PtwYVSFXCWdOCeO48hc03cagydf84/Xl7N0n
dhsEmE617lVjDl34tHe0HK8F21HkoYnYfJI7NUSCkoNshdGH6/Z21yX4EQWWCELYzUOlaFm52DYB
dmIv5b/AD+RfljkcgV92VyWAUYCRWZO1eQS6utTlxYLlqVjX6UmvUHJt47XxG8nq3w+1c3RFdnw/
2h4695KSBziKje+vbJqAaTpbfj0NUu7Bc5mWJ82IUVCPV5TUz5UCuD1ANCf+5/p+7lqmZk1uC8+e
uSWWNmvbWJyOPMKWsvTToofRJ94KDqZamzz8hUL1sJKWA5ew541o/AhqGRqDrwqHzVzleoL7Y/rL
bOZzZM9LcqJU0PlKqknNCWLT+HfcJg6inSGUBwd3cM8jUfyiwgWYXCg5XHoJc0VRvpEoneud0tB4
ksvoq4MG8+Lqc3M0cLN3lqhmAQcCREv1YBM7do4xEMARWvWIAZ90uBrd0FyahzIKf6zk9Qdbu2tO
9HpF2EQnSr1cWxOO+gr8zGYUQ9Zvp379aCxlc0YwKnY1uT2a/Ng7P0D7YFyH6pZu3iYh09uhycKx
sf3YTNbRJQNlSL63F3/GvX+ze6f8EUV0Dt5+agVZENAKtpQrerlINbfTbIllukwaFYpCiqVAMqL+
NlpT54dZG6aH1Nkh18ve1r6wug2STXVO4DijMSEtnfzsQAx2QpLB/mZPfH2PiGdS3WFQKWWYifkk
qYN+atKKM91PK4TpNeBH1Ai1z2xj9zFKq+WpzNf++frW7DlIKLdggQHnRs9hszWatERdRR/Cj2eE
jCunDJ+6YX4r2yP5AsNLlrjDNi/MNiFCt1DODNpA/hTNAJuLUvfkDFFjQrf+dH1Be5eVIQ2KjHTY
KI2Lr/LiSQdeXKANQYCarX1+rtYoOyG2GntZ0x8lYHt7B1RBIB5tajjbD1yYxGZlZoP0TfPs1Iyh
dMpVa3w7qp7ni3lH8TqDJBC/4sWC5jRDPkYThbZi+Q0wDx3Fdv1GOfgIWrK3c6SRBFMqkRCcAJeG
alkZ6rwBtSa19M7CTJs8vYTmKYsI8t/8kRwILKEAoiDAsjYfqUREOh8F5LFiVvS+0yDVVoGje0ww
/oXzJrQjqmELSVi2NAe6mumMtoOpX5MkDMp6yE4V1fUfK4Lyb38nqK2hNCbwqXQKNl8qGiETmJjv
Jbix0BMw7BghMMgOulQ5KvruVbZI+8R4jsCwwI9z+bFIf2Ilg1/Zz1EuOitqI3lJjsrWMkaDW1Jm
9ubMaoLOHhc3XCKm7AqlOceosbmxPCy3HdIeB8iaHX9Hz8ukBSGCILBslz9psUtUu0uWLw9J4/eU
z5CJVAiLVTPxjGlQg+uHaNceSB7apCYz09uYlec6XZUGmEY8SfB764qxBgt6P18WpCNvwrhVD4LX
nQvCVA01Bsh/Gd7eCngMnQYb4kjwI0319DtNq+h2IgoIpsJpDoA9f5o8m+IOxSNd1IUF9f92M7Mp
DwHv8WRJSoV8RtWztU+S0naQc9Fef59mkvlfonbt4Eu409BdCaghgYHKqmGMMJ1Hd0H0oPcLNWEi
eeqs+gMhsIK8xtoWstsZzvpcTw19snpVx88pwxElGq45g++M8aAMmBPCx16hS+VTmgsiElkeehXF
vy42flXKLBtulENvgQhulkTM4TYjtbymad/naz38Vuc2R2q3NmE3W5ZSbjy57avF0+Ime49g61Cf
YdjT5CBFcULyzbZoP6apavxcm8r8EBeR86GNw3b1O1jIjtoK4nZc7q5o46EUZwGJ4F8RprzwqfoA
J4mhjCAUbLX+t2uWPigSoz83hlGeHQu6ztohqO3TUOE5lD+99eAK67xOhECCf2Xj/YYwGsI6E3e3
C6PH2an7ziULNR5NY+x0b4pV+9dfWARhhJKQDIJh+8pnqPdUisUss41DfjIBgniLqVXPihXXQVf3
9oEnfB3mCcpqHbwRU+oC0Xe5v5VjxOoy0unr0XKA2iTuTygf9F6FnASJswJ5MONUB9v6+npilCYR
unxM/YLUuDTqZGlUoGwA125n5l/6NVGpQY7GUwiC+OBNFp58e36gJxYFR4rIIEAvTUXpIE1LSFoZ
cxm9IpHCdwi5GAe1xdcOjgW9sCJ+xYtTmizanJQmVfN6lay7vCmHBxidyPe6HOJiDVqkv/lstKGA
9RGk82xeGgxtJZcmPDyJaw/ds7rmHgBzxFbTFtwnw6+36YLy4PWzufvZBBhTgOBEm+jSKEOdmsGk
D62pPu4+mDq6o0M4Fs9TcziksmcKhjBmLWAqpQixSeSqZug7yeDaD3oJiYk+Nt7QpaYLacwR2fHe
DdBEm4HjSDDqiJ/y4tuRWQg+DDBeUY/2ZzkajkfsEH625ah+NNfJcE27OJp43zswFItosQB7FqIQ
l0aTtdHaVWUrURKvp/OsJO37MbfVAAqBpvcQhoWm4PrX212nIBfhVYSoy954UjlR2FMbYGHTJOqt
LZejzwhj81AsDP9ozpSdoSuozn9jlHRczO1SIt1cP723E6iRQL50uVwx099/Gxzi7liSek9assnL
SuVoodu9ZRiakVYR2jEAjtvenB24ZxhczLI1oABb+l0WRb4elrFXFwiaqIWzHlTktk/UH3sErYwE
4D+JXS+/ZZh1jryMyRpMWd++F72mc5pNw7csXJo74IP2uU4j+f1Qajqvbh++VXRP2Ocvr6Mg4nnl
Ta16iEvVnFmvFX+z0nZGO5i+pKlPt2iFH2n77K2W2g6qufhvQMWb3a1JTdeYplIQharu5ksT36V1
KZenuluaj2iI94GiLO3XcJjzh3621W/XT9Te18Xt0aOkmiYi+MvdLmykqNtuXIMcdmQYKYzM1+M+
fzQHRXGlZTia3HxV5P+zvZS5FUQGaUNuY4DJmSUhK8329qVys06r9UskZedu6JWA/HXypVpS0fBt
5HtdyeKPMbC1g6hg6w75DdwdFE5IV2hUGpsHc6aZ0fGR1wBtw8WfQFJ4qZHmXsqsUnB9f3dNcZLI
DwBpUa6/3N91igq1olcSQJkyPOlxLp/6Uq4/j3N5NO+4Y4rrwiUlv6TTvAU0rn1i2F1XrQHIRvOD
qRWkBlOW3heZdLB/W9/H/lExgaiKtwRokbM5tGOUSiA4IjlQczP2JXmFFnBepB8RYf1TCgOl5pZ6
0R1EBXvrM0nSCU35w7N5uZVazYxQWbCVVidbXgg5DV3GJr5tUrs9eJr3TimgIu4FAApmE7crRL0l
lQxFWoPREVMfszUvFAZS86ag3/F10bL852ovFhy9hnpS1tqW4ciBqPGNjwwbLWhSxbQuMJlXMxsG
k6R220ty0GfTFynSpTuj1Gu4WsvlFK8jfRmGT494nnb2mfhVFJHgR2QuRfz/Fy/4Whg5yrmREpCe
KGcliqRTbMzJh5nM9+A92/F+JFO0D4AKUPfdjtYVJQV3xcyUIFQaO7D552wrcFEnhboEjVYPDw4a
T/4a8/JUw5wdJO6vVyr4NoRmFrPIXJrN5dSkapaRU1KC1qTGPhdR/G/k5K2/ROt6e90PvPazYuqZ
pEuITVC32EYoRZu2yzgqQQEiybOKfLgbZHW9q2undrW26z9ft/d6Z9GMo5FKgZODvEO41jJVCH96
MCec31aexpvO6n9qQ509G0pV30udo9zJfGl3rcvcv259Z2MF6yXRJiP6lLs3DkIN8zCq9FGI6ujl
vZTE/xVGEz1bXSafrlvaWSfRCWhDqhyKaB9cHtbFHBZ7sXFFc6vOQeWo2Qc4+ZfbyCgpeC99d19F
VuJKalr5ejo5B+WKP3MaLxMi+l74WjhbOKnAVrdYlKGhId+V4xKYmRprZ80MM9kl41PhMjej+LGj
GOF4ESPoP+1a6aaT6ASmXiL36fuc1Kl4167QorixGjm11yNcNv+ZOlnue2L1+n4wi54aFhxWyW3e
pWHrNo1NpSuzhvCcF1NZH3y6176d5gSNYbpXrI1uxeWG0hRvlKivuP2hXZ0RTZsDpZbF5lE3yaMa
na45rMzf1z/jvlVuoCpYFgEqXVot2hyqaxmrSTGoZ6btpnO/oO7oLGX/XzuTtiMDGX+/bnTnlAI3
tgUVKATbFCYujZqTVDoLIguBkYe9i86GdmsZ5YxyNQLsf2EKaVKI36mYU7m8NAXET2vN3pKDpKv1
cw0I2sMHSx70ksXBB9z2DMWJJHomJ8EOwJyNKfiXi7KKMxlRYTvztCRdzmZoJ64s2eY7J3SkwEza
e+r3bfD2NRLPgRAHX0cIvfmGyErFSw3eLyihO/VyJczPSmxZJ16Y6ODa7bzP3DahEsYTRf9mK81Q
49HBzKREIMzV3AKr+7qsTnsCu534mTw3N33bt3ezBjDeLdu08YBc9gfr3XHp3Hiyd2Dx5EVbjGVi
RSbjlC3HR85XLx2K4S4Z0/hnoyrDjTZa3RFn045BQa4i+H3BBYGTvzxEmh1FqtY0SzCg4PwpqpCR
DGka3iaa6gQSKeibow8x4UhDiciFPulWgiMzqcfRcJcD20yie6m0B2BsWggtQ2x2pyqfx09LZ6mf
rh+j1+eXYIdSFvNGIKBAdl+uUh96zY4rtnUAZ+SJwpZXMC74JS7b8p65kh8oEtq+ZEgHDcHX3gBf
QJeJzeVzkn5e2tUygrql5cVUjc55n/UZDdosye+SLI8Pruhrb3dpanNFo3nQ06zCGzh2WoBjg7wy
jwz7ndxq02kN69pTtPVI+nt3faCLZKa2Bc/YBhEiV4vWxDVfU6n09F/A18Uvy+A9meLCObgZr02R
T+LkBF0cM83b6HmqzcjouwVtR+I+b6FQ9Liq8Qe9tqQ3+1WKPhwXwN1cQwDLlx8NIo3E7NoVxF/Y
5l4BYeep6mzdtRJJ+nD9XL6ONAQCA1/DnRf0FpvXok5gSmR0DVOWOtzW09i7ktUWJ2VOKYZwHt2l
NHpmAQqG4NFKPF83/wp6CgWRrENlS+UH9AsDeZdLnYZirRZ0OQN5TZrbvpzNL/FoaS7FIuWpUvvS
I0jqbsq8Ht7ziK6nnllKf0TkLPeimY7HgXfY+8jA21G8pVcjim6XvwdhZrMNIU4PinqdIG4p5M80
R+h6KQgNXl/76/tiK7ybpLQ4Bbpsm6NrjmZYaGtYBpGhlR78lr8ms3bu0rHvgmrU1g/x0h8Rrb12
Q8ImkaWIX0V8ebk8ObfCJie4CzIpjPzckVTXlMblccnywU80yfabZVFPThdbB7fntZuHDwP2fb42
0200cC8tr0Abo6JUq6DKY4PIVVFu69Sez9IQKu5KoPT+7btLeomvJ2QQ8NZLe3lahlWv6FVgFJMd
JLKVeTCEJYG9dvpN2mb/UM08arnvrZGiIkPmgikTb3hpMyNoJ+STqyCsZtVLrSYGYxRzmeQ59aLK
Nm+vr3HnsBLW/n97Gz8xGVbnVImC4r1eJ67a1NZjtfTlWbZr8yA22V0aBUSkG3g4yQ0ul4bAZ1eH
3VQFeqOPLlygFBHKWgIXHQnSYuftFTycAukPXL0EIkwMXdpbqi6PyVHYyjmLbuys+j1mVXmeWxgr
28FwDnZy7178QRWgEEHcvPW4nWq2WmYPZQD/mfElouPvOVaS+BWSYH7XKNaj0bWZl6VacXAvxEIu
Uy2adLCxsRh432gtXC5UZ9Q5z5naCeIw7t4xnr48mMWYHVSZXgEM8LMvzIAIuTQT1bW2KItRBrT1
E0ie+8jX9LZ7sMPofWiX+l1sFXEQg4322ojRrDhlt/VpmB6Ql+sJ62f9YFJx70TRHyL0oysG4/7m
C7d2Ta7dWxDPr8sUNGmPEnxXFMAf1+lkx/1RzXLXnkOIwGy0KJVuTnA3mNokMYwTtKqd/fo/7r5s
SVJcy/ZXjtU71czDtT7nQQw+hYfHHJH5gsWUiEGAACHg6+8iKqs7nfAOv3me2m5ZWVVleXgIhCT2
XnvttZjaO0+1rkvV78eW5YSmVf/69fY8PSKSFrzBZ2BxcQTZWdshTcejHXhrkgbYXijSmEeaOSZg
oLvnOtpPHQeoFM2wGuRDkOYeP+NuNEH7tc0SJryuHlCvcH138spNXfPuzHo69e6aYVK8TFAsghDy
8VCuqAYIkrh4eC719qYcZcDLyrmNWyYvIAOGM28UIL99PaEnRoX+FspSEFydRZ0WE9oDjHSG3qhC
iOe2m2rolTXrwZKtEPD7orI1P0O16sygJ46GWc8C8oUfFaqlAGQGUm42eQUPO83pgWiY8T4vzTer
N0QAdxW5zaHHd9NKrTizQU7cLbScgDXhRYJkfqlv2UKQaJIG1Mw0GQu/5OgUkF4CiXS9z+8cu9H8
1NTPWT9+6u3CCxpCRMi2jVnV9tMclyVANduo3QDU4NoOUUSZIBTMe+sFYbG5STojHkMGM7kDG8AU
3o1ZFz95VZLWwWArypnXznIO5quZD0YoTIH9B2u343U2mqh0slx3Z9fJcZO1QoRTw7PQ6mAMLnPo
msYV+10iIAZF2A2PVIA2YAMsFUSgD6tYNC/iwKG0fMBsl49jc7YvfD7Yfz34P0YB9whEXaCnn/h5
WuwB/upZDA0cZlwYXTt8hza/EZh1Mq2Hpi+i1qgt0qVptSt798zZtDwr5tEBZs7wsDmrDswT/wsc
bghhqXQwvSAR9XRBS2NrJPDTriVw6q837amREAwBsgEHYW6BOR5paCpDQpLCDWokPJJYJdAo4rqc
f1PLqTzD5Dg5GGg4c+v0R1vTYjDuWXKadBDarSlvfTO2G1+iKJr5hj6Nd1/f2fyGWj7Bufn278EW
r25meH1pdiCSD3HufM9bqq+7cbRX/8YocyKIuggiomU1obRHQ4v7mWyLXppIT1trTd3Oufl6lJMT
By4IitN4RWD9H0+cI2s4roIuH0DpkF3HMrkHFU5EIzx6z9zPJ5RrXnqzPiZoPcg9P1WhoHPh6Flt
oGcVBFVgoUbxnZul5+P9IXZ1QzWfx9DRhjBtuzKa3r1CjHROv/jEuQIHjJnKAVoT4NJFMCBrzlK3
BS0fkpHpdtBzjagatzeQuh4DLVGmrdKZ8sxLcxkP4MYReKHFA9z1mdax2HOdnZlUTTMcZnYt0Fwi
1Yp0AyvvWT/yg4Js9sxDPTUgoue5rgjMFBoNxw8VjSxxmkP4CcXnGB1OHN2kmG49cCdb2WrZWRfS
E4sIo4FBBS1QRFlLcYY+KepMmB5khDutWjs167fUHO3IQcB+Zi5PDoU3FIAfHC3w4jy+tTLuC6+U
rhvEuiwDzahVwoFER9xEX99vbw1AobOE99xZBpbm8VDtYCMBKHrcVcblhtbJS40+gGutRQ709Ugn
Xgng+kDnBlpSMEdZxjddpvQa3GCgH9AU9vXY680jSsEp2tes8g4ZrL0r4ynx1UTGgLtlcmb4U3MK
02e8j8BmBJF7cQbEzcjB2AZJlQFUi7S24Svp5m3QjMPL1zd64uQEjgb0FZATVO2X/BAKtyJnGHCm
eQwtzdxUvG967tVnXganlj9YaNhzaOWdiUXHD662S9tqIMgSdI1kt13D6CZNst43W+GuNVTt/K/v
6tTjAwF0LlCglRraHcfjCViOOpOFmmvR9mLFXLt+41atX0EDXqcEnOc8snu33Me24I+l0ybn2nE+
ZXnzCTNLZM4drtiAn1DmVHo2MF4vQNe9mkTSamI/5qJ4AatcvW9oXUaZlsg26GrbHGBx03Yh7A+9
25Q1DGLZXuo8pF7S/xsLy0FWDSuBORX6pI0Qo7bXlZMH2dfJiNA6MxLXgO4QRzHwzGY99cwh6YVe
ulkJ/BPPyUxUN4MmhRdMHHIDQW5MZkEEyHlozjHt9BaHV3ymqfnkrIPlBHrzXPEHkeP4ueOMNdwW
LdZBUdH0PuM6XUOuqj5wmtgrJESVJMagz87ptZqQRLXK+7SDdzvI/v0EVFcV1YtqsfgcdebESw6b
DFgmaEF48yxBjSIxCyFi7gVuo+FNgzlbTy0GpCPwzVrrqpQ08HiNvt4FJ04RnMvwG5lxzRm8OZ4N
q+Z5gpTIDdBDOSFTMCDHblk9bIWHKfh6qBMbDpgJSB02XGOw9udL+SWIlRZI6hrD+02mShPCdBt0
B7ut0Uqdd36HFGFjF+W9yVkRsglSll+PfuIQwxJD0yTOMOSjy8JVlbRdZnvUC8BTNNYNHN2RIkp6
5lA5NZ2w9IS2x6wrg5zg+B7N3p6MOMc7FY3yz6VVJvcJ1uAOpqnpmdk8sXXAs5rZgbMELoK045F4
ypOhZJjDHoQ1v+LQrqkgruo7Uzs7e/Ns/fX8nRoPbfF4eSPNRPPp4r2qppw1qtF6oKh0DJ3p+V3b
Jnyl8Kr066I4V0H+KOwtwnWYv86FP6j0A29a3F/bJzkeUuMFoqRllNK0hyKz0/pc1+vt2CrTmnK3
Jw3MJcls+ktSaObuCwPL1pOtvRaW/QZpPd0fbGDncOKTZybk1KPG8eFg7+AJoBxz/AB0AUqq5xVe
0IjUwHJO7OuG4fgCXzEOv577c0Mt5qLAG7NlJYaShco2meYw1OqM9MqC8MSZZXVimyDOR7iLbkGU
eZenEE2oyCSEPgJu5skK7amo9E5KdWabnFhMyI+gGQmxAeh0LfUzEjB9uxp2oRB5VfBcy8lNiJO0
WlibEu1KnWv/+HoGl7DQfNyA9vCBs6lgQCySPxRcp9i2oVYVw3f3XnMBQzlxsVfqdHwagfpdQlqh
I+WUFmfu9MSjQ4QGdO+DmINuosUqqWyme9LCnc4GBi6UDYiHGvqlmXB2BoE6eY+z0hIGnO0C50n/
5Xyl4wjEVE/ioIfGzjv6LqCzRhW15BCR5tnTaCX6pdMo8abhXRN9Pb8nbxP2wnNHHMglyx6X2erG
cKAIggA/0x/4CHrR6FpxQbyqP9c/dGosnHsz5wLSx6DwHt9nlTnGaA82ToY5ToAvqrvN8nzrTuhq
+v27AugyZ4EoJSNMOx4JvgwD8sw6hgBaypXQSAQYiaJnlfBp3qfjmVfUqVwbXAdwoMEvRRvfkqCn
WilsiV0aB7Kv9IR4zOq+2Xom4P/lqkSZcnTyxPbD1PEC1izM9Muyrc8s2BMHAK5hZlqgK33G34/v
mcaJif6vEvcMB51HCD/ze47c4sytngh2AOqjKgzg7qOl73gUvDiVyq4cgHY9U7PQZbRCQ50163Rr
gQktIStStFb7XZdUHAMATLBGAWcg2lzqLap6leepqcbBpDXWN0uV9l0mk7vfXjVHgyz2oZfRcqo1
DDIYbYxOE2w2vaJJxLiUZ461TwX5v25obq2FcDskDxfHS94ygFmGmM+1hL0KpyvudT2fnjXFTrej
MuQrLo3sIdGzwQenrqbb1m0qRjoV7Pe+H6tzy2e+ucVrGyECMBPAvyCBL6saiqSGMCctDgTVshWA
2yGCWd5swBRzUvBz0imn1tEsJYbMdC7NL3MVd9R6C94CGE5PaJyTBj1GggAcm/oNSmTu1dADo7oE
Z6I9F6GcOIbA2EPIjp0CvOZT+bg0Bw+tGUrgxiaYSNC8v015wWGelY/m78caH4VxaIfPRJMl3qco
TiGlgR56pdAqv825ChA45aHUWLr5evWeeoBzDf7voRb7X0M3vVu1UgloyYygGDwRQZK0jzxFdH4p
XO3MeKemEe5/M7EEShggHB6fBJrHY8mtUYHsDUdpPNbMNz0dHpkm7Iev7+xU5jeDXagRzIZyn0jl
vUOTTtPxxEavGp8nA5qgBDIbz4JDjnjQbf12Ttah41tQYrPE2UDgxCRcBR22BX4E9NHkwdfXdGq2
Z4YrEDgDfalLE3EDqvOFo6hK0DoeerbQatgfOGQUSAlBhw36dMXverTPJ4Yzk3iQZyLLXzI7xqLm
ijpWStB0eYcY2oHPlujrEDokl5NnsX/jMATGAbUhQLfAkBaPNxUxyghahjl3S7bOmICRjIuGl3T2
wf56Lk+tJMeGjD06XEABXVY5EYznucxwFqJLPL4vsuoJjBUv0pzk31mzIF2iGwK1N0Rai1NX87KJ
pfagBNOgO09jT68bs5FBmurnupXn37Q8TkGnAHseNCCQTed7/iWmGx2a16OH9ZEPehvUudmSWBnO
zdypVQgAGL1ImDj3k2Y8kssJ2A72oGmPzcptpXwEHzAmStHlUZKjQ/rrJ3XyroAEo+cCLGFnmYsr
qiNGOWsyirxSg8HJ+LUYMzDQvx7m84JACgP6ADhM6N76hKioE2QJSyVLQova1WPRgDHs1+VYXed0
qtszcdOJwRAvofMJLyP8a7kmhk4fYL9ZJeGksck3Os9bqbCu83tHl38F+v/xOvyf5L26+uv5t//6
T/z5tarHJk1ot/jjvw71ewkQ9P292z/X/zl/9b9+9PiL/9qnr03VVj+65U8dfQm//+f4wXP3fPSH
sOzSbrwW7814896KovsYAFc6/+T/64f/eP/4LXdj/f7PP14rUXbzb0vSqvzj50ebt3/+4SKz/Y9f
f/3Pzy6fGb4WPTfV+z82bfFcvrXLr70/t90//1DsP3VkWyCsAcEDsPtBUJbvHx85f6JhbK5r4tNZ
3BurEp5cHf3nH7b+J+JBLH1kTggKP47htoISKz7S8BEaiT10sMxKd8gB/r6+owf13w/uH6VgV1Va
du0///iAdP97P4NSj5wXNRBsttnNAFnh8X4GTYdqpoACT+qk7XWbedrGbJK72O3SORyLN14D8wld
TJCHBZ9zpbtZepnFhb5Ns7yMNJwyYIvR20TNzfWU0ktXOt2FqnT59aA5V7/M7s+r//VqP9pcl1eL
eYFyE+pRQO0W+Y906xiCYiXkTGKtfYjLQnP8umrcu9qobEkqEyRbknkbQDJwTpSm4De0n6Hpzsm0
DWrhYIri+GRRRg13baAXiBS06CrieSKjxEon4ZFsVN4hgttdqpx1lxl3YlKPJgSZdTObrqkNfQpR
TdZtDfJT45ueYkwEFQmL+4oev826jC7BOf/exfFwA0kAkRHdVvIrTY+hAF44te6XTVx893IGCPXr
GfqwMT+eITxT8JNmpXg0RC+LMJ0sJtNiXPfxUiVW1o2RJ232rdDhX7mGODf1aZ2CIFu5aOxIEx3i
H/2gWXeCtl2K0oZT+rDPhjiqOlItLO1av0556TGiWBYLRtM4l3h9+AAvrhipMy4WxTioei6hF5z1
LeBvCCc0RqLcdmVcbNTK0l+7wi0b0qQW3ap6Hd+nFvjTpBIT9ICnpImcTCQcLikcHhXSUMcHlRvd
Q8zqOvVFnMuWdHFLb/q6Ha6HXgi0EMFVngxjP9Y+hN1i+LwbQ/Y9NlEzIzXQ37BkCkRyvKk0QywQ
+oax8t7PehOUA1WWri/GbiyCdhjq60lCFCFWasFnM+x8CKRD75xSxk/C0DK/tym76VKnfhYqLjuz
pkwPJq8W63JI6OAPzFW+UV3AqkFz27e2qCGPMhSAZETFmhHqpba3RzuLcgX2Q32o2FhAKBuu4tdf
L5j5QPvlhT4fADP6NJftYVKLjbUALxSgqE2sKpovDZ6uGicGg8PJ7IYYhRun/pA0dh5KPaZEKW1M
kZZ4KMgK8yaTRmH5ioLH0YIFZzb9Vepkjhnizafd8T5BVFC4Bj8kOBdb3zY6EHddmWR7b4QjI+FT
3FAkDPW4F3G1rtHKIEkD/Esjqhn3/tCKxJdafzHGbU59qxAmvqRglfKRFiEFxea5LBXxUPTV1EV5
jiC1atFdVoJES0li59ktVJANF61ZY+MbaoZ0DChuleOmxhHsDqmMFw7PiVabdUbceKxCg6LXwVBb
cDVbHUbjCWv3jqgsG5xHvb6E/IUadL2k20rKISPp0EEdZipMfkEZfsAXdmpcpbp9UFp3CEpRCrqG
wo0uELQTb6KRWo9JVNax82iPzGoju7LoLfrJmiIAPX+nVolgvmbVBwg6Zt9sXgwXJjOKGx16p+dM
LI7xub8eParFHnIQdJNDqen47C/0KUcE0em+KLC40rFRL3JQky85EPAVuGMQiLGK9qWaqHqGl7WQ
Wv05NIB7NGGiyRRM8uOhWTK5MYOyod/qNTjWSj18yxAH7hpLh4RvX2zMTvAV6j4wBERNBEzzOtBT
QfeKx83Qq7FUJKwQz1R8F42LH5cFmGtuopqxJjDnji8LVmXV4Baj5ntyhtBNp19ldQvTotQRZMrk
FBkQJ/CtvCmI1Ss5tn5S3CdVPIvZtAaxjV5diSY2ApRn3XXaUZ2MtZH7LTSUNlItBgZw2XhFTMB9
3lrnakqOjgtcHKYQNkU08VFYQhXg+AZGYbImp57mx4qZXcCddhzQRqyP5TrOtdtZeqf1s6zxntSC
QR4jy5tDXtc/KMtineQWRfe0I4WTEUD8Ov7JmHowc41nkT3USainzRDBGiwjlYbynC8l2ilIXMLA
I43xuTJp7d0AYajAyUUWjHKwbwrLGX0NOVcI/S8I/qQ1rPyqZhzf/nKMocMs+tYohyyWh8luFOkj
bUvv9M5O8PRzrzmofVM8G2NsNkRB99w+i6EbWLqs2BiZGd9YYEBfsjLF8lWhwokTi1RNou0Ue5wU
okjP3SEZNDMfYUEatajwrpscx5VptOOT3rn0toC27xNLAQ6RVKc9rHNQNrsxc+hrOY01bIpptC/U
Lr3n6Dx9hvSuF2hjC+uiLMdJ2Y+UTmei949EavEkgZ/hTEY5bg55FtWcbOp0bdQ0zXfadLqLrSle
08bM4FFe6j6bNItAixnvDN6wHTI/6I6JwQqhnOFuJK5y7myMQ8q65sJWbPMMDv2h+Ly8OmAkcG8B
AxvWXvM6/CUNbJN+NARV8dboWf7IueHuFIXBrtjUojKz7Qjrx1ipNppXBbXhGcf5N97ncuu5Mlvp
U+phhZmG3ynoEyoBSECivue7SQPQ0CZZpLnUvOfjBH9Zk4o9dCmTKztWU+LA8ONb3lfZZcdsumKO
YOtmLjN+/Vr8PP0wpcL7cDYSQ2j8SVRGgTygC3wUN6jl+lXSmPlWFabw1SpuidY4zaYyu/RCq/iA
11VgFKT3hjS0wdAgJciRJBH2G7xa5bktvmDY4ozClUF4Di9RtJKhjLGI2GuXxaVqM83XSjO7Mp2y
D5WxEb7m9Jscmk3rtCk90rlPtoq3pGZuByG96OvpOc4tP64BkA3QXdQh5ta5xTGTplk3cMArfl3L
Vys17XXv9VrE9GQ6cyR/cHmOVhoyJpCnEfFD3XhOUo5X2tCOGQw6C81vk6G46pnjPeDGEGs7DhaS
iJXvKehoud+VsORtoTj4vXKM5AE4SdIEMUAKmA5Yyg5oV9qBoVJoL3kl1t6ERjDCC9THyTSqHZlY
Ma0yMMFLguapPFsxHJV7aBWWpDFaE2oBo4fyVV41z2UBVJtoKEBvHciiu6FpZGc4IR8vmsVdQ/5m
ZowDusaeNY7vGglbr6Yl5HAlIp6gHFBRB75UXkjqTvdiNE3UfuDLiHdSAnfiVpqHqjcdFtRCGgyA
Ib1tM8dqSMb6DL4DKq1f48Ybb9Op2amiqe5YU7YtgV06CtXQR22euTm5DwgVrKhXkqojWpEjvLZ6
QaQGKbAwk7ZJPJ6KwNRqz8+gQHMw2FS/yUZR3mD4nH5LKtt9KmTu7gxFd17g7qUhsAZ/8iKHpVxF
lErYO5D5YATW0hwS7l3BCeNFbhHu3tmdGJ7qQSuL0O4f9N6GAV2DsvAVz+1r5CjZ1kLLAA0/VvJv
QRf/IyBxBGJ8CXD8L4QuZkLE/wxdrNKX5rnonptfYYv5Kz9hC+tPkB2QGECzbG6t/th3P2ELfISw
GdVA1HhQuAJn6b9wC8P+c04nwKqEaNKMHiPb+IlbzB8hK4WsPtg9wCjBn/gd3OIvcPyXLQLkdsbM
5yuEYjEy3sUrCExGmll19UPTCN1Mm/qO3WhPcyrf+e5A6sAO3/It21J/utDWgpNqJVf52tl5u/Hd
uujfug3Oi8vyrtgoh+Ite9MCa13cTVBpfZUPXUz4M7pK/XIz+jz01rpfb5I1Qs/dtOnfqCSOTrif
bIuAX/Ot/UyvzB/putpbF/qzRwNA51pP9Ifmrrtot0oE2OHQBUVUBghmN/mDfl1fyDC+hh9MVN3o
vh4WVxB3uW4oMtzAvWNhujYT34vKQ3Ut7yWSV0ra6+nCXQ0X4qHb8BvlYLzqW8h9RZCFuLBX+aUV
8VUcdOs8VLdORH37R3ZVbXGVl8bOWccP7EbxiPfq/lAqApoh7f1kLWwUrAm3CUxj3C3fxhi0I83B
i6y1ep8MB76tvasXsU+3DL82uaRX49Y7jA+Ywgvcww89LKN4M5F0a/vo+t+VB4c4pI6K2/hO30As
w6d+698x3wlZWF+oW+OCBr2vRoCK7uJtGeVh5ZsBnBdX8r2EtboI6ZO1rrZa5EWgRK3FPr5uMpwe
u/i7s85X5u1UBMM1JEg7i8QRZExav+78FEZyUFnAz9M9al7JS6Ht0Bcrd9ZG+LZfRsPOwHUNF6P0
me9+627hAgm1NGkT62m6YOv0ut7xVc5ItuFrOGr7Ge4Lzu+YlmxDN07E1tUq2enb8q79rlyyvXuF
ER6B58dEDekGoaeLac9X6QpGzzfGmrcke0s8X3nMd/1Brtwf4x4Ok/2jd5OQ4dHYdbfNwbWJRlcQ
PzfVtYcLRW/rWr1MIy2EHd0Kb/VIPLvbcYtO5gAOI2ynHZRbrM/eT2l5SNnaiTRS7fH9IPWhxxrZ
uwLBX+TgiayKoP6GaIXwa+TmnNCOGJeYNPRiw85sTQVp1EC7G+IIhCaFRWrq1xd9JH20CrEX+M8H
0AgOoLSS7K+YT0y/uskiJPWRsy7eou4uSYj9oJcBUnqJhp/td2RylLhh7AsfmGGoAGvGVfDvbD/t
yqg7VKAvMpLjV7xlWEaqP2wGB1K9B5tDMra8mDNz0ohIs5+E02An/8B7hIzejyLeWXAagWeXsR6M
fUeuXtvI8YchLHZgQPokBidV9Y37/nq8te4ZsvmS1GyH/2fB1mr0q8JvX0VAyXBfQFLJXzdVOA3+
qMPXy1eLC8ahyijIAMqNBZAAnVLbQiXduFZfB7P1U6xdNYyh/ELGZ76dHksYAnvbJOQBmsaybfxa
3YkrSEjTEi8v3MaWb9Ak7TxDKeFg3XFQCez1iP62S+iRhl00bssLcwXyhPpu3cP8sA3ag7itgxL+
OUbUHvr9SPqcTHvrwYzQqOUXMCwlYByXUYUA2wGgBEleRCWpGShmTjIH8hObpPBlhxuGouQdZAWC
fmXcQe/jAN/Ne7jyaYL01XXfB04HilNBXIdk++rKfHPRxR0OUdv6+panER02TrEvntNbZWOvPD0q
icJXww+UzNBdGT5Wle/BDIXk10qITb2hAE7bsDOeMb/qE8h+uvkI+83YZ+9186iEuRnkq9nFWsLI
bI0GXN3dG0VYvkiFpPba8fwCKp/NDrlx+w3IGGGhvOE++hy0wKY7Q0O0Fs6hfwMYN7B7kmuPwE78
vPpOAd5AWEAGRfwap0VkRMatmNaMXg0a6fqtHuYPNn7mm7mD3EJ5z9mGPYrHdLIA+BF3XSPXhNjD
St2jFuN/d+wVZJHah5xGtv2AUpOnPrYJqdaSErXz1TRsi0Atg+lJeIEFgXzbzzej94y5Hm/hqeiu
5a28dR6wpvwSq/uyu1F7H4xSgGTNtrvOg1vUcC0fWELpV240yjfqXiTedaIE8rF9VK8ho9xHKpT+
lCgj3QqqWGv0CZb3ypV7067fwIIr4QsYFKSt94r57OxVRfjiiR9QuCJtZMVyryU3sP84ADwbLFJ+
d8S9YJKk3FnpEF+uesUfXkGGWkFqjxFnkwaF3wXpjQwh1xSPPrLrAJgYvcPveSp8ek0di1QywubQ
AoVuoV9R73Vvb7+gn5CkQTarweENjHODoNO3tB+NNCXGitt9qPGwGgmwJXcvmRngfGOcOH2gPBQ2
gb2oSeyO6GyfPqnlk3Zouu9asnE6XyQX7Q+jGwivX63m3jtY+U5smXdhqquAh4JgU4mgH/z7Pgzl
K2tha6YS7EQyQO76MZne+r1WdKSu9SDBQRnW+971cbj7WPazUcoqxwfXIupglTT2uU3SVL3CG6sk
9mvrksktH8zUjOAv/gjegdyXIshv48xXauL1YblSJMm2YiOD2ucv7o17CcQETgZ7DqSnJPoL/tHt
i+14ER8snwX8BY1rGwyFh1r7dlhcuIAiAWas642Nt4v5nW7ES82J3IkX40quzZ1lEtmTwSb5VXXh
wjzmSVpX2hqGs4Ee4V6lb2iRM6zwH9QkKgANkEyw0KqopGusVYDgqQCWs7bc0AHppt5k6TaeULlY
d9aj1P3kTWziJhgmYFgAvrexjpJuVDmrLd1ikWE193uToYRAxDoNnt01HYhWRbYbSXsbd1dqtS2k
P3TBm9r46k+A4bfC8ruK4e9lkfAoJl+9V3Mlrl3+0P/GcBzx6RfhOIqZZfs+HkXj+MbPaFxHWO0B
bEG2DUr83B3yxz9+RuM6iohgM+Kv2WMACTm+9bOKaHp/InG2IWOBcNs6qiLiI4jgzb0tgDtnNbrf
CsaXNQS4Gs5l87l3CzgyFFOPs1WUFbphchIskIZ6O1uJ8weFi+zSqRS6E5BHCiDDCXXKpO72ntq2
2wb5Lams1DmDSyxI2uAi4UpAG4DBk4uZAJn3+Eq6mJWZq5cDyXiO1qMSsgyrmk3Wi0C73IMQwvfg
2rZHNS+BuBkyoFVjyeQbSFoWYsaxs67NWeCj63sGeMDW0hulHqcz2f0xR+zjIsHQRkUYToEuoOYF
ytzbrRFL5O+E9yKLFDg3rhpgCQi9JaPcZ258rpXpE5yFeUEPNMiTyOoAGy07e1DlcXto6aJEigIT
m9Bholb0VtFUhaj2WEUJ2kQDJRZPaW4nAbieBsH5a5DWTXNiuiPMdqHrv5K51QQf6/y3dvr/pwk4
tsEXOx5Uidf3o/2On/9rv+ven+jBQocpRF3xsNAY//d217w/8QBNPMJZ3hE/AmTu792u/Qk5VDRI
oXMM0hcfafnfubf5pzun3RDchZigiv3+W9t9hp7/O/MGJooKNvpVZq8CdBQDHT3eZLLo01Kxoe0U
V2O1jQd7Ongqp2tl8LpQn2ZJX0f213ViKKtOiHSdAmVa/zJZJ6gA8xjLa5gt0XEqAkr41NY8oH/R
YA1PfJQ8tHU1qfzS0ZRmh0q9+9cKxYvkNEdi3o7LobBPVR00DkzrUmhpYEpr9aqnkMZBoNfp3JFo
hm3zc+wg89O8ejiSZzoIHhbA56XNYt7FroRcLgQphthCl0M1rKGFhKps0fX2pXRYZhIr5plBeJnC
P0Edma1sOLhLr5Y1ZvtmlNZdnJR8DAy7qRFCo4h8l4/aoK1lX6LEzmUHskJSaXSujvctardOnwMv
ULhnk1HOoRvgtvrbAO5zWNVOmYZDoRltmPBOvjml7YTtIJOS9NlcHKFoI4Ky5zhYYzi5EOonGpqT
d03ZmVPUKKgq+UJSh4aNOtXmFhXO9lyD06enM3cmoy8EuodopQJl8XgxDoaOLhxFhdddMrzafEii
GIW5M+3Ci/MT/bQz+DyLkaNQjk7EZW8N50LqqQKPwrkpZA3RYbkb48FEAqm5915vNKGmWGNHXKXK
1l6iaQfpMoSeDRoCcq1DuzYUE/0OaqcI67CYyNe7YcGXw+WBGI9SEQiA6LyFGNjxJDR63hVFjcub
Wohd1K0NvdVaAUkWBizAJopMuft6wA83q183xex+iq1n4yzCHoRk+PGIA5x7U0h5KESv+vReY7mb
+VSd2DqpCv6a5BAzh9x1zx4tXueIhssaVmcod6WhlqVo53MkeB1658UMhlwMmX3RmErmZ0U9Prsx
hPFWtZ4jZ0S0gEYyFRo051xJTszZ7AQF0Th0N8JOcwGxC+jXd/lUYuGo7H6CbcAqNZMUvefmvta9
t6/na3lcYbrmzhBQs4GOglyyKLUrqMkUkwGmipkb8T42J3OF/qnxUCqxcabr5kOTcfFooBEASg04
mrOv3uLGaBnnii2UmJR9CjExVtReGvXY4KGVa8q45q4dg5LuaW1GRstM3ier8a7AiXAdn5U1KosQ
ulZ5BD2WDEarIFrct97gXNmZQy3AC9zQkQ33uRWoZmHQQIU5ziWTXf3eCYuXARoemw2KETBOlWnf
X1VWDaOJ3hjA2uh1vVN8MDrUEcFOzxVSJaV+1Zl27B3woQ0zoNF6GaCMA6vVTqm3VYnyHmFJi8Oq
s6sJaFRK1UsQZka67imn8kxt86PDdDl/83t0llnAaWzN0e4vtc3c9bg+16GJSWEk7Wt6zRri6gNw
DnforXs4tDdPCYPSGZnazgZ4p9U05CBaHFBiyd6GogVfKBVG89JUXvz0fzk7r924lWwNPxEB5nBL
srvVSla0LN8QlgNjMRbJIp/+fPTVVktwYw5mYzDAeJtdZIVV608gtu6d2xXunedOKJadYi7NfZ/J
4Gvf5KUMMS8uf/x7vv3NUD8dBLsiFEIYyFTnJ2e0rPpyqpyKs6RuCrEnxnEClUmaOA2GPNLrzIPB
gLb+IJ1OEvdoqLByUMH2LhmW61QXNIXTyb30y6B5aXENiWaNoycWsjSyM7vX6Ra+LY7//taT3StB
X2wD4aXQEayZEM+kipzBK3ZnXsnp8bpt4vDlccW0N9eHDZv473cdNqvxrGrTSIpseetcK4+drF1u
bSdLn+HdVDWlsWVwDFYKfNHSIBlAzhzv/v07tsvQ+y/Dz8Cplp2an0Jg6/ufQZCjmyZdQ9wtLKCo
kvX8oDmN82wCMD545SzC1kotL6p9tz/z6I9bHsUfNBpOsQ27PyWke8T5aRhswIkgGHafDUV3DRjX
hvZSs0frteFG/x7rZw/EDgYuIuxX/UMsuVrraYJNlUbmkgFjLo17Id2uD7H/goknvXPk/o8zCUU1
hyDY6ZY6d6qPk8yaDI4eF6mqm+LWmOoIZf250/bTp+AH7hDAzE57Wv8iQQn6amZUqIHti2HW+23P
885UuJ8+BWgLAy9qA8D+9/Nk9mvPXwLGAldoiRyt7AiV4FH//kKfPQVTWor4vyKpU6BZJOzQk52n
JGJqa2xDysMci+TA/8dTNikmNTQau9M35qSCbsTMbkSQTDWFjrSqixm89+Hfj/m4tGBF8FXMjTqN
4OvklNXJWHVcwYeZy3neN5ay9i1/9FBC0zmynJavQQGHwyhr68wA/8rI3q9qzOxY0RuVjov2qZ63
VdAnezJGyI7lL9fl2jzJThv3VbbUu2YNgCBKuUarHOv9aP8cquCJOgh7jSQ/p2XetvaTn0JzIdgk
/9wHMWp9P3EcOA95Zo/59rLbH2nXAKFYdnsR2Is6w874SzZ5/yyk9zQyMPYEjQX4ff8sLLB7pdsi
oa+wBqSsYYIe9kEGt5bLg21Hbp3P3p7MQf3S6cvcC/2qSK7xf0ssrgpj9rWVs5d8EfwtD8oeYWpT
fjvaXozQO+OxH1f24zWXIgqsoSC7ZVqmjQRWwsIhmZbmvNHrEwaTne6gDvenOT1zOH18m5sBNkQM
gG48ME87SqpvM8LdzCBMJ+rpOrUMvHbleLFa7jkB38fdkpqBwg03CiJ4UBC+f5lcEyplG0DPmmj1
3zNerNeaTEuunMGfpqvlmULn48hIkSfHGVM1GGZwa94/DmkV/sEzj1uW1Q8LOJjU6bIg4WjArf/M
azyhLW03KAZFPif9QXNzOzk55MXkJfDpiiSsCKwNW92rL6U/tJdrWyX7ZK31/VxZ3ldBQNnDOAT9
UbdKDFgMpzz+r5sEliZb6uHmJ4xhhfl+2Nbkk8LaMWU9iOAvJnY2h1z1fhN2fWeNNAWT9VhVurMz
cuGcqc0/vvJtNzfhLnBb1W04EO9KEHSYhhAjr1yinIqKlQv9kPddlGngoP8e5unGvi1HusEEqyCT
oHl8sheOicjKQUOqLYrxJ1QxLU68s3aPp+PBJMfFGJ7vChUDMtrJQ2DRtkYHcQ+z4rW8JeZu2i8q
064nyzmX8vb3PvbfrYavBddsy1vbGk+mv/2W/5TlRek0pmj0loRSMcFGh8F/WBKLNtS0KDXDvS0d
HGp0vIWPHhxYggOtmvB5tekbwKj9ABhVdD6JiSUxL1Hb1911h9sRbrWzmrx7dhtQJZJwHR02mZa/
bB5hUKyw0WzuUqLKITU0Aqfk//VDMS50QKj5DZiUH8Zl49goVq2NtEHIC6VpWDNMRnXmKZ+9vi2B
EwLO1gFme3n/+paM5s1Y9eDD9dS9ojQoipB+k1Zwz3PmL1PhCD/Sg2l8lEPdDFweNbaCrMqGb1Yl
cBJfeh/z0GrM90vmwEMlxyxqZ7v1QzE1Wh9pWS4p3JFDLl/aMekt5BVWDeeuTmUWjWuRnKsuT+0J
TKbEBmvQk2Fr5jg5GRMkbbl20JkjWRVPRiD6H8O8EVqW3LskFIGDVznmA67++VOSTd21a7bWmV7+
x2XGQmOBbZ7W3LT+bnv/mZWjqLypSqw2mrGU2+dJ0rJvrOn/WKXR36QI3CoarBW9D1nD6SSLYm5q
GRldZoX4DjvHKZn03b9n4oc9msegHEeFq1ubdfapG0G5ThTshuojSoj5pfNE8GfMPRilXeI/YSpT
xr05NGoX5EH2hvt8FtfYFHYhzujjOdu8U3E0H3c7BTktYN/quKme3JMygxTFonYU1psPZRJGcg2n
FJuZaDmzND6ZRmxgnEpYcWLZjxbm/dJoFzwfUq2iKRU0zniNgGqFbFI7NBVx0cX5fc6mtI56D0nq
rjVHt4jdUXjmnT6m54I+PswnKoyN8cnMJjaGOf3+t+hWL9oiH8DkZZJfu5z6MX3acyZbH3oc3CqQ
d2+BxzS0aeOdvNyFArbx0EJGfmnClEGhs6eh0v9yBAZFdN+Cm1pBRll7op+TtnFvOjXPeShMAduE
ZoGGHmBKQYyN5gB91iMlMdHWq6wOssuq8obDoHznEfXuvEutyj2zHLZ1/e4o2H493goOZQudT/ek
cskbc/DJkK4jx15s2tSZHlpJA8/MAbw/sya2btnJs1BbmlwqtnBxULT3H0QNWZIsuHBH5ozOIUoc
wI8oHeYgCN00H/8MnjOoA+dQ1ca5nptXICEGzTPKPB+6kp5/hTBJ9p9stfFMNfHJXKFjivcvxwfT
9zSVags8b5IiJ5lgqAvoM7O6SYr+TInPveH0DSBA4JBHWM7GwPZzcsgT4WPINBWk/5oFhn9msjr0
FoNqNfaqmp18x+3Cv7dqnh3aHCmvhaxlGZalp72KfNGf5diYL3btFo+C7OmdCurquSKMo4rxcJhf
DH1QTzw+QeVgizK2+sW4MavMwqSDVnceKkKhnuxk0NK7ZihJ4p6F5pJ8Du/ahxSsnBtsMa3vZW5o
f4TVQw6fTGesdoGfJF/l0sDLMtvaOw6GDH5SY/stR5atEPj4q+1DSWssK/KDzMPbbvOSDt1AFG8b
N/syATtZwsVEuRJ6NMh+52Y3P66FtJOdraerGeIVgd+9hRLs2xzM6Qo7K6u/d84AfUNvDZiio17R
DCciwJv2Rrc4Pzto6BL/AR8ydUGn0d3XzqIDFDRBBROy8ZXOVObMvVaTXuVHXyzOdyeb561lh6W0
DcCRhX3q4rgcpFXZhZO5rU6iP5L2YE6ZX1wUXUD0kZrKPoiESS8hTmhLPw81qvpDXhTtw2g1/XOC
hhKeGfAdfLJsoexokrG8LVUuv1ocMW084XP7G72e/O5nS3GN/CGbo1Qf/Sx2xVr/1JVb70yxiOWI
8obo9wAndUw/i66/Cqw6wOalabTfndQ6SKzERn8F8K7M0JpSzTwOOIbBramrKQnNofLzvUTNp4Wd
PXtvjbOq+2VOgnvHG+d5h7mKOdE8Hscf0mD+IEIq8DO1JOog4dTtEhbFut7UpRjWwzTq8pZmU/0t
s1bru1s3sEHTpTf6qB2B9PaQKUx6Aa7WZDAjczvbm31d/IKolO2kZyXipulFoGKFEcdIkzuBbr+M
QtwGohv83UrUbr3Tq2bsb0c4DktclRV6YG1Jijp2PAQSYYFNtYz6ZGC8ursGxo7Y00yPGyso61gM
o/cbIbGGpWhjznjmET+mQuw9XTdKbBr0X6p6htrn1oNhX2D96brIV7UyD52ux6JwAUGAq1UY3IXn
Bb2v6ScUZeNq15DwGPCtUEG/vcF63ZFmIvW4cPTVC/Uln4m0RQFwpTWB3UH+LD21VyKRT22uTaA6
osi+YUIpvQhD7Om7SHAriFxPddl+dL3kZk64XF0na5E9T6bM+q/jpC8a5V87F7ugtEeM8QSxyPAS
/XrcoXouQE2dgvSqrDRoh0wYZvVX9MLb5zwHYIqMybRYmKvZ3ldexv2eMm75TSwtboXtYFYHxLXT
UynqfoCHRanOzxH1q8TzNkU66w3Xqe+3JX+P0I4GfJPXCu84Mp18C0ohZZoO2lFIVrchIZN6a1A+
jfri2lfl4kozbKVfX09zG2SHqqRcjfLCVmOI1mIZIznokDQNNapXBJvLEnrttNzlytbbUPf60Saz
ktjISzJChbzS0xR3UgTKkLuVb0GVxAT+IefzNMe51ZQLr7EOrKugDrwmwitiohbvyX6Ou0EGB6mV
0xoKVbXzfnBVhblXZ019DMzQ3CyVAkFRcxEsXNRHYcR5keiHwEgNON9FOy+R7y/ZL5V2a7qr/WTY
a27nXbp1oF2bFh3FaNGS9o27EaS1hN4tAYZTi8unywYelViY/Uwz2D6R1WoE+mT1JhEx222XLep+
r6VOZkWdmgp/l6aGWkBD6yLZj76XtUc9k+TxSH8S7YWui/xZStPOYnIngYC8hDyxiH18LkP89mBp
o5lCzr2IHM7yknH5i21Z1t3eDnr0IonZWeDP7Tj8ygM9bdDvzVYfDsKV+oXqSsioneXUD97aLb+r
2oMA6klpfbPlAo1mTC1OkHnIcW8flBmIXelCCaqafp1iIZZGZ3v06hEb23wq43Eo7fWu9vvsbfQq
f752Ak6+C+nrw4QB4AwGlAdcPZHUbJYuxUj8Y6lPvgyzMV//rPgPPCpT4yJqpk4aQN0DwTKWNU41
/zAVY/e46oWzzzrjpsk30U0yXXn9QNtB6KzTfKd56ZvWem/C0Q41xlg7VI5YKWsl7FGFD6EWinJ8
qnPvTsn6yZ+YM2CYMEm/5F37WtnlkQsmoQblb0zC95TUR2fSI1oxX5Av3yauDrQZwGY3RCyYy77T
jKGrgoOXuY9FJ14GTni7Ha4WRJqPDS4P8zJdOS7mv54ROn1zsxqvzfhUpgKF909Dwtg3vCOeU4dh
yfeVzIiptPYcr97ey/0yzu3e4K3ioL9avcMWyzBCfNys72nG8VW3tLbbRP8yIu8SYWZk40NSe24W
UvapC8CIK1qt/FkcBzxCHlIUCrq4SxNPxXrXHXJveML5bq8j8zJG0dwkc8W2m/GVPO/eVtWR0MeV
EW7Wzf0LRcfToJU0IGU2f9drr7/AYPbQLOt3N3N23RDcpCbqBb9/sEzx7GjNhZNPS1hK88Fv0/vC
9Y5O+eyniPJFH4/cCUPBcXfFLJO7dv5TdikULiQNAmqbSOWz0aY3dma2YaHm9WCt2XFQlg96OT+K
wTjMk2aEre0de916Tobih9HXUSdNJ66m9lDP5h5fnTxsqnoPnvNNaeadkdGmy4BvcGN+NHMZB0GC
16nv0ODWYHX3vYsnn3mQULss2P0ZkupYI5g6FNm667Qq5WfcucL5Nhnzi9Z9s9A3plrxs5DVryEB
eVJDzSpX12lR7gJ0134gviSVGqNKM45Faljf/ZwPr5aa7MhZXRoZ7P9kuZrh0mdrEc+m/qthAu26
av2VW99ncPzZWb7MqfNSsZ5C9PHx6uoXKUjxwwyTEGNfajkkaua80/3mF+nmF4uabukaHJyuc5CU
FtBsZf9qakMTg5feVXl/0TjMChLvI30d31j4XxrCRI7NUjfE67HFdY16GHvi3RJL/izHEm5/rhVg
rYboqZSU10dTU98AWuvXvZ54GOJ1/kvG1LGP+uzcWJ594S/DhZ6gOPDb/rqcAKE9/7pzbLyQG5mH
laXdugVihsS1gFlzdZFQzByyofxVFxgWrKL/XZjiafaNV6/H8mEYfkyTC4V4aFtPP86p4lrrSNz/
yC5okutSOOqrW1vadxMGyS9hVukS4Vi0jKFODZKGAk2fFlY4MNwHfos82+FOTiFJlRXEcli6BxVk
XXAckJ03ka4vixdlg2lgvoAhTx5mQ5VbUWnK9Rt+UUYSLdmS1/GUtPgz9NlU3no+nMfd0tH8qqzt
bBlMxO1RjQbrdzAnrh9bRTNPUdA3+kEWqQ2i0WoYJA5G/iUJUIJGglVBQQUnx4tGf6MpBewGbwrM
+03Xm84OpYWLNA6L00InvymQ0jetgU52wYpGi2bSPCeuF6K75JZKWIy+9tII6RDP7JEkeVkhozZ+
CN2u7zszUw+2O0/FvkwzkAFZF/0coV3ELEofVmQpXe/7v/CQzb5LeyLRloSf7t6bWFwxykM/j3q/
nNm+pAbETcqVH060jtDbqA5lu7USA90uRTlGZSYxhMq9FaPtJimbLhqqKuHK03ediBSHy4OPTGnl
HMwiXQuG3VrmsxHWpYV5AZnIZCP68+jkkWEryhBHGf3PdrBRKhDg7j4EcCfwQbRdOPE9xwkatqUp
K9rUrUGw+UyvLSS91viDDt4iINPsJydMu2qyofoE3hhbs0VfTvNmStzZLMXCnotF+FXnrVDGMCa0
HqwKRshtxwZbwtkeB28HbpVeBUWfG7Glz4MIJ210/hR1x+drujF9sSf6JqHjVdmbEWhGS6az7L9q
EmOOZhlg0cKNWsAnk7Fj2OuAlnYwh+LG8/HMDt1Can1Ypt6aRU2Rrk00w7ftotbrMKXCD2W4IzI+
wD5AGSsWaZCmYnoXyVevG+o3R8tNE+eZ2viBAUnA/xz19otNB/2mJNYEMce0CsoyOgxOlHcb8pfV
Y1DsKTan9LLpBMZu/pgGiFYJYUDEEVj6tRd40r+gt1T2UeoG+UM5G1h9dFXz4pXtdEu/gcEvuHKL
GKBS27rB8+yHQ6P7qGZMbSPSrWBXTlN71BllYn5n8zaDKDFWTnZ/nCjfcLigodqUelOHHd4IR6S4
+Tcssi30D0XuTZEvXOh2yrTGN91Omzu9LywWtl21IR6r4utcVk0RFtUG/8LHwSxiCxAHQElr/1sR
QOYJ18VHzFXV7XwcLKPaKiRdXOXSzRFDjbgDxU6R5PeEQyJYmZMFYDd3x+JLgmn/inh4ca0LZ+2n
294SOB7PfT2/cc/I4btYq5T7ltS8G4Mgwi60hJa9tfwL39zSQmmsd76JLAGl+hi1ovGpIQZ0hR5v
W94Rc1z/IPUqQH09auaPxk2aG8gQI84ak+Yh5qPw/klS6Hif407GzcAThn8Qg11U3JewQ4kwsSbl
JCH6YHON4Sq2l+toeGFv65W11xqMtDBUmQys6FcU3hdpC8XxDpyzb2NvXsefW8qIjH1idh7ddK7v
+GunV9wquc+XUJYes4AyN5bcJhHuDJ38Y3R18tA1xfAqe9dId8uw7U0FnQMuQa2duSEtoGC6KWaZ
XfR9nVX7VF/Sdtc3NhUtIefAEkGQ0/vAXmZp4zm3NZjo5ioxlA2M/MVIs+olCaDIhran+P+WtuyB
vFwCz7Wqmln9FQWl1qZoQWr6BQgWxdovoSXJRct7LSt30wLkGxFbhtYEDjnrZaIMOJKy5yBr1Ftk
PaD4+q/Z03MkYI7evzSt3Uiam5WnR647ZpdrmeD4pbRZ+rGHNVEfpppC3lOawsVSwbkqBkETpSe4
GQpXjS0Nt1QwHse/qfQxH1m4xvgzV1NdhzWAfIWpCZXjoGvIRapRG9OwYydtI93CtIU/XfYP9Vxz
BfAxSKKyLdX4lYpWG3YGVj8Li8VRnCqZg7p0qdOnVHeH52ZoMw6wVMz2jrYFc4KUPw7uQNH0iKW2
eHKf4bBm4dGggiNzrlTYZCpSr/q5XAYEBk5mHJzG1y8NCQUpVoOHXqZwM3+I5zVI7zKPpMjIxPEL
FEmWS4D2D9O8kFxMfBxWW5NX8CIse1cJLiNxS7bsjW4XWrozjM577Wq3TkJoo/qPhf3M3OPtqr+O
br/+NpepfUtSnFiPq+q8Gzm7GSK9OU3u8d0Otjj3Xj5qVBJdVA05Uyzp3baKC9vDxJ5L9NbmwrPo
t1GNBpMh6/IlngdaUCF+2+NbxcaFOXHVLHlsqy7I4yEdByy/5CgPVjX1WAcM6zjsfHdcUXaNoqWT
q7n4ODVJXdxv4ab65cLR1bOUU7KSOo9IiXKw0y/SoCW28/WE4iZLJ0vbYZ9XOcwrzq+4GfHicPqW
yeAONDvDMsitPCqWdSQkQ1vXJsx6o/omYAP+MnQOGc6n0aRmtlpOcA28QGEAsuLl7jbfSRES1o5Y
PhEtlbZ2F6NYyp/AAe4NIdfythlc5lRJTezSbeznH/5cdjdTGtBpErr/lzBga+J/5N5wxJDBArPc
3HABAJ73TV9jCsCCay6O3ArzXV8xBszasjNINMqd09YqPr+QdnUTw2TiTf763f0HPbLZjCXECRG5
sha/ssIIrnDkC7gldJpjx+lSzhqUCdWb4VCX+q8+SO3hWrQ+4hGLzgS2WGmqCNTTWv/FNQqEL17S
D9S/wuN27ONWorGFLAYXrALvfLoMVfbTyzOByjWv7XbX+PbgHi0FPSh0lq58tbJKQ5Obl4u6KfOE
GwvdW5tqO297hUe9RFzvBYXu4ZXZajm8ISVvMulhy4S/i/dojCtwH6AwHjTWUpv6Fe9626ssNopQ
mjrlIhkvKWKcwPyzzgSIFkVmvwx5R6JCMhbDn6FehzeMPorxAihG4aNVQoOPyJhxf0P0N4oQL23V
YcudlcHL1MsGLN2UKIyCzTkuVjWxJbRK5/xVmnX3ykEo78jAGJcYG7rqJRsl9fnSFC20Eqo/k3hs
oMTr1Vqo8Ez8xh1KSPpKcUJ4NfLUyq6+9XkJeaHpHa+gzGH3vZi5aGiwuzNUmvk6yePQ+sEv2+ub
h3SBA0FGSr2+qgJuWKjJtTb2+jJTG5ve0CXQ6KecuxMbS7j4tELDBcb+C2bs87NpbypNuyloP3WT
a3RYgxnEEsygU+ijlYa4udKGis9R58atXdV5slvqVaUx9KIK87kxqx9LSiNKQOrVa0ZX/MnbiZJQ
LmLSdsNo53+0UXTY7qiesjlV2VORWqsRlrOfXuVTNYQlRtU8LrG5e0tst/pwrL3qzSClKMqlMz2d
QVo2HOE90mKjUHHYvlgPIBon5IgGr1y/sHKAcCUTJ6oDJ3nxYY0kO3OqVwQRpWWMERo0NdzhD5sj
N3PAdzHx1uAKeaXS2Kfbqbs1V/pZYQ+t/Iu5+O7TNBSDxvks1jGkQ5h+XSfdPReN/ReZe/fzYVZu
JHzXtJFvEMPxfs/IyMPJefsyIpuKa0Hqz7x+6ZX9ow3Y8OrNw/QFo7fhofVydcsVUT23ilDZQ98G
LQgFXBWEsmjnUvq4+nwxTH7bHqaq1f9009rfJGtSufuSgOh03xeT+J70E74QWWXi+x9gz0jrk2ij
Z3a0iUthm7S3eqpjBTT1XXKTZ4Z8oZmQ5iF1YDUAYSl1s5Y9ib25WrBoArCoXosBIOPoKF2JKKm7
6U201vqzalROM4t1BOwwBfVzldK/5pSgkvv3JPgE0gLPhw0MTQFu/qmQgbtFrRkLdC8yvbrfAxEj
b1lryDO01I9AN1XBX4UgeSn4F3nm+28ljG42mDVNlCp6vHtjYQGpwh//OG3ZVMe8C+jYb7V7sF8X
tOahT6Nv3NlGol2184ZJ/XvYH/Ql0D+28frQkuAT8H3f/yBTszD32rIT+iJtbxY4d5Trg/1SK+AC
M8PLoi0C64tVAyqCPNc7rRJP5qho5tLCuMSLyYmXYaAfZ3Pz/feP+4i2br+Nn4XQBj/0U/xP1eTK
CHoW0eLkRmjWfbZ3muSh9gt1joCwrZF3a4jXsGGMMHhhxMAZe/8aYLwVZo9MlBpvxmNpGXrvT9DY
XC9FU0ABnJqY6Fbc5wpX7l0mUiTHMn3FNgzDrQGEP5w8qV8PqUVKjCrrS1/qgBIFneGmN5Pnf7+Y
E/NcciL4uejsIEqQ5MShtb25/xzfCsJRxUHRRBoRFRd50cF28YJhr/rBPI551u85TJHIUxVeuvz4
HTe+8TLXk5dApEFccsd8AEdI6T5Z+o0/pKaFERX4U9P6flgpozsz8T9AudsPRrfDr4bOSDjK+x/c
zpUxyxnhVrs23r7J0zRKAyIXFtP92Yz4G5x5QduWffI94dpDq9jY3zgCnXzPUdfovRmqiYhNm24L
auldY9vEBAinP0K6w7FmXPWH2cM6k852ExNp2x/YOMX/yHznSwFhszETVgCz4nQO68YilAe0FDnG
KH9rxZCgV5vrvUtL/ChUfS51dXuRJwOHGw7Hj94soz8NEVCJ7mT9QrsjGPv6i2sP9TfhTt71bJfF
GYD+s0fBrGaBbupn3T4hQ/haRhtwBkcCdWps/AtR/5cJxWFY58E547eP+zP9J2JSdNdHYPSB8Icp
aqqnHQtU94BvchUg3HLK9Uz5/cmQ2Au3FAJeHmPbyub/rCtCkHKadVnLgYYDoKmUdpvXRn2dnM9g
+Lgi8Paj47Olc+NHeiqJ6KakNxZ/FVE7lxMOi+V61AzRHjsLEL602iL+95L47HnbzoaaFJXuh+cV
SZO0Iz0PLIoX5zCPKb4aUAB2GKj5X3Ks2sszu/fHqgqffsi3200GyswpwX+SxuwZAydqhViBW6+Z
PBam3914veEdyqGkjTymmCEZPq6eoi7PxZB/MmDoH5i8bZ73BuSy99+yTerW5k4gIpHXzq01F2TX
m11/mVoYqaQWhe6/X/AHJj52YFRfHpo+DhITbur7B85po2e+zaaGXcnDeuF8q/bikFysf6rLWYI1
nnm/nxwCPI+xoSUk+VQ/Jdo2BcZB5li3Ufz9+PD74Xg8hLvoYg7j+zk8s9T/3jvfbyvvnnUqRV5S
bmT69qyr/dOeBx0Ohz+PV/dnHvNxkb9/ykkhDrok9H7iKWp4UViU0yk789L+HuQfB4KOHRIXFOzT
YrmZdeIPt4Hgt/2srrtouZsunKtqrzDnIlAmVgdoEkcQ6jRe77R98PrvWfJxh9k4o5jYwUpHOnvq
KklPoUe5jEmKTQcNg+jJPwZm3u57ufr/89vkUQGyMyYIvLVTz/o2GS2t77CtXjozfRk4JTn+gv+V
zM+2TI4KmXII3FA0nepPzE4ALpLcwOUpr566tHYeFrsAiCsxSvv3u/vIl9wELrii8hSishx9mz//
2Z5Xd1b24nSYgy/ueKmgeUT9RB++gztRgZno6Xfchee4QO2wL2ozG+PcbN0zHtKffcKALo0JNWwT
OJ7+ilZjl+VD0ik25A6UbD7aRf016DP98O8Bf1wPnOWI11DvonbhUHo/XuRQRePibR4VWj4foeDi
NqhW69zGtW1M79eEazAnMRhAag4b/OQxMFR8c/I26/FVEADsrSn+O0sWSEgoljbuGi0wnhpZpgas
TaG/YqTsPwrRZo9ZapvXABUrtFHHG6DYVBujwgEQwgQpwf41bTp57hb1yWuhR8iFADk8ksbT1zIU
4D4QaLYm2UBDdBNNek3bnXn5n70VgIotPnsjfJ5+5lEPBmMBDwFfnsR14tbefWZNWDMabvHck/ll
gdGr4czk+mxsLnEd7Osm0XPmyWXeWO0AM1gagA0yjmPQeW3cWq04M7bPVpKJmgERBfsDh8jJHM4N
CF4AcGVU4OWLJ5MqiUVL7a6gUSHcIaAwbzNzl1ipQC/VrLCQ/aKaroJ20c9l4HyynkyLxCuaL/hN
c2a/n+VaXg7Y98B2pmwsYt+EVwrBcjn4Zp/F//OCIrFz+6Jsv/znZKZ3yswDkWeoBRw17GD1mTt3
RlX+76d8csjwCTdVBe7ZjOu0i5sGk4DICZNLLF0fD5pb/lhohfWhgE50pAmf7+RatTulJSqqu7yP
J5RBSDDaJgIc9K4Kf1A3Enp6RBh4kIfGkOrXiONhRfZBG0vRy0va823caU0XiwmQ5N9D+OSbbBnB
NlZG8E4pad5/EwsuqTIyA2fHwfP2dQ+nEO4TsQS0lv79pM+mooXbNZwaLF8NFtrJo6A5ObRx2dSt
lfp+naBeIVBuv2hcE++LyU6P5pr192W/ukco+yCJWh3c/vtXmJ+sO5jvHnEgbOo4Sp0siNZVcGp8
2spKlu4QEg6GB2Kz2LSnkqGNNT/706vMgnlW6gfNnPN79iD7l/IVMQxMAf6LwOqhEah/m8o+9ivy
TwNyCc6ok8VRD+tDTYiHAI8LUg92k74x+ERXfFWLcS5N/JO966+eAHUtuhv8Od6/08TouJAaCwup
sZavIBn+I3fFKbTonewMfQ6esUDIzrzDT+bMJkxGSEhWOv9sBfl/TueqkTCLZ05n7DdgZoxGcT2M
HVQ5P9PPENDRZPCXnZxZhLfRtyI7CFz8tJEGuFxmIis0jPdg0ISOMWGNl2W0qaeiglCmTw2Y+YAK
ETsFUZZPebkGOz21uvs6I2kFbhjhd6N23Y91zkLNBTGVtbEWT6uL9AQ4q4K3ObZNOe66Yq4GTAzx
/4r0pLGcyxRjmB9m2Rg/Wvz63xp6WGKnycW8nSCzawABjovaOAFTRO41CNw9jAaLxUwp8bzkQlD/
tXh+h55lancyM+YiMsagukXS6n7Tytq7asoWB9E10dVt2a10DCe/M25hgacytidTyyJPdu3v0R2b
JlTCbOBRL97QQ+DV2ipsx8J9GqVjvJCH0n6zaLJ2EdLYdnnQPB+7WzKFzDH2RPd/nJ1Xc9tcmue/
Std7j17kMDXdFwRAicpWfO0blG3JyDmfT78/aGZ3TZBFrqeruqtdtnQAnPSEf5CuurGi6chJllw5
TjTThKGl+5jJoalvFpehAIzO2Aw4kgrJuC9TpET8UO9UlPqMECgJFegr+m90Wetwrm/x+YlrD6wN
drHzbLfsJnscHbj/Mk+9pJo2JV1NQtg2yEHvOTnYKBcqP+A80ymo9xlqiKyiDLgbLU/glfd2aBjh
pp1bpP6ddpzvenNOte0sDWDQs9SssajJwuS1CfJw9mg7N9/NMkc3A2ufNPGtDI7YBk91fitWtgKX
CNVY/AkqW/Iy0cjRBm37DhcVbIPjrZTpNCxYXRX4Zr1C7tGeOtFdiCYEOgiGXZSeAl3manTyYPaq
yh5eUGEBTiVRLKk9DFqqXYblWX6TTwNCVTmd301KMead1o8QGHDIcealnRndDn1sol4Lfew2q51Z
vWgBXwFym2Rgz4BO7Y+IBhpzy6vdWJWsVr6e9Q5rdUpbA2gignE+PSkZfclRKgEr6NWk+7Oc2u9U
iKb0qlHnRsXFBqCN0VdY24EWx7DBlkbxtZpC7Ik6eRhjL6amCDwAyXcTNVkMPDfqtNhmkLRT+MS4
ObyXu1ljEeuBhp/y2MzAaVQYIH4pm9lPThRqCnWZFtJGjMunLk1l6C6kOOxyHzODqdoKCI/IaFZt
XV8G8MpssNZtm7j0kWuxzc1RR++tKAfzUtBdoAvXKpXGyo+Ap7MQcyqzUaldi0HSO6+W0/lb0yjB
cGWoVde7Umpmlt9/1u1xc6qqjdCghCMii0MpKq4ZRaM6ClNxMQ9Tg3UAoIzqzu5BuV84IKeTyzQP
RgAslWQhStnEVrET1QCAN2T7zn7S2ONTaJUhhmMDRbFN3MTjDdry5tvAhfU9orDf+CmXJFCrHGa4
B+SzUnwpNHvt3ulTFLXiSQ3hSMThe9zJxfNYpuQrVqsY5Y3ejhyUjdyzWBKT7p1vD3oPTLsJgh/6
PHevrZWqWHyNo/VRE6DRtRnadPRxyIxuRiUu5a+DTd1+g7qeHsEZCJyvQBUDMDtD8mAAoXmRtEl9
jPKR0oSMpt6CFy0KV7IzAZTC6JSrpM8bzU9lM3yfi6R/AflQvp6+a48USrDGRo8B8jcZMDTw/YsC
9JJu9O2YucPQJPIj5KW8ctteURY7NCPQN3zC6GGkR/5VijTzShogN184GIX7FTQQ4v5QxGcur5Ux
0FJSp3ID1xFZOQrrVP/2H6qM7L7BVCkDpdHqLzNNEcAbOJBcm2WBSHSb6/rPsc8qjNuAWclwsJTM
2ajxCDykl7X8uxHJ8986NkyzO89R8f30RzsSoFg0+BydhopMx3rNz6O3N1vKAFRXSY2kuLGUMAA2
mwjLa1sab24xA8EEnBcbAEPtwGo29dx278YU2EgeV5LRuV2iDd8hBjUPw9CKBVaKPw93VVfBUlWE
uMjUFBMHlJ0gxVh1jfiy5OCXYNqBjYh3hY+KV/d11f55VI4IAEgEMAlku+uajKFj0IWhQ+xCzLDd
jMTjLpfk9P30FzwMT2AcLgsPJylyjXU+F88hwMWJUSQL7d/6JkSBC3uh04McafDtj7JeRnSGx1hh
lHzz43Gz++r6X76cGeLci6zirKayekyGGCJF7z7zPoD8+R8gVzdP6Tb2oH2didC1w9h4/52WaPO3
wM60cS0THQMineULr0N8OLvVdujqeJpXbOtb5065kB7TS6Tdt4hsbZ2Lcpv5il9uDR9G1qa4nS9t
H7zPmU177MFsnQrUogfJibIKc5VO6+g3EL5VkDJ9qx64YTTnHNvxyPcGowWTjyXqUHZaTWnSgoyM
kIlyUylrdkZnyFszmfKHtirLMzvhsGaOyCVIS4oH1Ozomu9/6TDLwbfNTeaWI4aTbtiAX6kGs/wx
BsK8ErMUIbFPgv5cS004XkZl1fpnVtdh6rCoquB3g8alwZm4yvwKIcIeXiS0U3RsbUocqXZbBO3w
3szN+EBsXQXukKtIauvaXP0sWhYGIoOV/iRFk9kB5NImX8P6StoZSto/Rib1941dIw3oFvAg9HMP
vEzyfiaAvB3lVKrutK9tZ1kkv61O6ox1Pzk0NrKl74qyn3iytbx3a6tIn9qhxx2BItJPkYr4W0Rh
YTung5qf2/dHnoIMlpaOSv6DKORqkfQVMjwhOjIUVEZHuob9U9eAVbTgZ6YRgLmpk83fpq5cJL8r
MY1+TsXqeyuK9MeZCVxuz9X3oEaqGTqpGJ39tUDikCHtlwLmco2mQ5qz6sqNilTqdajq01WiVQjB
27Xsp0U8P3RJNL0gswMBR0mle6sIAm9EbsCnazVfkk6hRK8E5gW4GP22o8N3Zr0vR9X6WblyKUIt
m4va4/7cKRL04hElMndIccQAgtHtgLLArJxF9qyr2bmyxpEDg245vSiF24be+Wq8oYfVmAdT5prU
ge7A5VaXdTdPl2em4MhiIAO2schFO4GWkLr/WqIOcycJ48yN44wKTzC14GyU0JCAp06SCAE0tvg9
WWYHXQxL+QJvMTqPX0Mhm2eOyMMvjCMfqSnKrnSElTXQT1jZNNMNTMArOIgsK6WNlUA3vxrC0K7A
YsYvZ959+YT7U0oaTK/7E5YAoGJ1hNVBU2oojuNQODjSR9ai58CxqnypExLsOsr0W9x9akgA+oDD
h5HsAtsasTGD/rmRZil/EEo2XyJ3RF1FBNaZ8qp6CAxAS4msf2kg0JhcN62dvgDFplGaKxq7Dbak
3wDjulSSfyX2iAdP3jjmT1OrCpXktmseDIgTv5Djb1IPOUnb8EYbGCjaTylMzkBDr0SAVwXUWC4U
MNok9fcwa0LUvGfrRzOa8uT3EI7/B60Q0NacW0wrRRfO6f0lhke4o4YRlcw2LUGhakEk4d1RhlNH
9Gdpv+JZah/bfgxfG4q34NwbScX/tCnP2cIdmW+VR3GWQJ7G/LrW2apym0yzSgOAnvxlB6kKrlWn
X9OnOIcHOtCW1BFX0xaEG6iDJQZe7StVi2c4Jqg0tiIxt/Jkd1eFMLMnw0rjJwWZmX7DrRpecBv0
Gyzp2vtMM8LrVjGrS6tohh3wguIudTpnk8Z1uZMkHBkVkq/0TPn08AzG9pwe0ALMW3KKVWDSRSBP
O1Qw3Vkb5a/a1HbQBeXuukyQ1rJaKYI7O1Q7B22Zc4LBRzY8sQPFZxvvRs651cLo5UBrhFaCK7Ca
YeYgRx1nm4IYwgLHLq37CAoCmG9sHoFVWrXzY0iG8cWRh1b2B/DSNny1or2RWruPPPALKKVmwwym
Fls7RTtz/h+ex4hCknehzbMoEK3PY6sdhIg4JF0ttbMbqhihZyrN/D+YDcqgHH+GoSwApP294tSk
6P0A88gOy+EpxboRMUjFfJ8IWB66tp5IhoMWB57CcM6o9ByKyYBXMWiPInaClDeXz/7YJpD2TOLM
cAPaaZcGakDXrZkMbgfT6hdopARVijKYthCO5/vMAT+DpbdWv0BSMC/ivA2+1KloztWHjz0WBuws
LxBJlPjXeLdQdRramJgT1ZUNGXCUcTin9hNQi0gdDeCfmvzQGwNeT65yEDeF8tyncjr5iDVZu6DO
Kwh3YXsO/n7kMDEUtg0tE+4PdtD+15Im8FhpBBVHJL14yinA+BQKDewl6UievqiODEXSgL7lgn50
lM+z5rew0ZwVDVmVoKXRhthEgzQDPr9xeluO5rmo49NJfP9ORC7F/qwqfPb9V+dWFPRtUEd6505V
ps/3MAFz36Hpir2XElZ3EL4xzUmjCm6WVHY0eBozgCPaOtpbmjQUaEqcE55r8MfKJpb76EGzy9De
1I2qzB5MxiHf4C2Lk4OVzG8CNQMKKcQ5BtSbXLbu7KHTzG1HH+obGDjlDTWV9i2DgfmqSMpP1ank
104Z5G+N2V7RC822YqjTwRfOECNSUggZ9cha52LBNjG8KBOrlbcBse2X1mllTIVKGYx4V7MBKKMm
jvASJUdGQcqA0rpSNdDDHKQ8wlWmcoIPZYQDeZFmzqTg+ESVb7M0XzGGL3L8fEo5HCbK+UUq3CFT
O+q9YOZe46BRcdjB6uPHaPL5Nsk4YdNTxIN4M+YJpQMlh4bFj8cSl3Fn1sCbRm36lakcKBc66J8Z
8qiZPWuhaZ5L2w5zJjYRt/GiZQq86jOB/m0twWiHgqVTDuV7BjsqWbqnN864rVJDvUSgJIS2OLVn
TrUjmBwHqBEdRnQ/dRkhsP3Nko5TL9qGWMqZYcwZ4PpvDJjwDyKRTSqzk2V6LWRN2BXScDnS3fJo
+/YXmZarXxrZEVvYAPouhIdFLifXzg12uMaZ8PNIPeQTUW8haG1hG7FWsdSMIJd6CumuBd3et2Qn
9bhvMtpsC/YNFL0Nh4SWg0Y8el8SAN5kg4m7UBRA7zu94z/ltFbbEFlbnCOQTQNUsZ6mtBplNY4W
QoeRlIpHoWkoPJt999GPFSylutaNzo8mWXucETV6nu0yVjFtw3rebSE7fE/rEikcePixCTkmRg/F
qcrkOYqDWWx6fBOIayEG3mrKgHpKUGFQ6ikGwhkwm8k66XBqo+HpdR87l7DwLdOFbTrHrh072nss
RtibIk2T+2Y2g59tV/T9NnTM+V7X1fqqiCMMl9RAkz66DlD2mcDhyBqmoQbkkXQF9a91GxZqSoiI
S407vZB6ry617p0qrOI1eRhsEvprNLKic6DEg0PYogoM4oSYjhk5MDsOWgx9a8RF3CaT8l1gJe0V
5Dtil8o6F6ceBo8MQLNw6VCS/3Hk728XLlU6KRwsrl2gEOUHk1S/06tQnuMgSr5JOh49GyNEDR6p
tvEJ/hMGExQkjdtIFco7R+0vs+nlTT5r4tmorfkjMtvuCz0B8XZ6nR6WoqmBEhRR0lhCe/CL+09K
yN9ZbVVXLm62tnUhwq7GGnHEZGOrK/Uc3yoJImpepVR4BhLtBSMqBtNIZ5OYjWIYUo7CLSnqz5s+
ifvyPh8q7VwidbBeLHI7klt8nICQcIfuP2TBGmT2NJjMs55+nygU/5qNHKaVk6vBm2WIwXKtyZx/
hlWSvA5CRsUIfjbxDeXRSHGzsigSN7OyGnKTMubhTh4qcNJjj2DiDh1K4nZnych0pxvugbOjQUR8
ZkEg0StIYGjHpIOHwpFd+aq+WBLaEvDOC0crhX4mTD08xRBYhq8B4dxmOgDM7L+sbnWFNabgjNoh
13dDotBv0Wp9a0fWQIklsz0ILYPfK+h5RT39AweCLPQ9msxn1sZB/ro8CWAwNuhSlF2DPjvuTi0r
uGqiPv9q0wTdqEZ7EanSVRiHyoU6TFvAPDtrLkavFjnttOzcSfF5Zu+do5/PwF0HHhtswXrqA46r
srWWZ1Db8W4EmL1oIqvmVzPU7WDThniEAxshdrBkGk0h4i+jrOCPAtrhYYGVeG1UiN1YBNZlG0by
raPTfwx6ObppRqPfxkVQI5czTRdZTVloDqjm0UiTIeineDSXerMF4hP6ed1Al2+7emsXKB2UcodS
eWmr13bTdK+nP/zhScWL0niBVbBAzz57Wr9d8UkCwap1DOKZ1gmeEXsd/K7srW02y/Xjnw9FbstC
wzSLGtWy834bCo2atOliKBi9PtJozsxpW3UwvGEklpenh/qUyd6fShIvCi5L2ZI3+7wyfxurszC4
r+uEe6sQKNbW40yoBvEtb5TBh3BsecRstb7R+tp2YWVPuPKwJ/GmX9ScpnkDHF9OoH+b3+Qq63ei
zOCFj2X9pmqwNmObmbRDRX/Io1y6p+2kPIQ039wsiatLvR7C7ZTmfYa+QiHvNHPGvRQbkZt6Lqtz
kJGDohyl9eVmW8IlAOHrnFyZkdukMpi7qTWbH3JUZIWHpJL0kAZASLYgMAfpIpvaHhoxJbP4kpwY
0c8xq+gSkUTA+0Xxr9Zd0j3lcur6MMID1DAqbxp1+bJSbAij9WhRoi+rzHhVu0r7eXq6Ds9c7i9F
oXC5bD3y+/2VAXW4EZFIketJhvhO6YMJwVtr3DlCTQGiOtRERHzuyDk+KJoF0IWBSK0DA9w30KjD
UgnQ7dg9kLkVXhWzLc0xtb6KdBLPemef9Y1bUqLVwiQ7XbrExLfQoVcpU1wiaUjdDB9lLS0vcT1Q
LquGKB52LaFPkOqlK/gfcgoJicF5UakZ5QjZil5p4KEmuAqf/vYHpYrPzgyXMouIqts6NdV0tCXH
DDlOI2asmvb+BeYT8pkNedgbB5QJZot+k0lbi6r4/hRjZ5Gm+QAJspwb+6aN8/BlVuvMhT4V7Tqn
NbwgzfW7EuWxh1kHnInQynRjNkO7RYtp/nr6pY+cejwHTS9YkXTA1ir7vYjHEaWz3FXiPvlqJjnK
16EZfJNDh/Dk9FiHQMAFj/rbYKsAbYZrzzJjg4ZOMPlRbF5BxtlSSB3RMcHYVJrjr8ww2kc2Egt5
dnFm/CNLjpCLB9DonzgYpOx/ei1LgaGizuLWc5I/JUZN7IFMi9sMXC6VSMa3mVbgPfYtvR8jVrUd
VeiskZSrz+1ozGcCrCPrjdMKjDvpyrLiVoUjqRlqpdAiTIYVQC2hKRmXBsL059bbsRmG7oqZPenr
Igew/9KWLiI1wkjXTcgXcQyy20d1Vpu/oxEw5GYo0KpIStarX+Z5cQGJUsNj1+axplFucYbX0owf
0BEQSgs5TCjK5lntn56ZI5/i8yIE9r80Vdad+6jnYCosJiY0qNJ1iJVem2lt7E6PcuRLUMJGihml
d5X/szpcYQTNlh7jxTPbiCSJIcZZLkuAf5uOciaKO/ZChJLkPPqixr9ORO3SocvqcJbgPuBc68jL
4QmN+MDT6Tc6kvIsMHQ6yRTOiRjXKG8jjKvC0RHqmTAHeUJOGH9yOUhskwoNYeEcjWCe8qmdh21U
ighC9hCNwP/6enohFm4LH0msPvKlvgJhJ0J7DjYOguQpMCodSFYUVVRsTz/0sW8D1g+gD/Bj7YDa
ihUFqmwdtYFSgJK1W925RnnmnNfWkcmm9Ek9GAoBHLE15ryMStXGGrZ0EyUsUHiTW1+TdEyiJUso
Z3byIcd6oYoAYYUACuMPW9z9PdYYCPpENM6BtowkCUsmQ3xV3Bc5MqVZqaD8JzTh2UVp3aoafopp
WUiY1urOPa1EyevlgaC4cbovE7CvM3n/saeDhMjxjoaARiF0ddMqFcAh6GwFWp9NgEE4kNMPVYTm
j8Xw1r6dA9kydwmyB3dVouml32XF8Nih3Fe4JquldbVczltM3SciJE1luW0a4MfS5o/Xha0SGi4W
HtgIrJOOMowpGIJdcilfNLtehbwrtHOX/GFdnM4SBj425yHS23hV7U+VXsJcLaa+cQu5Qd1/mBC+
rQTW17gEgqmNY89CqusuKdvorkQLN/MQi4++IoX7JhRJ8wAgVeeO6MOUD2IEbqyQXlk75Nz7z4QM
agOWVUcXqbTGL5XeLRJzdfoLoWax1ce5v8QVypeS/KMjy/b1yakuRoUS8+kJOKw3WnSzdCITi1I2
D7O6KiZI3C2kihqNFVMGRZ1lPu2s5KGhIvxYhKJDbBfJ0WSYZ4Dw43tqq1/UEekduxn0X41cw0oH
l+abdSl2SqrVZ/huh4EqTWekbuDtAvPSjdVCRrzWMaqCaZMkYK9dW9q3KKQ615k2YX0E6e5Cykb7
TIPnyKDMCa2r5aNQVVoFDaIqhtbo0VJqA8HdhLDVLSI+3UU9lbNbB1LhlRFqAX8+FXSwYSgvTAWV
wHx/SQyRmaqo6GF/0tXdj6rT1McSDNTfdjXqd+g3Io+B7A9u6lWYKKPfwd16KwykrBCZCbJXM+qi
Hy1yAHcKFF7kcoQ1f+3Vwnw7/ZzLy+8H8cBQ4JWZoO5o7q1npMz6VurkCuC5lXfbJpCCGxBM2stk
Wv0bAhjpmRVw5MLDlwOyMSAqnJOYj/3vUoOwqBODAfUBbDVXCcaBmaKLv+EShTlXuZr/qPRkflCk
cHqbkbLr3Lg3lcxvDUXyY6gA6mVJqJP4DZfbVRMk6QeajjkyTMlET+P09zm8hZYLDkwnCalMKLAK
9jMYdYBVKNYrkjwS6YbRXdhR0+htNJj+fCiM6SjsskVB2qy+zGAQwANN5RBBo8hHENHZVHYybGZ0
as+81ZEtwdkJbYieJ7NgLjf8bzWFCCfBUJLpS1glMp9A1Ev7h9DU8Epy5BlFXxStQXxrjXxOw+XI
5wS2RvC2RFUmg+8PjDRXhnChjKKD0tR+2A6OV+hFunH0ITwTLB4KaFnoWTDQEvGifWAuH+G3l7SL
BAiPvowVpIWNFu4UfRQNRs6Lv2nXbdJJI2VGvVo428kKjNG3OJHEZZWZyONLEoKWG8JNLGbN2pHQ
qaVj5pq5HYUu6naNugvxMEQ2O+xr3wnVOvAkdFC/VSZS2JsBAL2D5QFJwpmT5cjc0RCmSw4gF8bw
mjhU1Q4wiTyo3HQyolesJPtrjTvhxsB18BH4iOzlIkm+nF6bhyEfYZEBfJNglf7Z2k7CDqnjoS5U
oaRZBn5F/XOjJaP852EYw0CoARsH1QwLkv0pmxSc5FvFgV0ezypEhdn8Yk4Csj6UFEFVOqx2iGQa
O0ev6qtKNmoWbIJt8FLyRRkS7RJCqAXJKG1Fq4L8Of0VjgRieBHS+lZYWhRa1vtGwt1ixkGgcdXI
lgcEl03Hwy/BcJDWUITjJtEIqj/C1FXe6KFmbXulrxdnpDrLEO4MrHBTtJn1LZLz9D4O2h4dyD57
Pf2Uh0e6DqSN1hS9Cdzp1k1HO9PpW1UyNCMsFb6ZWQQ5AmUVbzZRkd10mRldnB7wSEjGMuOSo/IF
6MeyVjcshy8uRBK2pXlZaz5CRCYa4yAoEuTivhEVRwlM48bG3lmvr4xsGrdNi9fiMGnhI0hW85r+
81mU23Jc7t9sULrYKFRoTNpX6+2fS4WCjrCKuBdSVBUsSdv6mVZR8jUyKvFRpjR9tw55VOCnFVQT
fyj7/olSVV5ug8DGCSGjewIfFP3JN6nptHdwzK3u2a1QZHcSAPcV2g0/z3zKw0iSFhtHI3E0lRYm
cn8HjDVoPLmRJdTuBqxDhjajrzQb006lPenr2qxDXoymrdKY413tWJ3hDXKlvSNtbG5PP8vhWW1o
JlgPCs+A8Khn7j9KhbQusTaikm1YfbcgmF87vfYTdlB3JiY4PFwYCHAptyuIMbCr+wNJkRXnLC8G
asbAVZQ0oadKl+L06xwbZclNdCBXdFDXlHR0n7s5jRklmUyOkRIJ5xC1zTOn8+EoHJKsOdiFy9m8
ZlgmIzf2lKgp9c1e8xGzDK8UU23+fBRNN2lV8VmWHsTqi9Xkxot8PP6vaVFcUxykhA+e2T/9xY4c
d/QNiV+XMIGo3V5e9rcbtMO7S1PqAMbtmDq3cTWNHyHVZ69pkaIZWZZvYdYlG1i3WBL3YnAzpR88
FFRrNywaGpzIIl5nYYy2e9pbZ+73w+VJAqEQvZJQkA2uPcA4opUgyDLopXr9HqSZij5aqz0mdtp9
O/MdDjflUu7guqWlZ7A7V5tSQ7aR4yNl6cTABJVGKOkmUdT2CmRn4o/JhAu9xHXhgiVVvcCM2ue+
bcJXglf1jwUnkFRYOFk2WOEFK7eak6SgRDDSEuKqA+Kgy2LamWqYXp555cNWDFUi3nYpthpwflav
HEr9HKQ1XmOF2qQvDgHAJrZpxyCfDEhFlxOqEMjep93Qv2ukkh4KOMOP0w9xOMPAnkmg+A+8c/Tv
9pcfRGUYjdyPkBnMeBvNpIcUMHp09utzX/XIFbYo9GBDTNyNi+ya1oFRH+dtjkmhHZVY+hhltpTT
4qxTrvE4KRDcjQzjV1YKK95QtNJv55lYwA1kHXSUjv0smoDyQPNDtHZindnux54OS1LCPUT2yGLX
XH+RjSigYbUI3spGRXJApu1Chd373MG2fx7bvLlK5EGO3VCDjgLuJbxAa/vRLmz4ITNHEuYrAmvR
0/NzeNZRAmRTqAtQG1mg1fxgHpFFUpfmbjv1GeA1Pd+ZSGr/6TW0QA1hu1BsJG0ET7W/CpQp6WTS
1MKlCyX9qLK4vKZpLmjsG/KZQtvBCzEUfVBbhrvHeOtFgHCpXhWAiVxnxL9wSLTwgjz9j0vLaPoa
8AS556FX8of9FyoCCVHNEUF26AfVJSgm9Lcb2/JOT87yWfbCHyruFKQoS7GDgZGuNnCcWWIKkEZ0
M7uYXuo01l40xGRfLa2Vd4CczU1oys3lhMQ6wnei/PNZozS82F+yh2UeYv8l42BwysIkvwKbshRU
neKisntMXkrMmE6/6UFCxHzZC3J4afovW3h/KNBkeSS1SJKoaomGV74pVAWbqauIsFzrzpr+LdOz
+rA2DUAE6Dia0BNbrccWqRmnGsiPc4jiEEScwoOQMN+raTJcpHWvu9jdVVsDBwzaMOAdFHq/G67M
2Edpe3g8/fLKZ0Rx+Dw0D0AJ0INaX072yJ1j19iMUCbAimLsEW92qeTJYF8KdXRcI52wpZhyLbzn
ATDHm4H3fc8aSnQbu9T09zgEg3gRGeH4XXTafE0Du7+okU9R3ZzgBZx+XnDjhZUxozZA911sYFCJ
jrshw5NPhEr/CObC7GCr1LLxhEtFr28gOgAToxSLoVekzM1zFKDD7OrhiMpF0I0oJlvNOOdXxJ7A
QgvOXxf6N1IvcihhA92NONH4RaensReZpXrXSg6EOwFC4bpHyQpV/SKyP/JoHi7Nasok/JMSgb4+
OFbY2YPZ3NGyshPUsUfMGZ2m1yIXHIH0PbHi8dpMUMW7iqvWZnmGIYbd/WhJ30rUtt9CK1Dx2mvm
v3ur1d7DpJS+VXJsFIgtGVG56dXUcrgGeukOf14JT3d9rFCeJkCqb4ZFh8irhg5BYnqiceAZIebW
XtKy9ndCjuKLSUca6SIPzUhsanVxa7HLCnUBvOlkT2pV51uOhQEvCDHt7wrLXX0j9zL+WNIMY+y+
i3TOKAW9baCA+YTTUp/Npun3Ro19VZYIVEdR12SaJip+yZb+c/V1yMtcRUe9FQiodcn0DFJY1T0L
FYMXrB3ywuudDg8U0L6NtSkBv9ceRCG6HIYyIyvVOhZqKONc9a8C28RnBNbpRiVV3RXbjFUSAkOs
ptJ38GYsr0SFqBRKokWOEHXPvYbtAbvJG9CJHTasMtPwcDKli4cxEcZZU1Eh+UfirE6euVDjvNQS
2Xsi2ok9jVS+ugknzHI0pXSKTegYGBeB3epfeycXMhrVA0EmtecUfPM0lu8UOvvpyZH7+jVFHgxE
IfgrVggJ6A09AVlxO6UFxR0TP0VAsbThQe6Q7naLyGoWdj4dCHCEUbUYrqeoVrCfok0YjNYLkiJJ
6WqRY99VohluNL4mv84KF586bdCFL+BT4sRbixHoerb4HrAQrQXpl9r+XJa4dVAY5gQ+fRQcub0o
OnIQgj1Dl2qdRgEUErTvdbRw5cq+L4tsempb2TkzymEsAoPT5mwnIDaXa2x1sVBUUHM5SnJXGuku
jGIb6A6Ow/KzERpbqzBeAezcJLZAWQkf1FmnW1mH8n2TD2eqRQfhIRpRGOHCa6I5SO64OogVtbK7
UYUYFGhz8MPBTsErStFe1ybOQH/6aZlxCj82MktcNc6qmD/q9ZgR9S1uqpV1UWlZ8KtqrXN2qocT
CNeBhIaIF8IlPe7VRebMhtXStMF4sku3ox7qz3Hchmey7SOfjciDVJt+CKiydccZiXQcDioqIk0w
pLhcNGKLMdgiEm+dyZuOvA+lPDqWIPKQNV3rDjYaDXML12vXsIXppbE1b4MK3OvpuTnE4zAj9EaB
SCzXMhWo/c/WG23UJjEm6Q7aHvgMFVRKXCGnwvb7gKt4AytuxKSGqB1TqWQe3zIjqZBvSzTgt0FV
97te67PhzEY58vaExTQFiRGoonwCVn9LntuoznRU2JHuaArTh+dn+6mCos7ptz8yClxwYFiAYWhR
rF8+EFPSJCntFCfEf0OWO8JKB/eY06McNhYXSia4Ki5M1GKpOex/Y7WyrFgtF3OmMUbNeorSp2xU
TXxEQKIHkZ5dUgR0viiThhh8YcBtU6UuQna8Mh4sJUtepr7G3Yw6vPOsZY4JbKUZzzzkYcTLp16k
pKkcG7Q11P1n1AFNiD6j9qDUkA/deBEjZ79y4Mex/kVMxvwCUhBlKAxcN7mqKrvTH+nYVMDIXwQs
iEUB6uyPn6p1i60mxWErUzCDc/rxTs4y5cxyP7J9abJTgqdgRlq0RhcbfWoOY6JQ0MQe+CKZE92j
sAw7rbHO5XeHcK+Fdk9ll17Dgi9b4zFxn80wOW7IIZK53UV4vrwmwplf+tiILlU8Bx76Xkm/hEEY
o2uumm99qyXJmWn9hEzuB7g8hQaUme6tw15dzWtUoV0cxEBkTPTC4qs5EPLfUdp3P8AmxkDRoMC3
m7EeC/sapS/tVRnrJLoazHjO3Nzu9KeAvsyLkpbY9hUp/IBMLfvd3FlT5GdIlf6Emg1mVKWke505
c9VuhRjl97QbJw0dm5CiPW4g+S87GBvVK8MykjaxLsyX08vncGJV2it0WYAuLuKkq9fsEnOqFPA/
Lkq+iUdeoaM7mKh/Q5e0zwx1uFOWkq5O5xJaCnDJFUzAoGAMmQfd51nTYvVKyH3vW7XehpsqKfW7
Osdf2i/xUv2bYkQFAnw0kEo4/bqHWRvimdzdAG+WMtP6GcymnpEswRxowj/6tUhwLME7vt1qVq19
U6N02upBnb6eHnTJOveXEgcyhA1mlLr2AWIPD5OWtYQurC1aIKLBaBhv6HUZt20QCwKa9BzL+FAE
byHOcPozoTRGnHVTN23UWM50SBNpqtRPuS0wOVZEjk1ZHdq9tptDLWzwWdOkx0h14APaaZU9WU7R
YynWZdFDPAakFmUlodmlAPJ6SvFi8bQOToE7NQjq7mgx1T/LtmgeIzGWtP+MKP6K45KD+ilOIg8t
vGZ8Ggs6VhwaUg9SXEoyvwrLNL2ZgtSUNtg51rCh+gq/l9qWcsUzdcAyHjmP/kuy5ra4TPBz1jcc
rUjp1g1Go7FI578bqbGiBXkZ9JdTSLCyKTizztHCDrYGPUE2Po1H0DXkGcvf/3aVNgamohgQ4hYm
2vaGOlkPKQEDZB0+gnd6hRx0jShXfEZ4EHzYh+vuagirypbjoaeebWW3qQoxblHgai4xK6gvSW9D
iBKWeheUKdp/p8c+uEAYe/HQ4ACgWsp/918TapcUwpZEF4UmyRXIg9rlB7T/uqb+18/pP8KP8uG/
lnv77//kzz/LClnnMOpWf/z3bfwTV8/yV/efy4/933+2/0P/vq8+iqeu+fjobr9X63+594P8/v8e
3/vefd/7Axl63M1f+o9mfvxo+6z7HIQnXf7l/+9f/uPj87c8z9XHv/7CbaLolt8WxmXx13//1e79
X39hDfLbB19+/3//5d33nJ+7i39+b76H/feDn/n43nb/+kuy1X/S1QXyCWFKJtJfSjvjx3/9lfVP
9jHuPeh1A0ikbPfXPwpy8IhRjX/K9EYW/SF4J5Sp+am27D//Sv4nfD3uLUCMnLZwzP/6P2+/N0//
b97+UfT5QxkXXfuvv/Z3AaAZSqwU0ojdGR8hh1Wdy8oIOfSsbrdNgTJYWxvGE9jgbgtJOv2jktrn
UEtWpaAavqCC5NUFUZIgYIzi/G/mzmw5cuTasl8ENebhFQHEwDmTzKHyBZbMAe4YHY7R8fW9QtLt
VrLKKltvLZPJylRGgkAE3I+fs/fa+kh2xGVo8dCp+iRi98XXxS0HzfN/fA7/vtP/vLNf94Lr5Xjk
7Eiwjunw/okxUys7Jv0q0Mdw9l78Is49B9iddKom7Uxzv1dN+Zuy+c/P8vp24/VHuE0d9Xa2uegx
0GbmisIHAbGOQ74tQ04y5e+Oy/9cMP7vlvOve8MCiNaFbwL/++Z0EqheVx30ddb7Yjx7uq5zCRUL
CKoqzU3viPqWU9/0EphKHbtuuQizPvObviy++tya8NT14eim0TWU04T60fYLclbd4tIFQ/0+IKfr
N+fDN1Uff/HV1gDljY+D0Tnt41+XoYp8CqTHZXOsrOk+7Ic7045PtDfMHYS7dBH2ki2BR+Ds4nQ5
PY41//tvw5vDxr//AA5zvGwIo9FV/voHbFR0cA/i+lhhFAFJtfX1be8X7jHZpkxGFmTLpITMYR1i
4tX2Nrpzi+RmK4Ovtr3e0ne0DvRyvrl4Fn+zQl9v/ZcPExkBizQ7EJs5r/WbV1DGohK0m9tj4dbB
nO/FNZ669IKRrLSOAM1e7TmgLQ2uwQ1WP2uV7z39/dNBFv7mj2AhAsbBmgK7BLHu23MOPMHelzKR
x5aIkJ8caIMvBFEF4pAQ7Hex3J1weaH3+qkD9P6HVeiXYt33DKFjSZvVRd+8qJ3nxsT/PT+mbuxg
t4+cMH2Kr+VlLubiABAHzzNvSIZ9+qXf+4uhi/l5A0q7ePGLPwKzwfGw+jIHbLusp8aqIhexKaax
vE+sfb6D+ev4eeEv9muopmh5XxKI9BqTQffQFT3sUsdYyR96kNOnkf98svrCfiUWZ1UP466BJnZe
RF4kuvjtqepk66agCcxxxFd9WmbdGq4/EvDb291tgPPhIaKZrFPRj8sPuXuzSNeQrL8DwN36KyLH
4qOuO3NhGYKNO2zbfuqmxhxr4oxPxKH226dxNk51Qk1twhvgwAl92gqfZqi9NY0UWJp4JPtyqS31
o+ViL17QXB2vMVwUMThjqmp7+umarWIu6sTFQzNO/SfDifBOMQemda7MAA/WDLzP7PNLf2rmvrnz
dDT9FO5qzqHVJ5+6pCiYMW5W+5nI++Kh25OVnF1a5zhu3UszSYC6loLN1CmvCg5THU/1QVNl3wgq
AVKa/R46Eyc39zjKZbHSoJ2Djd76UNjpECYrXtSNEIFxpd2Vx6WiLKSbeJfsI5HSVeOOr0oK67Gc
A2UuQnUKrmqJyhWpPzq7XG8hgNzCq8R05FligGyZB0837WDrCwNbxU0Gcb2EdNSnwVwGDWXuothO
MpAU5Cf2QkZHxqmIJAZFSOg41ATcgPYw5RlnCxCqxatByM5hvwOBCh2Yt970wQf/ameFN25f3X9i
8J2KRL+bWjNiypd9MuX9PhJZn9kVleqGS/8dJjSVoJ9prZeyhwOO7H0iMnLoHI/IwMWSr8GOyeCw
hU0I3DZSuAwLHQXvNssUguBczvCkozc/dWT8H/FUrDikMf0QohTJMz2m7n4I4umeB1f91Mui8sDE
T4Uhe89rSsbmyT0M7Oj7nnTPip73h6hr61uLuPuz9OI6LWycyRxStf9YKFSeGB4xX+9Dc1wXJpD9
XITvTLKIi7MbNw/qhARsX3jnXdkbvXy/uhUMT8Cd+sEp9hadCWi04IAp78We9B/Goey/FlX3ydqI
83I905wbFUK+NAUZnUv0apcxCWOb3LImhOS8Ax9LRz1ZnOnh26cAt1S6CUbcjvHf9ct2cz0P3tIP
dc4W7LmskVpfSMDwD31AEGnvOQ+9VXq55c6PxpnvHLdXNy1RU2XVbpfK1k6+i2k/k8r2bEV0691x
7FPQI0f61dajDdMAskgpcnhMzmWdo/Yy9bG6bzbZHb2VoNMUruFnN1xIRh/cJ3etflaO7V4cSe5v
UFjBi2U7CjNEIm+3qn4lvna9tztv/7lVkNSg+8vPmoHhRcuxzZape0fucpiSWs1KDlns6qOLu8PI
M8lUNOkbDzL0aa1mfRrLhShO6fOKEeuzv9sKYjkzRdsMpGfbfEJH4R3DUj66m1AZ6Ena3wF5wjKF
REbV5k49EBvn/SolR4c4XpMXl1N3xnjqpqudCftwWTZ8q1r90GhLvK/b6oAA9Q8fJTmlUd/dhkEd
MdyrkKQNtVM/FNVc38qwXXIgDsPNIiYyeOnPp9bKrMkz651ay+3Y9Y186Fr5Du7pVqUhsKA9h8Ct
eaPV+rA0Zv4pYK7dbJMcT7a7xikTIvVp1l5SoEffq1OonCbTJYFo01oegmSKjqUav1e+ijik6OHR
qbXqMh/QzGnoxfxzKnnWaZNUFoh0eJnnaKWsSJHayUPvf9w6UeZ2vO13/hYm7wDLGIRSTEtxQ1U3
URV5H6FiiRO5Ze7J0sq9c6YNXMHQfSNZL3xcEfed+n7fH/xxf59YZXmOOdrqGfVG6nrXCJY98eXd
0FGp0PHzv4CvNZ8bb+pumm5LXkM9bV+aJt5zHC1VC1Kr9+4monbZPCX7Sqwac1KtFzwNPVVhVcnp
pTf1fsTTuz7GDTKMIfKqfBkGB9R6aS6rAF4tXbvfDm7RL+eSXs8RqEyP7nH3yL4RfxCa6hGsNSPt
9rUZH9iS/W8bXv00qPVwZ7cNoczSBYS+Ffx+IfaTlO01bGN4Jef0Zun3r7WKgrQrIDApbqFP4+J1
ZHnKSXt/n4zefiID/cmb3UMjhP7awlM8lYNrM6rrx4vSpLEsUj/tInxUYn3uxs29HZT7rfRiMi7c
fchFVwUZAc9gChzmfgBfDsOi4O1XTX1oreHVNKt+1AW52oXdZDCIbnwZfZOOKU7019Y8lOzbTUjr
m8f5hSmaeNqBHYAMmawfblS9J4GIGR4DZBULGhEOe5uFfO1HOCjnMmkpjjIRybtZNxtpw/E2H+Cp
x1nZT0CIkr7Wqa1YqBo/nI+VmYlvTZxXPLjzV5ySaJYMpJ2Hnckz9KIrmat0tf+ZaiN82Hm7xGFx
eWXO21w1H6Q1DU2GdumFkDeyiuLRe0FkM3P0TuanYgpnlYva18AOwuRRlxKKDH/0c9PL5UuiLfmI
kp2x+9IT8Xq7965zt5LLg+t6D2mXFH7DdNJy7Y+8CfLSCI8OS2N1w486uCp5iDWfPu/GEe8ca91O
UhVllPVtx6KoSEekbeP5RYfpz0OH6ewToexmo1vJY/Go6Yj5kSpFjBw5GSfUGmFyXQ7AWeDJPwYi
6J+sfaPj2bW6/1iE1mZnKtjc4bxvSTekhs74Sy8ZGBNfsjLVHBGvf/Tazh9TEWvSlud5Y+hrbT0U
kzqmt6+DUb00w06tJ3TzpR86xFJ7wyqkLOeuhbjxIIe9929qjyn6Td9W23gKWxgtcSyr7yH6pTIv
GRJfxnDy7lot4rMiqQDlehvzFrI/f6pYA6D5TN3zNve51/rbrRI+w5vQnjqWLLv4w9Sbf2pBwd+O
VbOeV1Wqe2km/7UW1woTB0OXfDFqjX827bCd+Jbv79aoLK7UysrJEOd7J3djLD3y3jvHhaD5aypw
E83E1e8SYlazlznwDvNUuWW4vJdJbESGRallC2R4XUaTx68dUTlvc4RiPUzaMoeQzT/OLotMP1X1
XR0RhHqyVbd9hp+S3NvDHIgkK6bJ9lJdCYpa4XWi/QBkZfsWcbT6oebYPDv1MibZ1Ch9iZ0BxWWw
lbXKXG3br5Jw3iqlTOqfifKiQ7hggQFHnKDHRANSsAubPuGzLEz/foAXXp7M0FsP00AXjfDvjamt
u3a564jxs0XT8fPI7xY5/Ys2C8nUeOdwRriRvZjed3IHuGAaiIgokz+NMdQLCup9wKRqL9tHRXjE
TlE1F+SmlIxYDoOd9P3F9yDwU3fimTwAc13Cj40MKMT0Hty7tmeDXaXfncfJaGrCCvzq2JrKKR4W
7CjIQkSg1Q9WeBLXUukRRnECXhzHL/bYiObjFFjVxSyCiiDZEridzRZMH+uqLZ/aKMY/G4Vb/X5w
9YoI31TTeR285dDafceD0IY/dFmyvZqKOt2kK05oxNkDtZLM6RGg3JYAk0lI6ZbheXfW8Y9qmtot
c1YZ/XSTej3X2PkG23AK2ezxw9ay4ZBHvn+apJJnWLmgUMJm2k9u3CEiI0P1Eq5kiqptc8+CDI6U
4kHc19ogg0EiBr5ND0eyH/dDUkTDd5fEjTktlrLjlZntl11E87t/niH/qxbgS9/y37ddvV+6gf9v
XcLTj/7aXxvf/qr/HxuE117H//qfFtyfGoSXbz+ar933X9qD15/4d3vQ8f5xHSwisYLEwhT02ob+
d3vQ9f+BMIluBZMyZIPOtc3/7/ZgGP2DaSB6CZ8hVhhB2Ps/7cHQ+wctKBpQ1ykIfHQmW//zt/0/
tAffNNGuwCFCkWncMGhnsPN2fmS0YbQx90uOp+tR932Zm4qlb4i3MUuANUMxJizlP57PXzTu3rQi
uCbMxIA+0XU0h3jyTT9kDgNRFALCuY5G+XVZcXE6qwPkKl6eltUOfnO5N127f14O9AOaUyYB1zbU
r42hyZ5ou3vDmHdMWk6jT3yIpt3BgU+Fv5kD/OWlkmtX8tptiaI3io+CGAmb2eaYlxj/SCZho8Z0
bwqU3r1f/6bj9aat9K/7SlB+IKyJ0IC8eYzId3undfoxh8tcP1AjzCdZN96Xoarb58law0w3rlpT
N5z1Pay23wHa/+pjpKNFbzukvcz9/vpcF9suQgR0mo5K3N6qedzTuNb6btrnKlsHy/vN5/iX10Nk
fW2yM8h8e79JsSrXbT1NA60Y3sf7MNyHm7fc2msc3yZI+v/7byk6TXhC+DICJAy/3t7QzskalL7O
VWRFGTvGkE2qdw8jX7XzmsTNb9rZf3V7BCHDY0GFxZt//ff/Ma4ajcKluhqdm3gD6lmGzpO9Nsl9
65bD4wr78zf39/a76uO1vzqcSFpEjkXD/tfrNUE873696byrdv+pHkV1HN1GQE/s5B9//yjfYNbQ
Rb+51pt2duKu2Bu9Qedz142XOkSXXTZoHuyaCAFOYfNDWboQxPrtXVxY84NaN/+uUEXyuwS/v7pp
vrAYIZi+/JkVuFZmIUSMP8QkaBdNxIk3BaR8u8zD+vr3N339fvxH1/d6z3jbEFyw6KPkeescwjeg
ymAXQ07tRnuGRhagL2d7nkzfJIdxWr+V/GCbi3Iojn9/6bcrA/OQq6oXUwISp2sv/NePVjl1MhhY
9Xn7UebWg+8e5s/WaTbZ/vz3F/rTPbLSsblxL0j5r37nXy/kMcjV5ZCIPPLVlNOLCx6V41cijSL0
rW1SRhcwnF7urrb8XVf9L67NF4tJJqN55ABvmVmLhNdj9ZxM/WaRt54A2bQH83aH0xaMSel8X4U/
Xcq9i/7LdRe5+FXYclXrkNHs/ikRovE7BtocQUlk0Gcuolno4+oGFKidSdRrHOus5TQsXZh5ZTH8
Zp3488tEs5lZI7IqkLTX2uHXhz4kdeJUxSjycQ/2o1t6e+oVSFE8NYVO7jYhaa6eCXqCHaf4jJh4
vKvQ4qaO6H/HdPnzZwAKy/uX/PBqLnq7BTWdtAVpdTTeEJPhYfkuCSY8DKHoTo5e+gzbcXJcHVv/
5hv+1xeObfy+V+9Fcn3P/2OxVHIuHeYmzLRAEh+TpE+I52q60w5Q6KGsZv/DZpb35BPK/3KHZ7pJ
SH2INZy6jLHtm5XMNoXjSPixeVTFYwYoTx3JbRkPk9S/y0L8i3u8jvMTYJBXX+BbRy646mpatOnz
btjKu2uf6DiG7nJRbRIRpO3SE8So89wlwe8sfH++MrVnTGWInfTKZXrzDfPIIdtGe205RQcGLpnV
/1HaNec23zt7dGpv/IlvuSi65F9HDM4Hfz2sfrsHohkD8PhPCzLwGZJ5fv1YV3ewGn5/mQcI0w7Y
Ip3chh98GxvvnYNC8fL3y9fbmeHV4eJ7jCmuuwGujOTN9WRvuclQjVbG8X7/ukii9CJXTDj45Wqf
463Qd4UVlTJVIBLvYCvI+8iyvNdpjnU+yIagRN/4F7Wq8cXy9XKWbvK7web1b/hlH+Edh+HFHnKV
EHNe+PWZ1EaC54UzkIVKiAORaXTzk7U/h35Tna1NLAcWo9+Ff7OMX3/vL9dlWgiX658FFyXmW6F0
BOGRnGonzIpo61p8VIvevzhe7zU//Xpqh4cIr85GEKK07NtykpWXV6QPhCdSX73mpPbVrU7bum3N
8yj7XQdwpmARZvZcuPIL80LbfrhyLZznAuRpcvD1qBiADD35JTWN3vFc+EMXfFlc03dnm3S/GmWo
0daUVsDE7byNmmK/iQXpgecZ2dZ6zTbGaYlMqWkfvNWLvyKtbMNPOB5Eec/si8Y7KZ9wmWsUMwyt
rGl6tUHZujeWKBccCiMdT0XfGDUq33V5sN1hZwK5zfVBYDuXCEDr2s83D3FWWox98TR4ApYkmT+9
e+wSx9gvc7z6P2rVb+crmOWzKbeOEEyjO9pDS1J+4HSE5Q5uSpz1C70mFNWJ1dFa9db5YokhodvW
tNifxl1ZdwOrQHm0pnb8mviLp5iA6fXU0uhkRFZWRJN0+zLOpz0S+E4Yqb3TQ4QJkZ5J8cWs67Dc
lNpiSEQwYvRAqq2FFImDEDngcRGoU51As2YdE5GipeJZfUbn0CFGg3zvNqfTUZ+0a6R3GKU7fu00
fKvcj6zpYzzr8WqeBZt8sCZdMqchL+TrFnfLw9xH4XpcmZ4uoEE3zIVyVgLUlWwZvxtHzSs+MoKk
GEsGd84+TDQOZz0cXFyQjC5F/xPUw9SdXA3j62JCixBI7luSIryKvTxDqnUvUaEhaUSOLUw2C2g0
N6K0rRxIQmKddBBM5dHZLVMxvZYtdM/JhH6mizJ8iJqE/4Ne/sC4BqFjldPK1XiQV5dBCQ302D2u
4RbVN9KvcLEIy4xHdn0PwAoVXXnyWvwimUNmZZ3bo1lvN7+84tSGqpwu4dh2y2F2Bh9GCjXtjOiA
tPeja1TxI0loG4UjkutDRed1zWPPKhPQpfvyggSAPpZUiiq8XV1xNcpaRYs1eOk/NbVPurSvJwfH
C6tZd/Rh9L14XSn5GPRUlBBzC3Q9u5z69yjQrCZzJvJW39mrN+Y4Hrb21ja7bE+tW03x49Tv8XLB
GjM+rCt54LcDUvfnLfQsi3E4HOrcNnYRP6upYxS9bzAaEhH1XEGvJibiZ5mdgwMDH3mAkJ4+aeOs
J7ubq/40B37x5DfY185+ZFf09RVg04M9jANVcKugYHTse4B78GmywzR29QFnTfGRDe3qhhU2Rn6m
SMnTvBVwUcIpJFapbRowzKFy6U2D/e9fw3Jkk6I8tfyr1MXIY2dXw/IkiDe137mg2YacDkfzzqcb
a5283lZH17a7NmcC2U88DntOnoyC1PLEqSdBqD5KT92vUbQ998p16htyFuY7qR2hc9fU3betlvVK
JM684NCKewQ1cnN25KgMsw+JxF6VYd92Eeo0tlOldTAgNikKb+uZUbWzIR6sCYjyG1ZG7B2L+fdq
cu09L/fYvSeftk8yuSfiTGcZE85EBtHjBPe0qEb5xGRm8A6yCETGasLJSbQArA92Az77MLfoXj6V
liRkdML9tRyXWjEdjIdoEo+zciTEEy2UuKnbVU2Xvl9xH4se5eTRgCIDv+0263oMjHLsjLy64GHG
DmI+1EvtL9Qg+NlO1YT2570fDMGSMaOYKhIxA9x09gJgToacj3MZDoWXhnqzCbGEqn2YPLU/E8TE
4DrsnO241yNanG2NZhf5+WoTRccgosNwl+xFqiLQgxe3qqrHzqiuyRpERd7jbPvzx8jWkX0u7Xl9
lySleCliE35ur0NAjAGYlq4GrOIMVhPzYQhPG6bKxjgnHakHGbYyzhvyMIJKkJqNeKFsaS2HEK+F
3Db2nXVtDyHZGR/qsghMLouuegpRYSVpPwjGRXE7wThTQ9w+b31sWEBN6DxHXVd+G0kaUYyADU2z
UCNHrA1l5AUJVm8uNe95eexQQtWnfZ6W8eJjODuuvSAeKxzlzHYUy/JHW9aDPvToSMvTMDnRh2ST
YspckMweC6MBDkf0x0JrPNjnOb0OGhl3dzfIVbqd/lIxPeOkq2Q6Cmu93UffVampigaxy7SVROMW
+C4PoAitz3rc959d621khlcovc/zXsSHcZxdRpGdUMy0jd6slO5RS2qyZMjPNGyv7vdEr2PqroX1
w2EG9a5VrVF01RGXQVPy2VIdZbepX1VEvgrLdm/83UNzIuuxaDLPI270WFQFL8Y6eqhLqM7YiQgG
NsthxZIoAFLoYElFiBs29duF4WwpKTp4P4z7uopmvLNJ+X5lSlUPzOm6JKbp3QxHo/RWZVvfwouv
E7m/llCf1aFXZNtkSI5Idq6tKHwcIKLsTAPDJcgjspQF/9IoIlRRO5FJLcYb0fffS5+yIveiPsIN
Go0vEybZr3PZiJsxEJ2doZgmQJ7qpHsNlgbDqkWa/T274LhkNbhRgsOvcp1kcFTMpMeV5WFKGh8t
Xt2SbrLtcW3fyWkIRsRPerz3Hbm/lNE2/NGYyZ5TAQ9AP5toLRIM0FeQWFQ65XdrLuPwRJSTIz60
aLUekVhBesH+sJPKEjC1QRTR1N9M75uLDss5zIuw8NrT0pfJi+Fr7WP0xBGcTuO180ImhSaSZqm/
FUU1tKlyZoFUJQ7r9QbZxrXO9Sh9sGAOkDso4W5NNM9M8/1tRGyyY5e2J2f7Y1XGPZM3FDtp5W8U
C0RooJNQpuusfHHi8kO5RcsRIIBR+SoK50cx2ashymBSa0ZnLXna6B2I8x4tDh2ohhF/SpiWHREA
Gpkmo2KKb3CVTiTWaLuEldjwaY2xA4o8cnbt3MNAGMdjM6uY20KAUOZYy6r54DdOV56cEFxMtvme
p24tB3sti+zifu0DGEuHdttYvZpQd/55cB2/yxNeaDt198WIozuXytwMZZN8XHuVJkX8SjXpe2SB
BEw2d0GPypsgREpMuocA/cPibPJj50viAEvdlzVtw2is0mXytw+WzWzSJ37npdurQWeoq8x6I6i/
v68UonSDQuG+dNZSvpiVeS4FftN+whe7qu8QhYmz9qfdw6BE3jzpnSFa1wWgtjwQq73VVLflMN2N
u6ju5mkM1OMS6OGmuuYhHlXUKVYxS3nrZY/JSyTQwbTn3WpD0nlqGkbkgWFLTU2whN0NMVa9OISR
orNgMcYjx2iTzZX0OFntg17sRRxjaxT7YQ0J4zyrdWDoC/ujFmdTVquXboMP26FR1zyYkmRq50D3
bf2jKQlQRx5ETt8tJe8kz5VOmCVflYv7VV84fWWqiy3JLxbow1I3zS10X3s81aVuqWziojyjpPai
bB8VLvF1Q9tkrYQH5c061hjPHWd8tbzZ+aaw+FIXlUV4YDyrvWydEcYdFuG3yFGYu7zYFQIytC2A
2w4NFmmCWmyIYQfeZ7wlWzS3xygY1gdrgE2YbhoQYxYlA6n3gY9POUU6kPAL7R2v9lZT5R5cpHVL
vhlybuilqupdNUysiS4CsLM7sjGeFUofJp9uwjU748bfJ+lHQPp9s32z0GKN1LoDK1/krxMudmWq
LW2rFVyKI+Qgz1MJyDAdFuuqDmyidUJIhP4t1VHlffFAHX4ldVNNp9GMckLmlXT3xFUmOt9UJMlj
WrzmU0VjpcumWvOGyniOalpVq3vRypsoO/ELF5STjj+kdCaw5U/6quL142FIjiTIIdJwKzRqVHHb
0FEId7q6xLsTnewxqQAo+HUwPTLljasDncFrJIA/WlQh60qVHQBaz5hpoBA0xrKDbCA+9dPC3rVl
QjtROqPu6Q+Q9Joy3VBAzOlYU2febERq+rlLqbemiuo1RfE3PIl2jl5Kpqo30bRp61ivBQc9oDrr
sfcDy85nXm3NGETONsWZNfmZFWwgkKGrnjuM80s6W/P8saYpEtG5VKhgKmWFy6l3fASyaE8YSEPS
7OlrbrsKMcG4y/dqpf1445OpZ99WcsDxH8eTOfsgLOa8amT3Gg8NUSLA/NtvIN423hSyaNgrushT
Wb0y90sJg/M6QnmIxUpHP2qISPcYAkfJNLkoYsLSOiF5IgN367bq2LlzY2VqnUg4NGGzn5eotb7x
TMkXCqKu0inCwOYqCFyAQPebec8pdmYDJzkqRbZ/VWxY7lY9WshvLtptkw5vTrnfIkcE6DgPnrWe
rSXa17yptv59vaiJs+saJKjM5ivZsJXjqrOo9ffHXtc+6U+cuz8sFXUCP26Sij9pmZ8cCo+PVtgE
mih42qgEwbjFu9m3C5BPAztmjlwRMjJwWUpfsRXt3UzzwDsArsIr3+KlyVhkWf5o8CIjnFzppm7T
cDrbeG31OUGSRULnOlHSoTWFLb/YBICmTry4G+V5GB9H1MNHzZFuzqLGbSRiVymeg3agZIiltD80
cUukBVpHHL+GwMKTX4w+/zhYIJoQHiSXWLJA9nFrQ6YKkDseJyX0cQZRYaX2hpkqd7wNVkQgPXrO
jOFWZATeGoEpFfV+rtpwHHivfGJkRNI5r+G8ifU4CDd6jselu5P+ZNp3aIvi4kCG0UaF15sElqsT
T27mRZJdz6MtUj4yjApf/BlkPsbg0ruHpxERoFK6JF5SFLRRHlo0Lm6ttjF96osZ0a5sLIEhz0x6
oX81qQeRRLO5KOWu5ZEpG49OklbLV75z4/LWHZAMII4TELk61PMoZaoQjGVDUlXOEy2K5zioyBSU
qg/kYa5afzwCxVP6cQ4hqfxoZFUiUQxm1ups5q4Y8rgeh625hVKeMhatk8tQRaVB+1FVBv8aqi3C
68koyxvXCfYTTYe4pe+m4pdQ9/P+MiyFg/Ivns3H2K5X9xg4xXop+g5Yh7VR0AEZk9uX3VUWUBrB
ihSWFXsSAqf5h1+P+x1Mqp1lxA/keif3kICiUbhdlzZ1PzqZpOzY7tBfIb9gUjBPue2MTL37mGU4
g71RWBdFnt+ce/UyvCtsYkQQIpKQ+NhZ7OBp4M2efJisSCTHmI3MwgzpRuW5m0vmoUNNUt6xoTZe
srBPIpntljY2hI+6pTQD9nhcEOCQbuNt7U8f8OG9StzdPXrl9SOxtV+y4y9DmIUcsYglgQ5pH9BI
uSLlazD+EdEOi/O4BvZ94NVcnMxLptW92l2HL+AIqdA2n+jWD9uOnJujt+vckC5XwuBgQP0OhEUp
njeBrPAQzImMMjARE/6ZuKflnISb+61vtV+kLMWVPtAsaInfI8KJNCSEoNvdFEgwFlvPZp4mq5W4
R3YroPfLBI2eIZcqP9hUYNbB7xYtMhxM2BIDtOdM4PY1FicbreuYShy3CO4Ga9U4M2xLZztK6iiv
G86QHC20W56xWcbIECk9L7XHj4LQXOd7egnRThuhIGioI+MdyQ2o6ImtioDLgz3jN0wZ88mvmzvO
D4Kilhe190JoTbTTsK5O7JccpMGCpI7Zy49OKzmrY2De7nRT1uFB2SK6232QVYcqVAUBvGHz2k5h
/EFb40ZaJqg77sBfmLjssdLPXDIwNzvppB+9XkDT90JRfBdE9EKJTYyFnoeTJDvKGJB426kheqRC
3BHygyPBeKn3crtKcZXKKr+NDbLxTrP27LGOWJen8QEojFgP7dzr18iREcpsKrMflmmQZk9D/+jv
SPDu5BbHVPNdOLWU1HRdbnsaNyL3RBDcVcBrHNJS3V1ehkHZH6HQT5/8pV1Faqa1/jBG0v4+RM7m
PiiU70hWUdZ6me3zgxfQYuRFqqEMj6IZqrMflNA7J3plE8xp/xvzwpNiu3EPS+mF5aGqBnnC5s0Z
ttcU9oS7OPtTuFb+xVSm/k6Em5OwM1jOK8vHPLynhhbhGTEaYVNhRAGR0Weo+b5zHLuKzgKqEVpD
IBs4Iw/fy9EijptTMxE6dMjsPBg9OjZjtPNBY7q2vkCEaTkwJzH/Gxnt97dybwakXvYye1myUkQp
GiZjxkaO7HYdR8s/G1vYuZqlwh3gNeAzd0+bI1mM9BroPS5jrlqXbM//Td15NNeNRFn6DzUq4JHY
As8/epEiqQ2CckDCm4T99f2BVT1dpGqoqZ7NzEahYEiEz7z33GPGbBmw45KeeiqsTCPs02I33g3G
oH/tUfdCvHM1pmEONJRPqWtn4hy1E3xp01bEE6JYG3ljfRpJuNpC38VNXzKJUHFEYw9ncNi01vrN
zvgCn9iYimzHuyAwtK7hukallZGHvEzUMTjwwOSPOzOCSKaVFt41fo8Doe3SRQ3AxV9Y6rJyfR/i
qwxlwA9vDQOk6O3SegsOnfLIGq8f9zUDJ0Lx4GNPYW8vM6OHZtYqhvcFH8xAhdHjYch0KuMxhlWv
Fc3BaCz6KasuonzbDMo3gqztYYDHbtMMwHdeG87NUD1rMrWXnRsN413pFYQZlzyoFsfQ1UXNS6bp
aKgCOVTcuEVxyDpwPI7QsQ5lZVZ/jnWGX0d/YNH/BGDT+ttisQkyJvXVsndIYRE5t7FKQKqh/Va7
zEhmuQcJoXNnpUAYQtxB5aF4ULEK3ahvaFzKOraYCAxDvuelU4gKaIgNB9FFkEuj2fnesgh6knro
NvOSoF8TYqn8UGpxoQIA3uIqqfsEKCpxls9gOUzPhF7l9PIRuIbupeNTZ2NvpEw3eSSzfXBCJ3WH
JFT0IU0QW1qKU1ROZsemBTWOAjHMA4hkvPq0smABKnn2vEdQbVUBlqXNfoT9/cDdwdbB0vLkXDOq
wmAKUcsZYZKLJsMsnT0LAp3MMELpDesiF9VGVAv8Rzo++Jt57fM5arXbRsxbTK86UFnolBZL0xu7
yahB3kvKZzoakYopTOIFOgFadMMLGXwO/YXKCDjWZBT5uzk3nG7HQj9UF3rFor7HwsX3D9OgF6tD
vRLZZnJkq3amUTfP4LkZHdCCq8EmHsrmMHu8LuHImGrYa42Z36t0ToqD48TeIYH7YwQe7d9zBppr
hxHZHreuRZbxOc31+JJ7j0onhT9yHTmrIsRnU4hCYod16pcYMViod5F9IecoNgPXkXRfKIJktgXl
wlJLebiWBtgoun7QmEVk73KEJUko4zi78+MioQvJxfiSyKpwAqLsPAK0R2v4PEmhLWTadwu7LNOg
Ta1E+6TFmHNhK5Z4EUR/wyOQ1HPKbpN0Dh2W4WYSkLfqsi/t3Bq0Q0NXlpcqXXgLSZExv5nDGp85
m6X4RiYOGlo8ALJgxXqheZpEQfCZm9kunhPrB2K1fAjnsm8ekZ2JvdsIoEQ/0rRVjgJJlg3SjeRO
Jjj7bBlhWxM0pvEJcsPwdRrRqYSRjCpMxMYm3xfNMjMdqSNWZxjOiUVsWk7/3/t57m6rskqyLZkM
dbUnoF6eMtfLnNCPl0Ycim527nw6o5R1tHe7m4ROmUhIJP63ANzLneOTmLKt7aSS+xkZp3lJ9UfH
Ak9+iM4QgIfoDtFe2m3yMtHHnw3ZD3nLo/Q674FxC6RmgvkcWrOG7/WsIZtLbs3CK6yrfpqG+Vpg
rO3fVdiPehd25kr1Bf2TlYEJpKDLTCm7GxyZCitg8Fi7v+NU/TK/ZkKLExN6XRxBMYN8x6myi3p2
aRqnjRXJ8TgpJCf47PlbFjlrZy68lK8D7H9Fyf0/49v+f6fKXyMePiDdqpd8fku55d//Sbk1BIxb
D/soaBo8i5Ug+xfj1v0D1g5aXA+CFCUCPLv/Rbi1vT8gTRGVBcAHlcle9cvdn3p8y/kDIhXjFhei
yRqUZ//PCbcerqTWa2w8/LDV8dl+x0ataEAXhVoYvZAaz6mnv6Ct5BNRJgI9XvwwcYzkN55nMAXe
TvM9HS6Ft0rz8QnHowjs8y2LgPSerKW017FUVyxUzJ3T8lhooobaSLR3v8EgMXUvqmiuScFJReVd
L2NkOGBBdtmc01JzULUxQmh3KAaFtY06asMV+JLL0cbjZkshbn43YtOINilIHT1Um/jVLs29WX8W
eaVbVL9tg3CY8DtqISuty63XDNMmy7LIOtfI3SSeOWb9CCFw/q7hpNpQJEPhiTPdb4LI64anIUuT
AZczuZih6RMbdJPOev3JTelMN8NYL+4JYacq0HLkkXXMkXM9ObSA8V4TLoNirE3GHtNF4CdrSw47
11Cm0iA2AIekNISFoVlJwKyGomaCezFvgJeld06GwW3zjfLyFjFh29rjUUXFVNx1vsT2sYoR/hZG
39+miWFcm3Es8BSD3f1cFPq11kwJZKElHi9r2ZW7BMzdDVyQgnV81aF5qDq7usEnsCp2RF1M2qfO
smZrq0Ysxi50kpsw3XTTKSU/28ieR4NEl0nXoi0+y2yFTl3Uz6IW6PxLMX6lUqIjQSkrIrSzCxda
javCxPBmYlJ0LHrGrd04XHRuATus+bqGCIF1TeOgZxo/bzEq3FDS1Wx0jZ55aPFiBHyRaX0aosxz
dlaZW3UYubHaxrWttks/5hYCY4iH/Y2c52H4ROQcx4zconnWnRVKxrqnDK0ObBBXRm85oY2rrrK1
0D6JqpD3nl0ZckfxisyEUXb6TS9UI1BbNBCcYHeZ7n6yqJfDZlkI6MC0tczaPU0GwaXhIhYrum4p
4MbvwqKAsk4+1B4mY3ZMAsWJSS8W/QrcpAj7Zt0GkHbUz5gv89dMs3n2g92AaCiZM64JBk9W1TWH
ngkJbSPMMraa50ctRFnDyqB99Crb47s01UChsFXSvVIW75fhFJQlU9Nqcb1Kasp+3IwEMI43qHjK
9KGoGUtfOLz2vIVutv5rLKA7MJPgrx8Co0pkZj4A6ybRSUGg5JsIp9q0mXA7Zit1LBaa1TFyBrRc
fhn3RwdlsfvFjrV43swxsBNov5tojy1Yk7tfEry/Qksu+HnKwUVn24xo3uex56pLCw1XGNe1uC2Z
gSdBP3RN9zw7k13CPJAQQjyrcjajAF0FHYv9MiwHm/+v9a3S95U3GdnDkLd8Kno9UWsgJs7Tz0yd
2+xmdO26uFeUTLD9C8m6oUhUgCnk+0RupW7a3Uu70ehBZxChTTNDMvxGBUY+rTv1nb4v0W7+UJ0m
f+Yotu8UymDnOSnRD6V9ZSjwIOOESVK7Q0gkPlupncE3dDr7Pm6kd1X1hn7ZoF9OYgBzXQYTC+Wa
h5ZuzAFb2hTEWnbekYmxHZRxhG2PgTpwiR1sj7Ph4MQ8K1UOgdXA8lFD7934cZXfNJhKM3EXkiTx
RU5nC9EdUdhwWLaZqUnv1jXLe1DJn+Se0NpVcnIQWKJNxu6egXKJW2oAqYaOIcI8vPFtJJUGK2GO
Xd53ak8ap0l3b/OK7meS7c6Lncch9WVQlom96Rfjcy2qHwUP+tJrkL9i7cqkaOyQKtXR0Sv7r6Uq
rtGiiK2pRrqPSPukpT5ABwqBnZji9tJn3qM00Zza2d802vQwSrWvlZ7sukQmJNeP3uUAoYT3Ydj3
NGOkdGKQ3BnITPvqirk3K6sQXk0jHssrP00+i8LaYnG2hHlsKgQlcDgynB2ejNiwcLJiJjafBbEE
IZnRp36hTtWT5qTcdQaZgQSsUFkbXTACotGy2QysfjnHFaNGRt4EwEa4V+gNevzGUmdL5axifXrH
FjZu2opvNraLk1mzjqaLwGvDch4B7TEOpBPS1ehcY+kSb0vhvnhdf3A8Zvrw0i6iaPiCswVR9aVD
/mtj42bruhV4Jdws30d5GffWvpdER6Imtap+A6r5HTnNUTOYH0gT09aumJ8jwp2xCk54SMkI5A0g
vasN7cJM43vLT3fs/IjefPhIy9QqLCRFgYx7lmmShcSh9zt9sMQtSjgN1aRqLu3YPcVZ6V/1kXOr
18MYJph+k0LUPw6Dd6unGMrh2nyhfOcwiLILoBlcmTJi4Z4QpMc2Cl7AOIBLcz7Oc36TxVq2wSvL
ik++BjGFLZJNSstKedRq/2s6dNMY2JTIQCaDqwM9sDauAj3oFmKCP8y6s3XG/JYoA/wSYqU3Qas6
hZZRzOXLqBaWJY1+gxHFNORA/OBbAXycZlu7+bjH+AXhROmmD/CKRpyTp1hwm6F1ycB24yfkRjFf
BdhVoBmALtCc+oykrqm+L5VnvPhNEX/xtbomMcFr/WxL8vMFq8Z8DUROHBuKBpznSgPOQVa+JFHX
Gjt8npcN1JhMbWdA+35qY0SYTnaIXawnEVNadbrtG1PcdzX+ZkGSjkkdRMB92270qy3YgLyEUJ6z
LsZLvCEevHueEmUccPb1vtSu2WwrdPK3NBkWW0Q2DDt3mt3r3vBfdKfJccrQkB83ssqzvWHElfuV
hkQZF77ivwUCp0BQFgoFPfDEUIOaDX0wqt4N40VLrhsjnn76jTQ3CCQzUJBZk4+OgLCSmVHqhk1b
ZfGmp+3WgzXuGoZYZLnDpnMjEHJTzxkY8BjFo57m6qrAs5t23oReBVMq02+BLuCxaTqcj1dWxyaG
DHtVIPOm3Kpbb98PpRV0dPTXcGW6fWSO3ldfHzL8Bkb9RKSxF/pebG3bTqlNHidISjEUn9kScQIA
OMkbll3aUegPzq1XI7AN5n6x4L1oWXMJK1UiOB+8hgF0h/t5mzWfGggaB4QowxSKqDKOuiQdoza6
jB0/jodv0L3mvdWlxhO6bytnNcxzDD/sCb5cmffJIa5S+4nuc9iSQK7MXTxofhcUjdQ/MzncNz7W
yrJoFHhHWxz1QkcYC5Qrg6rDSQ8/c/vSSBvvFJtF9UlM3iPgqr7pOoxUAn3o8HSryytJdl+oSnff
sSTugT8zE5BOM+7bLjK3bK/wCKMSvmIzjXt8DK1bmdvyYLN24gdnpkdpVfkuomhnJZROgIS6O3uN
1u7L3sJDxsoHNO19GVgyc28Zoi0I26FNlmBiZ0WoxKRP+bHO1/W3ESv9Ku/bapuSWuRDb4mNyxTT
ypOLa8BVYmLpQ8xYKvVtHBXFt0Z0XbGFnVUehT+UV+i6d4DJ0d5jHgzVdek7Pm1LZd6dwlQ9CWM3
jfaGtiiwo1RDyt8lT3qLgAe3/Do/ejCXo4M3GD6p8jmTAMZQEDXc6tx5BbFHYIk/2E47IxBKjXtv
nFoyamkoBLHRIXRzbKFmZ7xl6elX/pJ09vA5Z2repO1x/QCTGzAHIo2NbKUNk3+IdZ2cThH40S41
F/WgLAvYdQ3KPqSdnp7Be9SuMEfr2afJqX7YVeTqjOZdvz8P7qKus84fP9dY6tm7unABH8m/Yig/
Y4/+SQyNuLRaz6CUyYc7uklcvBfNg90YDTRo7J8VWFDPQj3bS8UsSe+m+1E3hoEPWiQ/3ULnlYYa
a36J0ZaFHVycLET8izTCbrEg7LWcsRZaR+g9JY6OgQtWzywS0wZUx/PXejTrdOdnCfBg65rTtTuu
RhtZLGR7cJWTj5Dr4so7IwG5RTWMzHDK/AoO5tB6p8SwintSaewQBmR36jNrOpUF+vauEilZnum3
Gqi82SzKGC4cfJc0TJCT5lab4KKkDswrv7Vy5DzMZDKdbYMZ4GjsFvybstAaWNQrrYHgZUrA+xAV
d2xvByqd+Drh8ZPXXrtg1SkteuDgyQna2hRyb/YeKTe8mQfM9F66oZrvYAzmWFaPKennlGEqBA7P
L8eo1I5M8uOLPukTSNMSEwI0WqzqxlkUi3OFFYURtKyae180JiM0J7okkwvzAqjNW1NIje0/lg/O
2IAnN0vCFNRMLolfYKaXWvY3pG/1I9613cUEcnarRXqGY5p4wNu5OeqzlV04TlE+tBO+eUs9ya3S
426v2WV1iEwSJ3esQYzwAdzyoNCBkZgRjpeZMtmkIW5WW2wdKPLJ1g16b2Rxaqa7ZZjcvVPqFBkS
RiGuOzlRbmeHZnKbAItvLIRHdSDZ7veYLQxHvRwsBd0t0nYr0nESTHKIaXFd7dAUYwUPt5zAKzk8
B8WhBqerupKh1VfOZ7cTIKQlPTeJkGrTO8pkE1+6taMklAHCbbbPlBHfRJPr7go0wpd5U3qf42he
fqa+5rWB0vXlutDba5rHzg8bznbr54Md6kNuDMDHWhZOSuv9M4w+FWiuqvSzID+RDUfYPK2akbts
lzv4q85GEe/m7/NRy25crxr8QLMxrA11VbOAEQ8F7An+mpz6fMQJpYVnsTWbVIVjlMvv5MpCnO3t
ejcn0sZfsNBwkSobF4V+5ZjrC0mLeR69EUy2pq280FTpHeeuiILGBRqtKz55GyHkVxd3sk/zOC+n
vOtWQLXvomCQvT1v9Tk1CQyguZA4oYkh3qIzALAmq/GR+X7z7OSxCsrWtu4MZlRbB17REb6CPBFD
YPFCMqe478eOSZZbQuYJl6zyf0JDT+913YPfObHrrvOwMDG7wQp58r6DlURkYvclWhmYaW19a3Xl
bSzFBkcZkNN7TnCkw0Fl9TlZzOzYtXLYaW3CdCLLGYg2mIuGDFTQ18U4h+04chJm0ig2JpxwDGMY
b2lO3z2yuRVH2BsgpcukDq1GUCKOKH5tMkMv809+GmeXuZXL+8KdsyvISE0A/2Ph7ouzx2M5RWmb
7Rprngxm11nfrZZAFAqtnqXf8y4H+c97aX2beyt7yQsNyD+GConP53Sqnbrep2VZHfXWl1Av/TbF
RiNjdsBeHI+3qo08YODEw/CpHwzn04Lzz3CoMcV4VAMPnQFQZl2MmU56PZ00jiosgO45mxs93y25
QjbRw83eQ2NoZDgzlbhNTdqhbZSZ7pfciPM+BK8pko251B1BEHg8YC9kZouxy1XnfR1roqMuMmdc
8Caal8k6Jl1SvuCt1bzoWrE8THrPMHmqNJhUaqQu5e4lWns52iXBWkOWFfY5y+ZxV6QieUzcmuKH
PVRfDi0V50+Ks44X1UvIm9GkJi9NLHb7DUKH9nqyCuMZZEqPA+WM8RmaVvTYFN49+7fOzkFy03ds
rSAY1qXfOLxZc/eSERZ0GhNcWuglVmzLyQf+XmAc8o19Af+vUdO8W2EZQ03Mhts+yIwwCYxfMGHD
hgh6DWKGhTRsWQ8nDUH1NoHNcy9hM2xl4UCZIpaZWVUt8lOaozVHquLEL6sKmpVMi1DgQb7VwBmm
sbZy/PBF+Ti4ZuHsksUAWdOUByqQzcnE4N7rOmYyykLcwMSEP1EJSiCKBDvRUBWG/DLZORsMZkyg
ECtfhv2/wHQuNFu0tKeo8xWE3jFpv/G/Kfph3gq6tLx+VokWncuujkZaB3ztsy19G7+kdtiiNkQH
68Mur9GoBtHc5Vu7K+wHAc8jZGfin/FNWry8/rDwDeHcRSbI68+RUKwXuuImpiysI+P0UxyX8Ff8
1DXzI0x8vJeCDINvWA1uVPREnRZgDssh76BjQlyJh7q6Lshq5iqYQOgz40CSS3AMH0aCdOp5BHKy
PPINdniJZVpQTXBLblz4WXDr/al+htTAvaoRiU3hKOAlhEZamMUZvFqvHiyz7ExB52vlD62xOhm2
ioCLg0p6diGUUDMnSL6MlV12pGI0X4vSA34pItDVv2AcsCtukqlSYKC+aCW2hKkmnU3ZeBHBLIU1
pgd9hC0Suk6fThiYNfWz5lj8AhO7V4gor7iOBSmuOGtawgRw7HSegYtDT7dzLWjsVKRjk207B9Xm
fnbgfunB2PrcqB4jPghbncXvVzwnUNe6LqtrbfU7DwDZjOLctE3RPed4ILA819FSPegQ4SbsZa04
3RNWYmeXqO94VgmtenZZzFgwOiEJZn12ZbD0FBcDUYKPFP4dpuG43bSoTfSlhoTvVeuGFkdq38P+
a0IInvw2InU40XasnPyKcCHOCoFc7x6BALUmLAs1h2zpXXmVInHBroVzmM4kBaPeSF0LyI58i8gO
R60uexQRFZc45Tanb5r9OFEgtfFe9hBGSDQtLjR3VgFsGvszlA2iJnuRHgrHwGTSWwqcbYfRDf5D
N5MSqM12gkpFjheUSFEXNru0q6/tkdDNo6g65/lvQ5WbP9V+f7fYfTvP8kxd+KYt4MrgD4Kp73t9
dzrGpq+TLg3N1WquS3IajEAVgzsFmJO0cmcZfaHCj49p/nJQ/i8+rq7DFI2JjPtuVEExzVyG4gni
h1Y/g9wNEKZ4G360tHcbs1+ckz13DbPaASc0+p6SjJ4ZmCWAt9Lc5iMRWyEEbgfHorIPykkvdrPV
OF+aUahx4yQjrXGzYCYB08UqSxoXJR5sGBqfvMYg/cFojJOqNAN6tpu2v0vRXk//v3WV3FO+TMye
oHSvqlNodm8nMYtmYl024ihEDyx5t6v2GCdZs1kFETftaI+Xlge/NoXKff/xnf31xhrMd9cwjjVa
hTHU2yM3fGqDLJE/DDAfLvQsd48gxskPom1pIBg6p+lvnuWrT/Hbi6VoFXjhrcM4g/Czt4dsS9n1
QwGM1BZ5dLXYTPkDR/NPU7o4kC4iX1wUGQQozRnqUylaqMPtxKxZ7wVpzJqqRiNIEsv8t97wPAID
KJl5H5NCYXrvbkXZtGbWsKEHObP0G4Gc7wZnMsrFVk+pDT6+7+sTfXsTBC4iHtCmYPDG9/T2Jvgz
hr+QDXuo+gXNVZLXVh/6U2z/Rs781tyCySUWwx5mJeCjmHpz298eZx5I8OabwtFC70DadbCifNtW
Cb70QBnsDR9f1vsXmcMhS3ZNi+koM4D34ulyNmTJeoTn3OvGIyfJ3GGeAYH2IoLeQEA8Jn6IiGIT
UHmhxtp8fAKvBklv7iyxVRAE8dlwGKeSwf5uqZCjKScI00xaFtX0j7j4Ldo2tW3lMn3U4mtqDrRr
Grb/TAqSLnuOsDkmmwyCFYCe1+qAg3oMYqIYKF7BqoN2E5WeqLfEZBL1QBCcRHyn4AuF9hQhCskU
6wf2EqOkx1jM5TCRaE7ymZbMFeBv6eXBrFemjj1drSUbp0cfA08XpH7nDIqNlhnCWoNCdaiuTVVA
TC+pbskF1Kbui4hnW55LClnziiGEWyOOcef50Oa4GN3k48RDRPthVA/0FmyoTG2YDDbpxKarINmg
nyp17nyHJqzYTbpct94x4s9q0NCqZlXknBvP8m6Ro/HTxvEcJ2hHyyOOlBXP2I+6s+7E8NXZ3oeC
k8fPXu6VpXiUrGvxS1xPdbSD9ilOBVy+dGMrrye6K/N/6lbCVsk9ltQAEROGU6/gDa/mxJA42iRJ
Pi+4s9162qzYTE2bU3DyiIkURCVGLbKt2dBzb6AIUUKblkPizHP/w8lJrD1UftJrn6bUitRxrga2
+653INzyOWHOh5pV4gdrCX6PJUGStubS4IsLBWwisqRNqKIyrHu6HTiN3GtTyr2MGOQsWGTEmjpi
18YGjfBNMst7rUewSvflCSa0Nu2kpYBSu3Ka9IMyRr04T95YuDBKcEMMegJgmu3w+ht6aXMQIhNR
hFQQatC6xLi/HJjrvd4Ej4vG94qjV4Sf5xcLNX4ajsWQdDcKXs8zMURwes16ikCaR38HFd17NC3o
s2aqM+KYkeNcYQYIszqq4WPXkSZeMN68JE+WuYJbpvOV4ZIuyweYztrpzyptGlMC/lDt2oHWDMXG
Btn8aVSZeUtyjIHbqfBsZxMV5ZLjZFIjbfn4Y31rY8Di5LJUUEL5LLsOjvaQMv7u2AF5KastA8mp
REk+hTHzxFuukXVK2FC5iF9KrlLR8wg+Pu77xZdUO5tt1uP4JuXE+2rCHOkPIzEy60b0DaVQWz2O
0MdNNx8fZ11c/77IwyoA0DIM30GtqsO2eHt94Kr2oNJqNZ3WvM+JbxQ/Ut1qmwMMTAf5TwkJOcgX
LGXOEYbJT4qP4ufHp/DLLfZ9G4czjxHOmp/6uhl/e7mTZUwuhPEfZCyZBNG7DG5GMd1UM2U8UJN3
a5jQKQPLmb8X8cw9+Pio76sKrhhmDDp8yBKu94sHDOM3JHDApmuGS3omg8FdWLXWUTf2OM84wkNK
//iIv+xzXCfcCdI2YOxATXhHocFYNEWPyQh4IYn9GqXVWG/iyfrhzy1LycfHev/6mLrDHoPHDEwd
nADe10yYLNa+Wr3ZY59WBGFqnWm3lSKj8uvHB/qnh4fTCqESBtwT472xTNLHpd3aHumbS5V9dZxI
Nug4yOMN/AHdodeK6fufZI6Pj8uX/+7NxRLPhgrlCNuiNrWt929uQuRuF5F6APSUX+t6151mW4dH
nM15WW9Nu3K/Sy+bfqJ3NL47mhpy1F+ie+kSS6qtJmbsJ6u0NTFm051zxgRx3uDdld960N4eUHAW
F/4EurmS5NPP6MPSlwLHY7WpIiEIXQXdY6sdZoBMKdHXmfEwvOTEJkDXkf50cnj5qo05+vOL5QxE
tWkpTgsXrM6MmBq3+jqqSGv2i2FOR3gZpcBJzGO7wjkllk8VnG+l0Cs05OAFrgZXcO+99tc9hYEW
1gzSCgY7SA6PcGXZbnxTsQx1kVjq01gttsc4rRy0A2QbVu3ETnHabHsN9ScaGlZzv635efkKLmkW
fcVlQa8vbuxh5jfEOcZuV0TsRXcZKl5GuMiWMITtXSQS206oGuZQXxT0vCZJAYFdJpXJxukvNzFc
dCglwoaogkksFRXzxctmaAuxk4vNQlaOqXbdQQ1AxLECQUlMBm7OzBZbgXJF2KSvX3dOobgQKDpg
zjNFgg+Td4/21YasXcLpMcrhJ94KJNW6GfncoTkLvQs7rM30i85JQaydzIYg39a9fajqcgbh1Jzo
USZliXsA4qTDBHH1qavl+HmVklGHaK5Tn3DHds5lGyOWnpNUyC167W7fpuvKpGDiHRhVCzeUVcQW
OKe2skMxjUN77jKiHPx6dM5/7glIRrk6HeF5dvEnKJTasuyeMaNeH5UvqAlqnDAQXb3uIUyCVv2M
dDyBzroV9oUHZPk0QQzeEHA51Qc1Q6jdZHmnPWvMZ+5tKDagR7YeLV+gxGTn0tAqbFNqDedIRZm7
d2YcmMbZH9Uuh1uMJQ46/OiSEPco37WFIg4GAkhRXMoREneYT65tbBzIPahfLIeX+U/qy4JPhgmR
Q8X13i3EyiKe2TqBv+sEWQHfCLYYrw83bbFrDqFmV/65mqdp//rl/yvy6P+Nn+v/i1atPmXF/541
evNSvhQvb2ij63/4y6nVw3MVF0u6Y4uecA30+i/eKLO1P9hsPJTxbAds71BA/8up1f+DdDGHESBI
CSaKr5zSv4ij/L7VQIvdysLSCiDjXxFHX31K/7vCcFYvSrC59Q/XhyXznlxcOp7f2f5kbxtq8Z0P
2/OT6c3jYVncZmMKhDpaMajjsMymxezH9O/82nUvHT1PLyyNSYYJMTBMlT5s2e0QBqi4YS7ODGfj
Y1G9d5n6I9VwROjh+PSb3vTVLvPd2Qs6RhsNARRazv9tfWSQaOxj6GJtc80VN0USyTNCljUQPZ4l
4yHnuWJyi6nGujZ4WZmc5nQBQK8NOhSia5w9qHq5G3S5W1JuwmT3EIFUkZ26EpPT0e2/dEl1RwXY
PCFgwD9dYuYd5Z6+MVJ6tA2UBKZY04y5LW3KGXULxjMLtIXC7xAIsOpesQlIRDVat0s9bdhlPT5A
DZ4aZ77q6fC3N+/mzyv/O7T2tntenyYGlCunmJIY893398NpdZDinFAZ0RbTPXsEtJelb+Jz5Cev
5LDsqdEXE3ZVO/ym1DDWAunts8AOQXdNzmKNJtLftc3khRQMnTtju06rtgtkvAeVs9NUAo1rTXeH
UiffoH1nQxmGzxqpKCdcm759fAfeVjzrHeB1JuMK9IA7ADT19o2oklplwyTUltQSI9AQcrDA5wQH
is+2WSxH7oMMPj7k28rx9ZDCWQtH0EVXd1b+99+bECQVUa8wxNmKUXdDmoWnomnvOlH+7kC/Pl1P
QDxnK8GI08JH7e2Byhojbmdx1dYGgs8DjBqrfVQ569CS+PTJg0TctcI8pUPq/NskLu4rBREQquVw
ndR0b4+N7wB4R42UNYtUtS9qZmDCLbON6GL0g3p7X5fo8CaMYTpj+bxmQvzmLv/TxXMOjkWv5wDj
vrvLnbaSq4ZWbSsnetKj6mVq3CdG6+QIjUx0lUFimXv/8ZN9W8S+PlkMsVmzV84/cOO7V1pq46hD
HlGIeTrnKGXchW4m6oePj/Lr+0MeAos5EBvho6zBb29tP9kd4dTM/zzwrc3s29CZZoToZWbL30Gn
bxn76xVxLCB3kFNyHVkr3h4LBzXQ7M6BURrZ577xHhrD+aERsxFKHfbzkuJAqENtBVZgetM9fnyl
rw/p7RoBWEmDxXYIcimcdze0sxfgU4vDK8v83mYIuqb2i6erL1bcH4wIqKWO0YJP7iZNvE+65n8Z
Ux8VMVJsfursmxhuVy8YgmXe88fn9g9P4c2pvXvBFSOXIYo5Nc/xT2bp32CK8pVHc/j4MP+wTHIL
kE4A07M8sV6+fQKuVogJdlELojh98lS3F5X1ObdghAqib4G+domeXIoRwQB5CXMwQuL5zaf062vN
KbBAr66YOFV671pdmSowBViL20w0eI7atb9h1Po7S9m3Lfzrq8ZRKCtW53LsGN7tzXqV5sWoDxwl
9R6Y2d+rnDkZuy1Y/Pbjm/rrog8Mzqttc1TTQa779p6mdu7rjQNP2lrq9rDE3pOsZiyl+sTGOFKh
NxDm/Jub+E+XZ62VneEwdwGceXtMvzUMFx15u7Xr/j72fYzIkvarsj2ij6zvH1/fLzmIXJtpeUg2
cW2lsfbefbaN5i4mEU/tNp/TfEPwzUSQfQUfd4bXktQpylolB7gd4qmKIWeSovM/eW/RlnK1zBp0
pEtvr7enS9Ibhck12pBLny3+LJsh3alo2Uy0tzOP5QLTQ8kcnq5Gd+/k0P7OPf0fPx77df3X2QcI
WH97EkiLq4aRZbt1puqJsdQdXc/lbKj72qg/U9rdsHdhkOD8tPGYwB6Psv0/2TuT5biVLNv+SlnO
IYOjh1llDiIC0ZIhkmKrCYxig75v3IGvrwXdm42ofFLVoAZl9obXdIOIBnA/fs7ea/+jsP835dVi
F/tQ43iGxZDNXfI6GWB++B0YOhUgGKI2GDsMxumoXfiZXu2yEP9hb5fbzuoI5UuyLfA/baV8Wgir
mGPaRjO0oKfjDwJUrDMLrWGI1Gnv0jtBZo6F+Ndv9OebkwgE6K5UJLxJYX64OXWvdOOZLFU2Lusu
QUJxTH1v53qTXM2jJn+zq/y8dC6zx+UYAbSLxIkP30onDWfo0XIEvt2Nr8hvvtgQXd9H7Xfl7XdD
2Y/7Bw85F9Mduq54iT6sKSmUt0xllh6Ixjhoef04mxm24rK7UhF1ZRLKHDzWVG6bArAPc+YNsd9y
j0OZkUyGmRvXySqNlbcpM/cruIVx30sLYENZGHsUkABt4vi6Hfl9rLzwUBqqFuctAxZzsNaurl4i
4Hi//q0+3lMu3Vk8e/B4meQxe1r+/V8arENjxbak04501um3ZAgVcAM72Hfu/ExM3mOKE2IdJXm8
/fV1P94jXNfg4LeMxJcTw8ddAGgVfUekOsHAwS1AmuhdI0G1V95shZtE4pz+9fU+7jp/XI8JKSde
DrD68u//8jnjgjGBXrdzABVjOlUQ4647GFq/ufM/bgXLVZbpsLcYL5da+cerIIcWBclICP2YGG3m
Ov42q+Rrb9UXXaEHfj8Xv7ngv/n54AkbDkJC5pY8BT9ecJEh033NpsCI3OixbjIjiIfm2WjFi8gz
lFMAoOlG4nv69df5ETNt80mXWpz+ONeHafzhk9qp1zPS8VSAxrJd1ex+RmXehr2LL1l25tEgAjK1
0ztvfo8diN568tnxyouQymuuikcGvxAX/Lj6zb74cTHgbXFAYW1EwWwzOfhQXKgyAuPNMxj4Tedt
wmUgTZKYv/ZroI6/+QqWW+ZflwOu5SECWA5ey+Pjfljmskkb+lxLFGtvlK+BZ0TrCAqW5RozKGDc
dTPD5o0zi2eesC2c527hBNM5q6wttwexbTL59pv3tCx2P74nOvscUHhL9Pc5NPx4P9CzYT1XqcRt
mL0T5ZlF0M6KrNj4qkyQEafzhSyH6uTkJo2HNGvdVYNv4PXXb+ND/93m7qBQoIkrkPqxYH78aoYc
yXc0aCNBBtJ8tevwKRuTzxKN0y50+7dMDs7tSG0Dy0X40U2b1tMey8OmwP96rXntgQAy72IYs2qv
WhfJp4tIbVWCzjo1lmq3ljZXjFzxcGBzsg+ZNQPPKGF8VdAEnvAj2/vKnPWvDDWMXQiBdjfEAEaH
tmy2jQvbvoPlCucTigw81zPc2F1DQCJdYjLjyOszDsitvpWa62K9tUxS04W66YuKNzlY9JpJRy0N
476RprqZ8rlceRJrneF09hnYN16MMUcj14E9i8kiDgjFBbcytnm4iaRUl3lGOlzvIc8gyQ1moAKI
epe5VQpihji1+TcPxc9rLRsj5AHPNblZfetD8URImWdlObwLCTDp1cub8A5Lc7kvZv3ebn31m3rY
+Pkh5Hoe4gVBVgiqpw8PRpHMpRejUQ5qgubuB1Ezg05ce0Mqc/iSMOVONrlqQFXkmrpxZCgfcs1M
b+O8dU+RWznvY4oNlMA87QQkvCZOJU+Ql7RNhUQ2XB7sTJ/UDeYDY016H7wtlz+kYxja1WYlCMIc
kt2v7+ifamD6a7RzkB4szRa+xw/rnTbh5gQnJYOoNG/J0LnjvvxWufXXAcXvKlmiQOdujw4hiCbt
5dcX/3mRx7tvGzj86auRTPThoc4RDACpJa7aaiPE/3WbXKE49j57zJpPChLTwRuRo/YGULjf3Dps
yMvd8eOSwvpOZILgHRDN9PFZBjwNtIe84iCMAY5ssxSun7C94mBUHjBmvGv1UwUc1UF0qlxwiwmz
YQetNMySonxVgOkeInT+nCWT5FB2SMLmcLHRzdlgnQjjnB6R+poHo2ZiMyhxTmOvOxkwj88ek5AJ
SVVpWzBoPH/fD4VCKp5M1ZVq7KdSiLPu5mJvGJV1wj+KA0EWd7NfPCOCi3juwAqaXWc8tG7hfiUN
sEY3X+WXyP7UISfgeI+etrnqc8NdUzn4Nzho67O0jM5bhw0TrKAuLPOgAezYx15q3Fa6W1WbkSQY
lBgtOPwBOV+vi10agmXKSUBcmeCvRiQBU/cYF5W8o29DkgfRtW1AEGGyriGqw9UmH9YPalPniyiI
vbpASd19VqQt5ysyUyscCBK2IXyA+VnLBu2ZOlvcdtK0n23VkMqp4W/BatgZuJ56UT8pcjU3cyPV
dZYOGGLNcD7oPbGcSAWmazGG1ZrBD57XznDpkyOrwozougSFDsxJNXPU/Wjl2bMd1GXPSKlryubc
4rTot1lTAvMD2Xlp19D07ViPmm1axwAI4bEgWpnCnu/Ckd0tY8kWlX+k108zTMRt1xRVshKm5p9F
IurLDsIVBKWk/OoByDrZMaaHvCLq04+YF2H6SlYjcKwUjRex1RChy+KJmsKGLdFiB4hJqN3jjXfx
vEZDMJlVc5yyNN0bSZO96tE4XBHE6KynDAYzmYXxOS8UMTZw5ncufgJmCDPCVx0sY6cX3GoTwbVx
LS7jUIdOip4o3vSjjwjc7DztKPLYflP9RFxc5OgRjilOvKRh9rS5dok9YUhxjLbZ9WPYmIep5VC8
hfrCrIJBIBxiFOQo72LPa/aoaf0Avqi2jsDG7zIYxgfcssnO8pLhTNB6cozTyNvngKxvdM2IW7JO
/TFZRTKHvOZO0bXrUDygMfQvMpMYxTlNvog0ExeNXZc7IAIL8MwsSUGubegIU7jtWl0UgZ6Uw1Fh
Q9w0peMTD+mPW9V67tdkcMg/xWUI23HO4oUNUTwk0GTZXsvpEj01Cm8DGN9KLxZZvk2GPOiFQExg
YGflaDxkIrlJDVUfLaDr9yAS/AA9vbppNeqL1Vx5zWU75eG2Yr5eA5HmG+nFucfxBxXXsC5DZwow
JIFmzgTW9qoFLQ0xa+P4CLQQFA2IiAm4dVCg2NoRuVJzttGvfuExeULrhumSdOKNRm2/61vDPfh9
5h91zFL72YYzO9uae5tkvRuoKPQflUjVjYqN+QVL16KRl962ZtG8yegvXw563W/KPPPOCMydS9cN
x8t2mN1vBlvQi48id40iJn2sgeHvvv+mssucIFeddQ4B7C3gvak6idqP1d7ts2xDnB1HvykZ+8vQ
kkyrEhQDt0SaUjSUKNqFYwDbSvTm5NXR9FkDoOibnboaCkPdVCiTT6FKqy2eOmeLHGUiTNzTAAL7
ICLxwaN6E8TLFumzdBRML/iE2lrXenOfO/a1U3TshDUkMSNx0quEI+pVGWVht6LXqI+goLV5CUww
L2XvIjRGbk2xmGa2T8qSyBJwI4N56SSoE1ZYne9KDdI8MdNfEpmKs5ty/3KJlr7pWK+cNNPNTdu2
hBl834KRcjHuGokU4GAAAUBir5EhgndeW3Ye7oOhTU8Q7Rwg0SX5yI2sTpgGkl3hSeBnJeYJOMkZ
RiDJF/FY6aRWrITC2WlXw55siPHY5N2hjr3o8+h77bas7eZo0U48wwPwriGPDZtygrs3ADX7Ordd
8uBM1nRd+vGXUlbamzO78LAqIm7poYmzOenFOk9HZMrTPFy5pFGJgxaJYbqEIYFVv8afu1JlWruf
6zRtxR7ugXdDM6U+zkVmbJ3J48XUEe7d6I4Y7JTuS2MDNXMkNwXFwGKXxZXq9qBp+IalzVFNAMWj
S5uqDXny2ko2E4zewYncbZyRdLtqGO+qddaM86GeRb0N67K8rjMHipqHTGTdpu1drsiJidvWwdYW
Vm+p0NRDHvsal+5GCbJPhQ+mZsUN+PoqxskwVo8p3XF37YyaUwWxsqdt57dZvJJx7596V3+dyTsJ
hrHf9plNFtfYEHiShTZ6PJU++HqZ75LQTZ1VjnAXzEoir2iOj1/dTMueMx3ySVWraFuUpp0hC5YG
eDRl4EeOW21+Ak1SNhsSd7x6zZ+HhgYK/5II7YP0zfya+Wj1PkMAXAsIwKjz/UHeOcqcrmptpCsS
SQA3qBdQoGGXOIo4bbYRVBJcsMxksno3F64MFMeTZ4nu5TzaprqD5VbPwN+0+BxWlvmm68m32h3d
z1Fvt69anVOk4oy175RkTWE6i5quFoqqJqvh986zwfSwsvUz+Ovs4KeDQeOxV7ecg9xVV2f5iS01
fxpmHXQ25vJVX3YgjqNiDS/9i56NJ8473dqEErn2u+iUt+m1Y48lUqjGv0AoK85jpJsHuo7oB52Q
A85O9Bpj7lpSAAN3vpn03NjpAqxjzATyK3rzIrkng/hpSqxY37JJYx0Y2qW4sLAXJ13F0xnHYJOV
cYyoWfeFagkrcTjz7AjTQXyrod127Z4DTGw07HJmZ7IEW2bL1u6WzBH4TtDdEaaCm/57FeQPEUHB
cW0fqhFFCyibBZKokqPHe7ykXOmuWEjzldu794W91DFt7p8QUmI0T8drKaJky9adnlQ/nwDYRJse
L/1tSim/gGN2LnSCtZaPRFHHZCBJQJ8TUGq8yna3Ggz3oQwLePvMpgbNBfI4Ge8h9xRAPbg4tV7Y
Aeq9oNAGZ1vHBTSCsPQWq86jkw4aHibFW8YWd5vaWXzPN5R9K5oYT3Cpu1tCO6Jz4zdU16AwMntU
gVcY3efe8pzDsDRvgM+oBwdc5LHLI1agNpzudSgop8rlUamKKpA5OeRC6tVm6BT8V1W5a1d52QET
w64Z0hFckKyCutonkGU2Fk5KHuac+Kb5nNUleI7FZ9RN5lXvSJ0nX1jkRwpFL1Hp1UFNybDtESl9
zmQ9XS2+v2LbtnV8JqmmOtkMDK+J0652syP08zyln9nbBrV8M1SwE/UGAmc/kI7fBYnrFKAOwu7a
VgOz1LywL9IuaW6kGfkXniheoNVPpxykYbtxBse7IC/Kv9BboKhrS09yEJGRCGLNsoCwdAi/VNYS
poYrwB0bdYQPbtOXioY7/s5p5Ok6jkzblq696J+j4nlyE3ur95ncgMROMXVPVGRmGO8aK7eok8P0
whhshxWr5jckdpAEk+Ks7FKcETUZq5QaQxuMErVzqLZkaJRgBMnDbSz5YjpaGSgkSuc4hMpNTKU8
6DIz77Swai5yHG83YyKSw+JmvIqGsNmNhs4hB0um5myEji59w8BUsXyK6cKdjWLXtNZ058iasC6/
Sm+s1EHW0YCMXrsjYsEVudr2pRmVGXTBwiU5pAIXjjJOUsb7bnNiRpKgdZ8m0100UTw8UG9wmwu4
FVsfX3wA/hhTvfRBAqaaOb85qYN2sHD8jL8TYZpC59w7V3CETW4dr62+pm4efRkhFx76VKlqG4XS
iza0LMbrDpBqs071WZ4bokCIFDfUtjG0GlbVFLJMVS1WrCFPtYvcxINlDzP2gLQSGj0jeonoazZQ
UjEY2vz0OgEZN12d2s9qLN61tLGtLf1hgGNKbzdGorvwNz1Zd6hSpjrfScv2LmhFacdoNtMtFNv0
JskdwOeN8J/iwikfiELpV8yEk1217Pkihqms59hIV3M7sfD24HY2o0ElCGuSQ1gHNFx3yp4Se072
XWWQatHbBDXmWnNWxK2Vo+3jf9LVikaMt0MvB5CAWdDUL15rFOBb4Wtwybs+CwOZmO5+jKF9wZGt
XzA+NxvAtPY29DQXIG4GWK7pp3Tg/DlpVzYexh1nhPriu5imtwgNy+aC6HIRVvpzpSqA1q0ncBRj
6QRhCdmBfjNOn97DKVLCtkxQKjU5yktpU9SZCoZRGspnaATtNjf4cSrpHBt/UborcT/X2ivE3eh+
lGbybex1fTsPUfECwgx5h55VGWiB8kbmQ3TsgJFdTNrI2m7ZAGHryVzZliSySRLg9sW3Ioi39Qzb
QVveUoekOBrzC5DVol7ZmO4BYY7hutXG5mL0jJ00qen6HgB5U2cNRDZ3OBJ5Ze2U7YdHkMH5DntB
vRFlqG8i7IVr6kyydaJSngYWq5WqW84vWudf0igHaxfjkdiWND/3du8D9aViwBpdEvDD/tpE/a0x
wTFf4SqUcpUVJMxmMt+1tEQufZ1OaWvaR+HIfgetmPI2Mge+RbOyDlINwIzMyQFIZY4PlpHJQ42+
0YBHnnP/lq0d0GErocj77HetsRnj29m24qOmi4o8p5iCMcw9xjc1++lqBDhXk+vLQSC9xRETHkKh
R5uSlgQdiOlL1CXOcRqjllRUP8IyWVnDIcSOvAWNBbRaI6Qq01mSfEBX3QreQA3e3692dAaqtU/t
HsD4zkDZe25YTzTO2aPSTrgXbdbD++S4yLazHn1zfImY1IOKCJ98o1PnKXfohCHYu4qIs1vTGbFW
lZM76zEML3wXwZnTd3I7Qz4MyLw7zHPLlm1pj4oci86J30oBwURayyFOVgZhZ7MTKJwaK6oFf4fH
9kCUQwydoJlvx5IXY/qcyR0Q+iESSYDyv1pxVll3YzZuKhk1tEEmsPT0HYI6drVtpc9b+uwRM8dl
RwCTtYNsJS88PJdgaSt7HXphusnD6XZqiYjQ3YyoOc1xL8HPQalJ6guzzODiLXlfdiymwJt0RhiJ
uizTngi1KL8J4ayTTVD43GI99a7aGY5+x4/wDJPgni/qfoKEJK12NynnJIeiuWzYkYF5tFHdbJLQ
60IUcyaIF2oHWAWDC8HPww5zZeZpdxQGRdAMmctlpZSrxrI1b5WY+XTlza26tpIlEaYeS+3GIq1p
RYKYcfY40b8lvmMDASsfZmaUKJ6zDmtNRPPE7zQVTFYPajAJh12qfOuF58lfpcuyP3GzAMg2jX5V
0yxaR5wtwZD16PacqzBfUARiNB9GYd56s4H9tijqs42oD/hP+wBWNtm4kB3Re4kZVTJwpppfc5+A
/18nPgHbjj9CziOIcQ0vgPN8YvpfDWiZ0G85SnJqZxdNabRM6SvNCVgtfnJnKG1AjEkMp5v3r0OY
blntuOUA0R3prRpXtjEaQZL6+mXsWt61CSHmnMSi2hCDmO7RxhXnSBOHjFPyeel6k+goh5z9IYd7
Mk0V23dmn/u4B9FRR/lZb1r0kk201aX56BELhYab2iEUhk0eelvwcEln79hAkFwo9ntBnszIoPw8
Uhqg7uvVN0j99U2VKqYGDkcX/CjzkR438wMHsMXaVm69dYam28MFKYi+ScPLPs79b27VIl2G5gcZ
nC+AblqOoKBdR02psVPEupPcgZRvHdo4KjRe7Pm76UXgBF8OyOZ51C0K4iiCkawP8bNLT+TU8Exc
u/wGpwhcywlmCemCRBd0b74zxVwuThlLTH2/x9iEpc+t5dlmT35VyMi/1K2ZvYfEkF2oPMI7BX/9
pu/1EVS0TkfLbRjYT9IWuz50Bwb+nbHJaNYE5B5w81SRvTHbxuNRNNrHyOimW1EmLZz4bLzrZqu6
5tcldKofoDWHxM7volRPL9w2ygNG9fWprEhYCzjvqBWlj3MK3SXqq0HHPtiKMAMzruaNwaUv+1Il
TLLa4ZA2KqfvmCLd6ixvi2mFZJdm7M9+5pirCOLy1RBqxZeiHdt9m9hUNV4WMbZsUiOif875SN0k
olThtvEJDoNt3NrP0ZzQqEBR6f/dh0bJkJ6MnuXF8Nz8m9+yT0HVAFWgMKLcgl+woQ0VMKrywrov
iYJ40ChtlggSEiWayljRnNM2ZP7gP4EGYqyLWfPXde+a90ln0kZzVUS2q3NDR2+tWxyJGflTmnzJ
6D5SqNnbxmlAWbUpgmPvECVsYJ5HWraI8XsJbhOQ0l/xQLJBVcplAqK9m6TvrfS4psMNpHmeByug
rb2PmXSsVVKWG3T9NH09nrkm6+8Trznw6A4v7UCzpiX/aVPFzrDWkQLXFTmoEY6BVQNR6pjx0Vfu
RPZBi7J/FxNfG8wqB1s2Zv0hpou9sdlk3/SQLbq3C2Nrzbb9Bu3EX9uDMjcDhR68dgoT6Y+npKzq
i0UAeqBfr621yLA37QzRe2WNBQp+v8yhYw3qiPPcrPjq6PTRgu2+DLqjA0otxss6YqEguEncZsPg
B/pgOsE02mVMlQs9VHReHlKd6RAB+sbhZlLwAWlrXXw/cE9xKe+g1YgL04yIY+zSfqWTUbT30txm
25XeKemcI/5+4HWmsZ28np5Vg7Z9Z1TG8EVYgmA4axq3NKtzDWphle7MMff3lhxUYJh9/ZS2lfsM
Hzd7bEXf3dNXA5kjE/K9NqkRV6diVN1ryJTgVDIROiiNNvFExXPRzE4NKjNLd7BRriaoQBuznOL7
X896jJ8nuIuEjI/guA4z9o8iI8kkDLw7DD5C54kp6xr2O+HflRk96bz+XIai/mLzru6YubyxPVG0
GLC5kOqZuf3sLOW0jDxn5zYc9XM9vxMyrY5dBYiQfLyY/prt/+Y9i58n4TbrPIIOEws+g98PwiiL
DlMozQz1Jpy6uylRPnR2M+YQUGfrHIfUtltWHGOoXvFXyVXH0OCUFp11SbYdmUcGok+Ko/Y3E/qf
52a2ixJbmJ7PcRAf44/DcFMn4XN2oyYwaHl3KD6YR12HHDBXZQNz1Apxmjadlv9OkLTMN3+cmNkI
Tb47+pDhIUf48bquDRDBw0UbzJXIj34VNoRlqDHdkP9yW6fmM/L0uwk98dprU5IhYwp1m4HBCjZw
eZXPdY5q0X6m9QC2gy3tLImgP7iQZMnaYdpWzEaFfBZH/DpsBcMEJciIkfF7i/h2RUcbv3xSswzo
kfEStjhry4Hgh1oEYDz9XTEj27MZz1/4xL29aBOuATfPjKNDCgf7wlxx7HacW9ox8UEf5/GpzcRM
zHAx7LS0MzfoenKqmeLJw3oAVzgVzsvMs7Pi0atO1hxNb79+KH5S3uHkW9wFlo+2wflZuetPFYpR
iVy01khvl+20g0jhn+nEZzs4+3SDGseNbwdPS1hustdEgMYzU5tc1F+/k5/udIQVhuF/hwQIVMQf
ftqRf6nJXKuCHoPTtRNGHrMKU159v8r/yMb032Pg796q83Px1v3nD86lv/0n8fQvVY2xO4r7v/17
R9QPr+j+9v0vEGm/ee6ff/iPoOzhWV0Pb+1089YNef/9r//5f/53//E/3r7/lVuCYv/6l5dqKPvl
r0VJVf5gXTJYOf4hiVzeyZ+vWz7jX/9yfGu7t+mnF/zpdTI+6dT65kLlYG4i7EXiJd+6/q9/0YxP
hm0i3UOKYiAhXQSJJR7/+K9/sfxP+JuET0tFCFd4LlqGP61O/NMibsKJ7rKK8IuL/wkjf/kk/7oo
MHlA/C7wU/MWdA+x1o+LQhpCQCCkZ1y1dAIN+plVh4Fbq2oOBwiViYsosyfCT4c9vI156WMIjjoI
RyIsJFK9dplsnjjLoRmhTr+FC7WcWYe0fGj1KoetkvtPFOjulUcY/WMnpPMuG+3ZIqzj5X/r7vw/
l9Bg8PP/4v57Lv/j8nl6+3DP8pq/2+0+YXuykZ2zbf/ht/vHLeh/Qo4lEN8Iz+QA5CwWlj/vQVdw
oy3CEpQ50E6WG+3v96Crf1pILshbv9+af3/yrv7YbXhoec55Ev/873/1Zn03W//LpoTnwsTMhyQH
URhaQf2DUjCxorprNFJdcNOXzpoY5+iQjsLadoSd7AE3EksVjUk1Bq3WDucmsofkpM/6hqZIlEb5
nuQVyHZRiJmQjcomaCzuJfxnJkugtF3XTx5Gm47nukpcCZ0uThhi9eHScE+XZjGNBECa1PtEneN5
hsJdzWQ3GLV5RRaueufYRJgwSWycwGuALwNxXbsZCAMMXKsun9O5B2Onh+nwpWcT6F1YMFABO/2O
XmNE3Zf4xQmo19xuzFhjojU3Bvj+MpPAwdouPkoOkC+GnA/sNcxmmFtHx1pZipgZpx7uHdaHgojG
pmHyLNUWbbPId5zFb/0yKfItAFn6SeT9weEVV/S/0f6imolh0WtiUVyS2V3gDllNTWc8qzrtv5bg
j/eVtAAE9aQ+/f/HsJ8Or3AdFg33//sxvHiGjoh2/o8t5R8v+OMZNLxP6IodDGOs9jp3PDv0H7uA
oX/yIdOi12NuBVdnoVT9+QTa3if8KI6ACIb+yTYXksefu4Btf0I7B9qKVRe5MmLl/8kuACLph22A
6S9KBQSzXJ0lgit9EKhmin6T65EFQGJL+V74vf9UFpB6iNsYdrmpRW9ZORItSSKnt6B9soEu2KAu
9aYjeFWQuH3vEJNNa09oiDcBZkcpOph63qVzTaIZwg6L6i7JXGTqdCCIYrDynNgDsvuewBvaBLly
/ztHn44k9MNh5KhRuBmJe5kdwo8fYP1sGbyGBjz6zJHrTMbZLd9an3EYndWLsuAQ7Qrb6rH91x4G
16hiXkKisqSK92DjMU20kyYNOKxCfIstXa5sFeqohSD2Ppq5h+bdclC3rLqpaevANHEpMGTWTBAJ
qlFwBxyLkV9ltfrekJl2JN5pWtmdnK9GPyzfSYPWjhkJDJuQQdONm8/tdWiDIthgL+3UtjCN/LnI
Km94mATPLNR93b/sjWI628Y0cd5Lrel+mpgPBWqo4wMGGkg7Cf37p6m0x5aoKNpoy0h1fmzjqIaz
45f1s8o6Tvh9plGwZ6bu9ZtlsAn+atQYB3hp7762UqNdMvdkSa5KpHCX7uBw9Gqa3Io2BLsN77Ed
JfeRxWWCHK5Zti47V3M5gUdxzoFNapeCVFOyRKY2uptqqzVJtZbzAwQhmhblENsYaL2OaWSCOqFf
Q/qM7ns9VdG6LSq/2bWjB8ae6XxLgeBUsj/S2gghEdP31oMyj7EiTJkA7BjOIGXlVBKIFlHFv3Jk
N4/oEPAeSNEyihrHbDh3eU1jqTH4OPy8Jp5WS4bK3tbzOBynwhhqIJoDYNaMhChrLYxiDAEDuDZ9
c9rKLZlgg3j0e6+ha4toJyEnetwMlTahJaIBjkPaasAM6kY3oPk1yfKjbuQ9AFGP5H5w3Ombqdnl
I0ypinvGq9Q3q9ZzRi8WLO9gsKyY9uEAzYrTS8it1ILcR4M1lOVFS6RMvGE82Vxbmps9pGLWyzVg
/ex1gTID0WAMelcsubAY0lJciA1N3SwYZYli0RP+Y79YaohcyR02Cnf56SuVF7TH/aFtAlUN2oM1
EbWzBxUbveteJqcd7c7C2UizS7LPCio9IHbfQPNQqnraESDGsEqQ5gBZ3mjj+3CO/G6dWmnY7qK2
Jsw3RQR8XwOVQAQzGYvCdeqIxNPaVsZkJhhuvNUySN7rgtMvO2kqiUgncjFljiwxPmEA6r+qoTEf
Qq9tww0IGxC6dd2G3aXpZWOKJC9zi102Z2lxrAq3tA5RVA3tAZdIwXE9Ty1vjQzJ7nfEcybp50lq
g76XJNOTNtvN/OZIKYxubbUhKHxm/DN0ysSNyK1o6G3sNBo9RN376M7XDQ1ndSTLNrwlcZonWZ9h
nm6SOhmvPURz4phoVm4j9VaW/KJqPRNfk9K0ioChImdVlQtVb5p27h7h0aMFjSs5kh/emnAljClt
mzWVz0Q6K8j5DP1hDba4/pxksR1eR9Jw0Z2EWjfiKW19eTEQUyJ2xVha8Tkz/eS9d1TMMTzzYTiX
S891IdSb3Q6qun5vUsp5gZ/V6UvWKcb80sF/sMHKY0bfLG20vhKCGr2OQ2++tnGh50FcDhbBvMO4
xLLT47kvewzSVc06gn1NaPYOm1f2IIhspbcDXsxftZ4TPbgc+JuLQegJ8sba7h9KQicnZrDMnVf9
SChAoLqKSaKN+4LpX2X0WUB+lRNdG1OBIdokfaromvmbP6IBWhhocO6VI4dhU6PsNJCmJubtTEZv
tx50MVSbnLFts6rSsYUynOshjEhBOgKX7R4YwnffTJn1IWLMpnPRl1Ua02BhVSUjVA3UcmsjrsJl
EQ4icGOnSrboX+JNO+QiPWi65r5TcypgKKjFxIpq05wOcM8hJthSsF4lYYw8ousyKHSe1bgB6H6T
RaauC7C1sQIAbseM/fYtIKbHhA1A7DTOV99avUZYJurUwcBmaGN3JJKyh62WZK1/AC7Uv3RtM6DX
6plmaSIMbzsO892+8LwnzQWJZxVWOu/ymESSOWzlN3uootOwEA4Yx8F/x3w1rgfGuret5fWXsuuK
94E0cG+nx+W076F1s35yiRdm4vW70pTerXL08GwmMiclVjjkJKxknsKMJmlHfWX5dp2Vyy36aPeW
kLcavLmb2XP6B68RHfLcRKE7s6xWMllGFJ+hewE9Zy24ZH4ge+eShN0htZjyA1nCCOgJc52qbds4
2A5LN1XEKGaTYWw4bjikU/fjzmpz+wtQBhVtCtwUYRBjM6uIBl2kCZj3/KexLpDTWn4YP2ckK3ir
qk71RZztV93WC8FArsda4R1kOZrf+TygbKCz+f5uSkcgNBDZ02Yz0VkiSYFQ389xG09RYGcC9UEU
LYM2vS2B/lciZHpIVlgm1rYWx8k6luHk/NF8+19onfyfO5wuuXq/qIoTAMjP5cfCmNf8WRg7nzxK
T5QmNGnxDS9H3X8WxgtbwacRApsWIsw/C2PnE4Uq8gohLKzNvOqfhbH5yYMPB5bBZtKx/LkPp9Ff
nU4/gGCwC8F2ASnDaY4F0dE/2hCt0M5Zd+16g+wWQ3gNhRN0RmkZzwxH+mxTEan7QB0y3rZKfYWn
G4IqguC1JasP6+ckYrfbZJyyTmT+FXUwd4XLMl5pCGaNEdtkMGAY9lHAplN3UugAp03bOeq/2DuP
JcmNtMu+yrwAaADcobZAiJSVolJU5QaWqqClQzmefg6C/KdZHDbbysbG7DebWXRvSGZkRAbcP3Hv
uf9hEi68nweEW33PW2AK4GKYth3Ujz+PeXyFG2o1erLRCUAKcIN36XjMePJWUkWJvoEDU2YfGZz8
S3JEus+M655gnG6GEMuFyCKoh5TO0+asHRRmSKOPAwTrWzeWlYgYD5WXCwP4fDcsyXBvJgNBKxbz
huwcFae/sewrmwQk3y+TM8Nzl+5M2QO5WLNpouuhyET4rInP/RaPpN3M1QSQxCcujX1Kn882C465
epKM8D2onGZJHMoKq5oSfyjfWz+tMBEl3nKibsVxhM6NXX2fDRPZIAtIGJb0bu7s69kH0p0xik3R
RGwhtBMsXS+ShQFGCoZZe5uKYWbo3xbYB5U3+XgFEC91yC3T6Yp71r9zWReTgOUJnC+5lQVzxCoK
3vxQuZY6c4PEIHXEn/srMiu0f0E/FbdHS9lcdK5Xth9+5nUX3RoA3Or9iiSVvO7PS6r777mX9zLM
8kTwIRldB/0gtWpyf0SwnnX9mHx31nm4ndJBjIdysbNpx8UxfWGFy51ijjXVi20wi99bwHgQflfb
mMPQyZjATLfymyqbBPUrlrQPrBH9EFbpLH5AK6bOm5pyfrDKcTIisgrtz4RQCIo6TBEMlY38i5UO
uX3TLLV91c3uliNTNjwBM79xJZLejFovN1Fnm/P6UIhEzPeemwwrjpNKiwO2GHWDADcgwHlePSip
gpXnTnSZc+UrhqBRGjdbYDJ8tuRg9dJ5qhvbf89OZ7F7Opfz0xlNCc55bZ3O7vR0jrunMz07ne/B
dtSvp1PfON0A6+k2ME43w3K6JYik48I43R3B6R4xT3cK30Tul/J018hpTl/n0w3EYDf4rt2Be6kk
cK0J69N9lVjtnOzm3JFfbe4zJsDcbMbplvOWeR5DgUoCbOLpJoQfzq3ImKrEW7HdlfN2bRqnGxRh
GbdpuV2sNOfcsRDnxtvgdPMaE0Hx8XYdW2JZ5wdhq/xbfrqvM+BtL7Kb2IanhkGwR0sPh1YV3Et6
rk+3fkCs/Q9jKwXGU1WwbgVChW3BPxLgV/6oHT1c02I3Dy41BZcs1cV0qjRKHuJLcys/qq0QcU41
CQlicVhTpwynimVNdfygtzIGeQLfvnkrbkq0ZcF5MGq18nxv9Q+4fmohIPXURR6q6TeN1pRqSXX+
t2BEyX2Wnuqp4FRbBac6S+HX2g+n6is/VWKWEyPVGY0YG1txqtZ031K5MXugikssCjoWBNR201bm
4fHbKj7DG6y9OlWCZt9TFRqnCpEdZtwSz7NVjmuQYFjpt4LSdgr17NS46FhnUnBuIdnFkQUmdego
5IC5qkyoTzcy/gORzDzM+lTB1mtCNQvonMrWnmkJi9hu6n28lCQv2jK5awSBWnuL10NCeaqTqaF1
uZ9O9XNu8KXZrX4/PCM57wLCxjJi8YAn0aAYDorqPfrMWVyaHq4vkpiCCzCfM729GxfPGe2PPrhL
OYlwWTrCstuxTO7TAOdJRLAbtSyr7bomwgBqLuMPvBih7ALsTAsx4k7UCDGSQeouCpWbixXqNqGQ
Tg5IlBn2wDAhydOlx1gR7U/SQ3aPkRwNzpB8IW+GYC+jR7mFWmnGF1sxrShBNJbzq03/+OALJasI
64r7YY+BXPbE2UzTlcuBXn24WbpGKc84QgVqZJsXE8xfyt4O1gtmumzSVe5WctfaiH3plvxqN/vm
8lr4hXWdLUPLcCCe5TtucJs+1mcroWOyEZnzsshH7zDYXwNijy4J2taPqRYlamaYQneNavwbLwXH
a8eL+kGjZ7/NU419tyiEI0Ke3mJAp6cATKugsAOesE0nPqAKhDXCwT1yYaXJTY6en7Hy7NQS2KUl
kQzGiXXlt4N6pdMvaJfGQDWhL+jsoh49kI6ywRseM9wZzBxIDsmQrXmOPsOvtpr8qGzsDr6ehpcu
NZF4aiYLOSkiBW7ueHaK99RxnGVXTz6Rph0hajmakVI+ZPEmCC2rYfIvhhF5Cd4RYd26osJP7CQG
UoJu1r6ODHsYEb60RJaQtbgwf4MHoSI7mUk4mBzEY1c2DMTbuR+Gh6UyU6xHwxzf6p6ND7OltKSD
wGHo7///0Pi/hsaUrf9UHn++p8NnrYbP7Of9zQbw/71EhntI83hC+7NwYfbG8Pb3Ejn4DQIXwx5Q
C+zxEDr8a3Ysvd82/J8Epvg7K/FfJTL/iGIaJw1o6K2ult6v1MhbGf6nDSI18ka4MzcCCUxGKZ1t
w/gnhMVoYvwyafbYmVT9bnQpZNdB3jQFqbpzPIyHxCnJX3V6rGBEeey5yhgz17rYmSZ+ew+qPBZA
OV6vRDMz+pkie0jeDJl986ukj2yun6hyyRR1UeQXHN75UFxNaxoadNXPhTszpyh9+7xoKa19LPsD
p0g+79sNjkgcJM7sMKkaBpwlFATsIbuFhARkwOP6aFQNQLoCi14LYoT6zHHJ/fPrA4WqvGFjQmTz
VKldbqa3hsGUzzdnngML7bwQObB27GSkWKBfibvcu5cdNvxffzL+flH+0y79/2wt/99x5+7zLf/3
z83tZz/+tGrZ/vU/1p2u/xv4loAlFxxQmA/b4vKPjbtv/UaTiQYGtua2Ot+6zT+WLYYJeBQcNDt3
loKCrs/kH/6xbjFIukdCxDY0CNiWwlD8tX3LT4/Mtr03QYezcw3Yepr+X0kEzP9IA+lzIsVMvsdt
46xHnHfxf8ii33q6f61W/3iVTRYCIECy+t16wj89mD3RhiQXJMmeauneyP1jG2Sv6eJdyyYNdlkx
3Rqi+fGnv8Lf7XP/5jU9ogxwenFOkSr682vWPkbAPlUGT75G4m7Exj38y/jKUSsOjUlc0z/Yv89W
/u0O+ecD6Pf3yYCfvzZ7KwuF08+vOSO2042ayMIlsdUK0oHAuQSYtyPKwz+/u7/7RIE6QRLd1m6s
835+JatxGCX7UFz1ouYnCFXGTiRm+WVOUMFqNHBnwoRZTFx6ef7Pr/y/vUdej+wNckA2zCR0l59f
OVhzLIuSndiU+5O5a+Rgfa0aZiCciHb6nzJbtp/20zdnwyrA4UOUwtXD5OPnV3NU1yfKklvJ7jkR
wNTpUMH5Pvvn9/S3r8IreSw5GUv8lRs2aE+XJeugPXPA+NpnA7Rjdt/uf+1VoL5wOTJfcgBFIAL4
C6UC7AFlaEb7UQ61vg0m2zgw7ql/8Tu4vQoJThvSGNYrF+LPn1hrpVLVZaL2+PFE2FTW/LURsXvR
dlZ8/OU3hNZVso124CsBwfv5pahRB8eoarUHv+FGxDk2IfMSL/zlV/FtLkj+wJQKMJV/fpVeL+Xo
Z63at7Pl7QwTyztRjsmv/3F8oItIFgTMJpDPP78KVAFiMVqw37OBm15Vudi0Cs0vvgoHA2c9RyDb
d2Ehwfv5VTQC/a7q84UExyA/y+N2sY7xYLC4/ufPbHss/vzYoKmESLIdDsRvgNv9yxKdP0I/jUFn
7j1TLfvKXNSZDQ36eyJ9Oi6/kPXtP7/gXwSIbHFRkJ40rkgHtoUPRd6fj3hAHvRl7FX3mcobCP0C
b5FlQNqzzfxCuu1rIqvgyNqXWWTqgC+RZXblzYn+D+8cpc72Un9+80AY+b5wO1JQbgKHv3zIikAF
/OWnQZwtvYguC9+XMa1eTW1VtW2xc1qIrzuZ5dI+zMycqqcY4IF/N8Rjoo9GOSef2pSqvLBLEt+u
iXOe128OCJXhtuEurS7wrKRIcEQF/yMc5xlxALPB/h5qMohFzBBMCapGrv1Zmc/trcLMjgFqbvsr
s6GKC9H+Ljg27bZ4QJ4rq7PUVZ59zBJMBxEWVp/JZuXaA+QStrs7MidTte8Q8FjYumb9oWJGR/sJ
uqP8ltDR47lJMd1ewh2Rxf3sGEqD00+WyxGJZxCaHgFuUcIwCv6LblccdAWJE8alLfCYX3lSF84u
SYzxqsmaFTh9UPv4mByzeSQDL1PQZyHeBbUTI46QeXaZ1zSEOwwKxcOcodYI5zjRV/EgzPajJlnL
g5a6PbJukXnMlIAcmNE6WixMCDZURdiUQ4XLA0SGvRfz6D0rr5ftzmb/6O8NdzGxblkpE0JHKue2
kCVOfq835KXkpvMxII0FvCi2RAfA3WkS1YmwU6DeHRAskdn0xUoaDXmGlr0ia2cteW+ywx1CtWw/
xSwWv98bvO8fxtoH+AwJFvDCScXqPYe0sEZZRTjH3jGX5CW1VHAPfEC8GOnssTXKwXiEC8Aoum+U
iSREFzY2QdKRYMuotp2/w2Jefqyy5mYeZfINhmD/mplmE+8qxoiA2tGygNgih/ebzLWP+iEOtvWz
VB5DiQ1WajOXvwF31L4XUyvSsxxZ3Hqg7UdB0rSuh2Q7x42VoL3o8IG6fBlBTbcW0/OUcEkwOk40
2SgRjMQzv9AT9U+qdoSD2N9NJgJts5aM7jwOjlOb4kAx7RZ7Z8xNweRmmbJiNw1pdTSAw74MSdZ+
MyrtPs+iZbN/609u7jd3gRmr9XoMrAYy7uDZNciDbMZWldrBPX8ydrrCQe2xLyiLSDEPluDJJUh9
xn0OtQcm1GLnl/6WLXLsPUR3h6IvRjfMEELgkSicztrFo8LyPSeOdyNhIgsaKpkZodTaXq+SNMmt
66m3WMF+Jxumv0mShYnnIhP3A39O+4DxyWF8sw5MH/xgXnA8MKp8MebRMVghW96dbnLMbICOMkmu
6Vx/TeeGgOc0jtubhgUyRfGAwZHRRwKF2bJYsHhj7mZspPOAieNcOueLIHMy7QkDQsAjRXdAT9QV
12L25XdjnbqYTSPivsvA2GJ9jd61xT6GyeJGGw1B7NI6da7tqrI+vaxdfRbaXowYz7YZ/6ee1gfH
6gcD23ODm9Eoelcl111uWUbkZ+u4YrC1vPkAbSreGZmdBcRB1RNjotRIVUQehrgEO5G25I54QbcP
UqMmgIUIF4fcWJJuI8IUhx+zBEQVaQ4ZnDu1E0wXqeNNV9PUd/rCDoKGL+Vs9EvYkIX9wZ63m1kw
96aEeQTGseEq02E9+OkSamdxPkcsMU+ilyo5Mg+W32EBpS+FY2ZPqzWI7wilOu8YMwCyTlFp+Y71
//KVjFQLVyEprOfmqhrr6Ouc2sLMmrLeE768xa97nvwONU+/zexp7v2UvcUOTNTQhdgdvYm9+DbO
6tRUyr1o7PgBE0lmX5Hhy2qlRcUQh3zC5nsjCZTcYxnm4Sl5KuYQwPSG5sJC84MGrXSiugc9cBZL
jfyhchKvO3emUSBk8ShzJmy4z6XyWA153lwR+dbK5rPPRoMg7NK3QqEDi0WJt36r+gLLR06F0YaI
o8oigho6wzqVmqfRg5KanvvtJI98lz32yUG3vK7mrKyoJAxZhY4eJ3U5ClPf+3Xh/wDqhmUzl1QB
UZlmq7HDrty+OZwBH4ThGihEpeHe2R3kxc2WCK0aBrIBUZI7CJsPQqI9Stb0FkVfDxRg8VaiyYqG
YSBg/vRtHMipjCAvITCI+3GciZUNrH7fAHj9CsUVLmGcM1Y/Zv2mBhlFM1aXLQ6Nm2KyiW0YhNsQ
B5+WYwkVre9+IHYV086RSXPwCAgGcbVknX3L4tS5Ew7uvrI2q/dhmdrb3OjRiHotU0IcqH3/Otcm
O7h5zI2HeVn1tyUdyfbpYlJBwwp17Ac2ZE+fl6Y26zCPq3bCrVlp5wCqzOqjGpsLrnoQuOoCiASy
Mw974e1U1oUZVflo3eFBht7B1tLoDsh7BiR9TY5ZckkZ2Nhm6myx6kv5I2BXplnMQAuNUt/QV2oU
k3ewafru2L3AILBjwpPDdHa1c+bKtH0mXKGZw6W3NpGDMWRPqNhtiC9e43kQw4T+IRXebXSzY9Nf
SQQt9hnKA0hjuNFFsHN7E3A0hs2iu1R0LvcYu3i08Q8CXlzwuoRequsbayiGGl5jVd4FAiJEVA2l
cHH2Cs8I4xUbPbHt1nRJag+KLhIa4zu4JOnAWTua1z3CbBl2oI8eOXOgM3CxB1/yGZF0ZHqT+9mZ
9nwsW8wHrlgDXFO6zPUxIcHnK9SK1SPeckiLaw+wE3LKPiZcUavZeOlltX4bTQ+Pt5ajuo9FJm+Y
vBXOfgUP+MJpUZ7rdeKeqhkRGjxjVv+iXW0CAFrkEPOBDvLZxbv2vhIqcDaWcqyjtrDtp0bXbhat
fWbcQMjDpc1WOP2UlPA3lAHmmxQF6uaKn7054fg6EE8lzTdLSeuWuPjuk9qO/UaSOAPIi65EURqb
6tpGBQ7/3vcBZ+PPxDzWrVLcWaCiH3C6VWA07bm9GntvLaNxTqe3FSATwmd7Q8IroYvzuINcSd7D
QOFX+DIHFAB2i5rYGs/rZLLxOtpxcU+DuZJ3m7fyq0FuUB/FpByv+7k3C8onF+t4iFXCqXdtO7Er
DoTdzSEzRszqfWoSrKWYb4TQ6vm+eoRq3ZYeJ1xEleWy3pdB8ZBbDr8kQX/lW2Vb1RAusbJu07lb
jahYRexDG5pXyaiSxMsQWAW+2RUhz+PQVf412yjdHTujw+wqK2V1D+MaM6LPKzMezwzqBqxEzFiJ
W6ziyd3F+GxRRk1GmVLItvWyl2SfkvmU+ikS2AJaGclIKlj3Uhqjs+9Ht8XGXjcpOI2hRwPeLoY/
REuqlqdEeO1AEIobdxXR9jbWybAJZvgbqyA2ZvAH82ZYm0CB1MgpxHAk8wDw6Rtvptl25B0ucA7H
vgruyoHlUbh0Vq02ktR061WJFe9RAFPGTdgGD70eAf73cVZiyk1JdD6YxZqwOe2K1qDjRAoaYv9s
rn3pLvZO+Fb/3vXpZh63uyqnUNYGN+oMBIXbPQAo7LdB9dF5SNLQBkn50WTJ6kYdaQ7IhwgP4C52
Z89jzGtMqEUXu7AOkl06vuVVDTQWCdNjsIKdd089N5KF3NXZ40R30O0bX4lz2bBRhyexaKiva1G/
92rqrwzHDJpd7pDkEjpuk366sMNupqZX34glXB751KrPLmux9SZ5DLlEemn7tqq0v0+COHYJMyXN
NMxKUnSahqEd+uNeOSE+4eAL3Y85RKD/6nQ3ZzmbWl8j1oa4sDCXjsVgWkynVf04Tbp6MD3mboTS
dt5TXPnlB9bwCu8vAcfnAaqonhUOQO/zxNEstOwSjW2YcTZdgz0zHULwCu9r26WpFcKqEIjN2MMR
3Z7F9Qsr+XndAcLsWsSVoFdCZeFTL01zS9hFWUbvkI/LI8+XWVDn1MuPlLWkcyyCVb26opx9LNrt
hqMrpjI7dN0MRAr+JSdlsWjUH0auX9tx9iH2r/n4fe38/puX9tiw19XWH8litshia9+6rq3CvERw
px+cvEWJYGK4ay4HsFSs3KbE/8BTXV0I1vWk5Ep7fBkd5NOcakl8ZaiivEm0Ix4koWc3qQtBKLK8
vLtNwSIMkbANQV1NH3qWSqf6gZxjURGrbLbfTt8szySPxyLM6lUS4yfqdAzbSYn3kW8C3UgG4xs/
vJ28Zklh3BhNOSG/pAgIh7GmoJ2qnD+YShCjVENWUbvN/fyg69F7mPLtyaxyI/3h065+XayxTC8U
6g3oF8kMz4fwNeiBemgqe6etU6Ctoeu7XJpVvPfQHyeQvWbUttXcBOc1gNK3gm0iWxEXjU+YOw0a
cxi1JGJbbWNN4KXiWkep4dXvTjEigLPd3qdicgeSaYH6b0JH1evXGAZwHiJ5Cr4JI+sVF+eq5b53
KnAp3AuSPyKKoQvNGpg/fpatl1C1oUSKOPbf5zKGl9GVVk+/bpXmhdP2g7nzwI5+c8o51dBWSVdg
ZQs1iQV/AH6snyy+CG5LtF7Y+r712K6le8c2VJe8D9UjvUJz+731ZuAFnSBj2GuK8YYbZWkPHNTV
Tdr1+vuqguoRTaze3MhLBpNrE/ZPSz28C0K5PscJ7Twfw1qjEkxYKIWBO3c/yMczATGC/Gy4v1yu
zN6WX9GGOjgZQBmc2ZWw0sj39PTiuUH6PJqyzIHsJ0zZFSg/K0KF79qcOuzaATwoPAAQUMTVUEum
Fi7lthUZuls1l5cI5ouhtdol8tMEuxMWemqEoIZjGPZDI9u9y+Wu94VbpbRiTWPRFJRwJnc2Kbne
DirR9JU558YEsgyu53mxaOJE17J8nmLl8CDzZSjOkBsl88FbyG5+KgzkDLvVRRkcJXPhDXQYvvfp
0eHcmV62fKIqyVVUwlYgTBWjreI7Dz+VV5aIiib4amXUTa7MI6df85e4M71XmatO4KEYLcRTUL3d
nUnhL6KkraZy34i0S6ORDoZfyxvKaifyLtHtVRYokI5VGz+iNZ8BGQ9WF7v2o5cMxEbP4xT0I8m/
i5/6D+vgZP0dM4hUALyuQbISEjQ+e91qnqdFCu/CYBn5thZysXbYYlVyNSFB4nKoys6JsjIbzswG
+c9uSa0ljSaooUBO+kYuFzJv3WzvugMAqBpqBU+jt+TvcBDRDuSVywI9W/M6CLc0xgBEHuFtYZAt
5jWq4+7JMDuTC73VzZO5rPJrrjC1R4O7PajmEmfPS5HCvazMRl9Neb/8sAPD/hjymovO1iU9EEnB
CnOEotUHVJOXBfWMM9YIeGcEHXbejQGr0GK+HUR6OyA5oOau0v52izUEn4VPYjPSW/LbMhoOEJsF
DBdfGKbFUcJ149DH61TuOQbgcopsLOvzxIPm8s3KR9/cfNdOtm9kpTkBFdurvfYs/lKh3Ze1ixqt
DUBghRIimXlgajJztJSukQt6wtjPr6q8JowKNUs1+eeTmU6sfB2/iuXRH9Nl0VzZMyjoWCf+jxr8
ClqNRjS4SUErX8ztHPQPS5aOzRdIRzC2nBLBFnJLI1HDRbz6zvjQA28DNwQmOa92a8EEMGyDQY53
9RKs8WW7eOlwlepNPrgzS290vgTlypcS9fBEPHYYtLI1nvrBW9WdGNp6fvGV65ZfknYGlnuYbWyE
R5kS37OzRj6+/RjPG6Cch5Zc36UuEt/gOUjJv4VXWK/ZXasG3zxa5eAFh5E4BNrLQaNjMnZDnC5c
k4Zsza66stp16nVkukG8oPjvEIYQID0NAfMNWzHWQl/m6qwxKDnp2j4ASAWJCfCLqgJxTDorccCA
22LrGcUSeOSEwpk/dOvWgphl6X6mttlfi2l2ONa6ul731jgbzntq53I96rGhcFyaGD5XNQvmkg4q
FJpv3kXNsIZsbQhliADpEh45DnMviYxV6qE4DsWYTpt+hbMU5TpMpOrDn6fMY+4JLzZkHdFUn9W0
bgcKY7TauUS0GJSX0CJyPjWVNKyOcsUH8Z55yhJRbcK4A1TJMdNdLT4q0weQjA4UtrhhBXA71hjY
mJnZpROjz7YStF5+kxvEEM6GrLOv3FuqeMIf7tpRkbprusO31OWP2ghs0t9E53eXRe842T35xdoK
IZcJom/kGAMmb/S60E+OowIroImzlbu6NhuI3hzyjQt9hHIOAGXXDZYHN9A1xHnBlmUjQQaV/a2K
+/iebU8jbIwPIiizIwlZebGca0st1rofJhda8DEbAWVORAlkiWBsXIgNnLLvaJi8MhKmGnBD6dnl
sAUa1Zb91YwJiUt5MpzOLfYJT4Ja965XsZD+v6dGnz77Yew/MRi36n8cxvrjFehQ/Vdf/39HAQGy
ln8QEFyNy2f1hnUo+UlGsP1Hv8sI3N8clrxsJTeBOUoawW7qdxWB8xugfYf9LzoA6OsnncB/OTbN
3+C3BqwbkYrAYwj4cX9ICPDtS+nys1hCscsljOVXVDfC+XnZhOwGqQ1iG/az/rZA/ev2VLdOCm8u
ATmkcDyKcdH7oWIQz7iSPqltg2hpZ1YceWXd6SBuI6cDDw9TCTOxRfs0gQncs9HYeMaw9XCh+k+B
Xb6xqYdnB/BuJ9oEj18yvGaV+9p68VPTy+/rAnGnE97Bd7IfwnYfTF1ziqR08lbableFaKOhvhpS
J7gAD37vGf6HlNm2G2i782XtvJC9irdzfbSbDD6My3o7Tbs0fuuWYP4+WByTC3njX6k8dNQmlDVr
YnrXg0Xd7bq63lGH4P7G4bcHCV/wPhXUpFqtEFwtMINNJW9MSJJnsJ2XKyIKVJSkKt+poT56Qj/6
dfySkN96QYN7B4aTOxKdJ4hTZ+qOuaOLi9FgFMQShYnOaL3gUbiz03w5ogl999IFdspAtVepZr9Y
8SWz154ZpvAPdVO9OdksjtmAoBq0Mjh6m7nnrNz1YK6CPq4pobPRMCCZT8aoqRyTt+S/zluxOM3Z
sMPwN1wsS5VccrG8MBWhpvd6+63BSYmvtPecMyI7+0sgeBh7OLYgsXuP9WY7rNkWXJeamXXL+i/K
BSMv3LhEnJbreeUbV3OmrEOJbv7L3Ghrx7wEcb/WM3VSfZ/KxWFmHyhcDi7lcgYEzVE5v2hvIaVP
3ZClXBVRuz8JDVw4RtzO/xHQnQXdo9gKc5lobrjReXLH5sGcYh8j+kLTmE5PbbsB+y197WzjVcqv
8Yu95a73g/Zxy6PcKlMO6szQZ1mc4MONK4z81vQ8zFQC0u6+MgqJmW9N11z3FKt13ezNnrouo2Vv
a3FwTq2BX77GbYxW07pyukGGOXpVJgDpl3WKy52K7TdTJ+5+7HI+vbY5tNL8PjJeQwNmhFaVUpMy
uC8HKKhJgpIMTuVbP6H357K/MZL6EWPUodjcBdDoWGw5z2VnxKBj3eWgHb/j8GdYw1i+j3q7tveV
GPuHuTXPfJGCV40lY1OHZVI9P7tKArgib+Gc0csSln6u9pSy33uRPLTpEn91jG46y5Jc7EWaHlE1
uTu62QvwWWeoBJGbx6173nQeAxvepXXIGvwkOLGpvdtFnZu1FYR+1n9HyCrxjDIa170Xn+WjxpI7
TBfmNC5n0yDOzdz3zwItjq1T54Cq7OrZHIjtc2HDW3UzglXkj5BA6zu4RqcP2eS/mGPy7k/d44Sx
I1zcRAPqxcGq+J3CKliDIz4+N0o9fs9yKr+0AbU2I701bJR3WYwWdjgmcVcL7kNihW0ExoEbMERh
iAmClLGTlSGCjZFW+3yz0oXIIsstnnu/Lw+ZLKydp+avwsm/Z9m8H9Z23fn2JLDhEacLFboIJwu5
PWejfZQKN1/j+GsUAFXGAoOS6MAC7AuNy15jeoyGlW2gj1LkzMlGZhMtWkA2eGiBWdrfa085D15d
k+9C6sEOwyO39Mrpv7MsfVmJ4Vzlds+jRvOQl+lKRKXC2DNld6YtLu165lQxMiuqXxmhLPddUoLm
bBlakf27iyts2MFqeuEMExx251sfz8XRGFbXj5w4/kiTTHBk8L/MewwgfG+uHL5+ScwcGQnjWHtv
U1xdwVbjEW0SkKN5Jw4Q9J7LOSjIrU/PwEMk+6oz32AgiWPpuayZyzw+xAi7y35gu2SMdOGe4ezm
GbfpEPP7sD1LzuLM+yz60aTEhCvpi+l6sZePBocBbX4ZChTt5yLBGepB+P1dgvJLnrn/J6WPDtqK
fy99vG7Kj2Z6/als2f6L38sWQQXiUpWA1DJhnm2ctj/sdO5vfLElm00T1gqqYf6TP6oW6f8GRAJ4
uCUQk5xKk/9VtTi/EZpkm6j5bPE7t+IX/HQoev5atiAsgyOH+tG00BaBvf5ZsdJ5nYTwKLNdHjA5
JVmF+CClh7u86Awmf5PVGUcKj1sDFB1ods/aZ8UI8XN2h5uCQVd+hr7fVAcmAn4TFX462GcE0Inn
IWmCPT/wQ2D/ZfgPfR9QGAMdFHu7RC3Ok2lxKjd9e9nLJv4GOBavaBDn9wQmyB1W82vHNYJjWSTq
AobZGPaV8cNuycWyXP3VVe1HbMtJHDKTwoqLYYAJbKkR5V/csa24SDmqw5Rx4+PaVMkX6cRq5+GD
Mm+drAEeYIGxKZjVxjanTzcbw3szZSZ0MHpA4g9M4ZxlnS74DcvqYWqsFyaN/kIETs4YJ01o2nYB
zGfvYE2Becbxivyk1saIet9pcLDCjY16t9HXk909Dboy+qNt6xg4I2pIZl7ISLZRH2mb2ZKdW8Yo
QR7mrsIT22FmUMOjXaX2MxR8ebW4igXlHFj8w0TjdhN1AFed8J1o3IZt9WZnn6fXstAOS/nGnLhS
a++mZGfCpm+JXeQHS3yj0qp984t+Diu53ROtK0mUNOIbjDbpdNEngfPoMFixzwyvq4w9VKjlITAs
UhBlObBMR2v3bnIr7VzNHyeURqcuWE7RQ/aFne9LkyFMyKZ0fGUWWV6hPHUuJpkwkHQ6h5VZIPN9
x44X50RfnOcj10vW9/ULoRFcjkkBE9dBBcFUxXAuJ1IlKKx642YoWnck9iGeLtkxOz2+evkYb7/8
6LrRkCgmG0rDoO7JGbvXwW2TNAnY5HoKdsXg5C82ZJ9oAx+UqrCvwYiy9vfaLgOHEGRnC75p9tJQ
TPQqC2zHS0YHy6Q+8ROADT7hxrZZOhicCnpilQWHgXzgUI4N/KBqpIf1nxMXU1LJdDiEjIJhv54P
Bv6Rg9PLXdLpa7eAtp0F0t03Xr5juuIcAyOO0YuyaxhI2ajxt2xAVFQdjDKVPUcdy+s4tu9oX70r
vl4AW9ktlYWX4/zOLKaZ9RRCMop3pBp8T5bVhojBtyFdtT62koVqJ6fD6mKJRCzm/k/qzmM5kizb
rr9C49zbXIsBJ65DISKggYkbgARca+1f/1ZkW5NVxcfu1wOakWbV1ahMAKHc7z33nL3X9qcIGsi2
acSwN2K6o5Q/zkO0t/LrXFTaDldcaYvDRiuq11ANRcOwN1s19nRlJFUHwoqd5tYDsPwuAPOI4mYs
ZLewliHUluIZHzmocUINRbh/Xs3ABxUhs7m0FFZ7GvomdhcdZysaM4b9vAg+5PUgmPW5X9PzukTH
qGYYV0/D7IuqCGqkc7RatS2heLJEBj9zXaS7WUVxNUlPxprrx6nF5VeZDDHiToaNZmhMJJT0Z4PR
DeJm/twaQ/eLqXuSOwlfVYvSxUheY2sqTnU7cIWUZDG79GGZ3i/LNWm25FK167qLy1vSwSr6qa7r
n8MEBCBWSk4hQodBoRGGsBVM8dkoFe5AOjZPnSkxnIsb49YWxEbE7fajYXqPbWyoGDvpbMthGdPq
dHWy0RyqzsmnIYyLKkrvto1b3eHmjXIajYuaQPOZiqd1a2R6y2PfkHgKq/VcmYo7SPmxqKfoqK8z
FsGeLItYLYDN0j7BPXbdJmG74jo1HeLmvse5qffkU82hIKV6UIi6AEhF1puwiQ0UcCnuMAXgz6Gt
27BoisSRjcb0Rrke61M6b4poV1zwz1qjE1WKIiV/QLmw3IhZS6Gw8Cixn5VGy5hQlTxse9mVC0WG
tzvIb6q4mruai9uDyqhey75P+dSHBldU0TXPjVDcMOMJSy3iHuJ5vBIclm0yk75JvxIUgqS2id7c
dUswb7TkGu4Nv66J3CFDdaROXPClJeutxC9q5udDr39gXY58GnOqRwizFhq1lUDNxSC4AXSoWLJw
PmNEpJ/oFOg1Ka6sMhAnFCHFtERsfLhzp9yQ75rWao5Cybgp4fxxH0+CeoR8E3mWyCLXTHN8RC3b
uXGnwjmpVUG5T/GX1ySHpKrmDpORvuvrZpzbZbR8USvzU6zlkYPpmEiHjZScvHud191U8Mw1vQsV
qfKSWk9Pja5f6hGOZSfyvVExbYebXuZszljbhC6Cmq/QGXQLABAgLVUyKEZdduWYSZFfca0OKrCd
dhCIQYmFfSL29aWIJc1HtRddtp71LFUqD52uK4+cytCpHNMWOUtZVmfItgUmTMgoY9P6OZ1Tmph0
bwu2O0FwkXXjYKAD6UGzWY4RTUW/GnEtivR1HUEa9jqhJ/cR/Wm0zA94Hj9Tc1WIKZuEsGc4EGhL
TzW7adDJO3RNsMgTDOUKl96aNHe6aVyQ3Dd7pVCH3bgINO6L9qfPpR8yNuoj4T71F9FLlWtIpHCO
2Z1hLmSB1KB1AHnK9y1pNYBShe2hmhR6FcuQHOOqEnyjl+XQ0rPyyARKvHCqzvYciMddUfDGy2Xc
nrOqbC5CwXjM6EvpUyI8iaNtNPliDQ3DytRTaliA3tb6TZbaJOTMyPU4ys9kyyBUqIkkQgG5yjRX
NG6JJArHvEcbuzTttaX39UD3O37GrfAzcmhy5Hlm0k8c011KgIKf0O8hKWSc7UHX76eluf3KMQll
Q0wDfSgVcr80AhUz5BA18wgXqUC3bwcCYFq17080jo9KyWA3EZuV6W7y0QJlejQWrb/m+dwcdGAy
3PwVkX8N1VIlZfNJ0UagMKyG+84gqpBPCS8WAeCs2Tj1j5GKWKsRlz2RhtkRIwT9dk6GOx0two7W
bfFFsjaz5nwVYb7MT01tPGdx5RedMu8nCd5Vr1nVxZiixcNsCRGV2frTPFvzuaIqPtOoepJMji6G
YriJShNFYF+/J7kt9Qjqq8Oa7u+hY115ME2kvBtTMERbBOY4somJneG0kb61CL1ooHB7aEG6ps1B
gP/1wARaQC6Xa5VTApVAmpWWtTt0+XzgTsJ9put18YEaDy5U3VkfiGDrV2kW05Mpb+a8G+iUeIJS
bB8zuClwS2s/vpd9rN3ry8bdNyz1c1lq6mUdgTEBFe+hCxhPdHy0UGE7P0gmC2O3JOIVAzndi6ZP
qC/XJH6b9WT6IbqLc2m2inB3NvbTxhLyu40wgnDDTv7TSNV0P9G7P+Qt3rYIXYuX8Ne/StKP9ijs
kx8wCt+kvUdONevEnUGT8uM1H45iPOv3A84EeDsaVU2PodGl9wR8qVWi2GEGJYeriorP3jRTgHGv
14KrF5rxmBW3DzybWQVFpaiBblWaO/WW5Ve9rGgeOVgtC6qQZbtIMxcCmjRlb/TJ3ZKOXYiUQud9
YutmkLT5zZQrd1vXyl+53mg8o7p8rIat/+EmQYes4g/30/amHRzAXu71bnm5JSFltO+/GWNUSKQV
/Xlogclw/TWX2Rw+M2OKd0tMvZAZNVIAWa/dVqDxRrU4PjW09Hwke284otA8S9bom9NEs8R8gi/v
16q4g9i41/SJblhtRAF0qiZoZlLgtvxYjjIhYavYP5LH9kAsqIN+5MSGx+FDVq9GnDJ/Lo4I668x
eLRZ+7VsvWNShRTEZERS9LVFiR4sVX+pTHEk6HX7qE3hLi2YIyaVTMZCJjCro64EigHqrpUlT1B7
amzZ8HoVe2/ZBZQhtwTU6dRlShOYBhpsk83E0RkHNH0PGq/dRXAKnjh9xJ6QC8azMHD/GSTcuOIq
74VVqtxi3qRzNMUR7DoREoexZi91UtK0Y77rr1tlhakObRpQA/IkZflEJUesyFwRU0wdSy+t4Kls
0tdiCR2R1Ja7svB4xEEOgYmjQFlmrxXJhBMpOgipGD2oRvk+76MfibC7NomtXcRZgrm6Uj7AB4l2
6yyZ9mIRi1IiOtkPOSJ47MzWHjl0TGRsKrCuRYWzEYTjLHIUeYUxp6EmCXth4SpXsJuGk7ZVx7gG
U6JqGqAEsfuUklVFkb4whFN6ZBAVE71tzo8tykSnZbRtL6UZ95QPJqGfA2E6kpSdSkFQzizIL9XQ
dg9VpkWBPMgUXGte0CpXQ/ASi8s3sa8XAzkmVMnHhvfc7qyh3McxQ2yRZnVnkMXYEzsLwvOxSGSJ
69oKO8twa7Q48Gx2ZQSkBbMCwUq59TywqliKoB/prKccxBguE93L7yEDy2OMoOw6Zen9eRNYRusx
I0mV5LLGqj6FVh94lwXSPJbKPJLtEp1Nc30jGLcMRRZpuj5u0ikeOz+IjpOGbilMewUaWakZt4hE
pnGq7my6kniaIG1+p4ptuFD5w8ey8GmszRNNwdEpW2EOrX7wTStJngohL96t+JSaTAPsRp9NHmma
DlVOs3rQe2J0sgTEoBXds9WD1VfbozTzi3tUqKschVbMRyIh8poMwWvHmo+0emJCyE5HO41SpQ1r
uqKeOI+EjlrA0/g+GUp/oeSr3+XKc0ESrT2QibOj3TYeyKaYOXhqla3nDEsGCg0DOUsu9fvFyHw5
NxLPQBvgI4Om+raKx4ogE0Gk2o/KKOwwOdDTHhhCVNXgSTQ9yavsXWE2CwCDyFnaVS58QRjhtmYo
bBeVJ8/Kv5PB5ijVUMFd1DV7QldONioD7SVjciNL1YWUqC7Mt9EIk3KowzXrIyJJrIH1GwihvNaU
nQYl8+b1cbXusiW/gc/SAQN09mtJlEuv+mWvZ5dYE7NwRvgX5v3w2jUI3ZVSeW95bW4h5XADWR2O
Vnkep2+8LrfOhDbzbqPNzEQXnxt7cPOa6+QE6eV7ToJyCBA+nIuZZs7UOGKl/6qH8l0w5Ikf4UAs
l+NTXiOLqzlK5L3qrtppHq271NRfSGD4jBAgkRjfF26h6YcBQzlQ9+WE2GBBoi+hU0TPJFCe3Ogn
205puCtRrQAH4oZwk0RcDpm0DP6EMQr1J7GOKx1gstkYIGwx4gkVRZTD5kEwxwifjONteUhEuPOj
NlxBvoxONkx30ja8GfKaOlYLBjCqVI8tbOJwCRrfQsJZiUhE8xrDjjaZVz6d3uddiG106N6Y5LFX
mNtu0zXSli01NCTyVYYROGAP7Z+iIpHCpK5LFEwEgtmiPr1yR9zdkEv1MoaDbIBrA4pBYdmQYkq5
StdmaD3C6yZEKT3DimfTItZ1mvr5gpA4ZsUDNqxK9aEgI81pExKYxXbddmuN2q6VS9JgS5L7BHI3
0R7gxOGAmVvOqgjadWWFrkQSh9rW9Fawhe4itCCH+nOJXC4uRg5/7J4mgR+1WZJcHBnzHo997Boz
5io6dofpNhyzRt0DBEqZYimPqSITZUzhr2vJ6ArTLKAxb1cHX5rpJRCzwrZNLYRMy3oP7OVcdGzF
qxUmvdl8NnLW2XK7VqeRlg9gpOxnwMlEaBkeN/QPiUuWF80J/PlOwzmLWZz1U+UYqrSi+pqSmSNG
xnuVDirRyYKo70scofRWhC8JuAFTiXpDPcbMoWpIxyOjqAxqaZWdVNuIzAPq5GUKk68xHZYzqm7L
tWY0zhw28hPl++0kqjzwmFeTqBTiE4aTsWENWJp4wm/S8l4sWePgRX80mug0F+zbtfYFlSDQMuG+
5CQetkN6z2CMlqNY3HfJwNSgWHdrGV9NTMZMd8r9OnSAFOJnSEO/xHLIfakgDbtjOofRCx2H2nSV
p6jI3gEP6UHPQKbuX/R0VX0UIA+L3vxWe11ac/0szOZbS8AlQjQRHXIeEPA34DIlia1U64MWMlO1
bHd1uRxjNBC9WO1bdf4wS3aCbZ2nYI2XycNWg2IkGUs3V7ERlRVrgsyhl3GG9KZIQhWosnDpE/O9
WGWBKz2jI4M+pmku+PYZILBKORvKNFcb15+ppbURq0yw83L+IJ35oBsLbMiO8cdNReeOSCeYukVb
UNZENitgVcKUqZg/TvFHgdd7RkRsy2q77zpGWRnTz0md5Hvk1wYZQYSJlmJ8BX3KrmgKb5NZvGM+
uNB2Vt3OKFJ3ikdszpi7zZg5dlI6QjZc8Uk903QAFdw0HQogAohVHViZAfkM1dbKLrTlUZBjBxgm
jVntC6EQP9BHWWIMhfycpLxYepU6sWwUF2B3gq9IRRskKr2UTY5desCjLa59UDewfjEZWUT2Shwg
OFMmqK1ioTuQAHkiEZHE8rz9XuThOe56nxi2j7VEvihHaE4jVb4lkBlhR6/FVWhzOWzSrQtyFDX0
ap5BGL9DxPgEpMzrGJE4W+jZJqMxuEC3xsXDPpClSt3IWCpH+oxtpyIgF2t9hFZd2w0oYZ1N6u7N
HnBsIrYxij4ub0CsD3BNiXet5BpTMjKeW/I1Hcx2dBaJtm+kZCCdI+JS9aJ9EmbxPVezEv8L2M9C
aZ45k8HWw3JpK3l219bCQ72p72Q1fxnV4saSBUhVgawqrbgyctotsMbkzp4U4xfg+tk2h4YckSTz
u7k86+tQuEusp0BFqGFJb7oK/CBNWzlym7wMIq5mKMc0QPW1cSYezqnIu7KxYsWeuK6Sp4DnohDH
qKJsQswVb6Zkw5Dl2bbCLzWqDabjGmQjcxkdQ6l4WTVSyamiWZLIgJxkkpRihWM3Jx/czT+qAH94
SFAQ9zfVZBlRv8eiEI40SjksstwxS1TjgdxYExIadFrFTzLQyH22ZjY275b+rfBjZNNOaPNvE9yX
qEuXaMl3nTF+xOY6O/JGVJQh146qJOc1Q0ErJOG4DIeCXFcy59vFEYe5dWq2+XNe11GoQVNiU85E
v5y4h40yWf1ERPRn0aBytIxgPGTTuByW/J6WhA1J1sUuugMArT8nY3fgiPXJ2XkOUvE4LVOQWN0l
jdUnAtvVwzTFt+5wtF8onPvie5XSL8Co2NumV8xfttR+pLL1Au/tfVIj/bkcuto1jA2DjcgeU6vR
bmiTzFFZfLDsjHmAcBkKsqYqbm9UoWRuwTLoz5qsfg6DRH58n4SMj1zeLTPcwHYJ9bdJ/dSAr44V
pJRyt6Lj7RlPZ/IrB8WSOQVJUkK7mTY9rNwd4qrD7wq1Rlf2vd58NWx5aCPyZW8ytApyDNA7tZ1l
fLeWFurSfJ7p45EAQJWHwfy6jgLt9+LRnJWr2QivmoKat8mF2pPJl/XahjJH07ZfiTi0JywbfA7j
u1nXaPqn24jVjPDbJlHu3RTAfICr7i+bydhVULsD3fPDQmaxqlhHsLMYPo2NYA7SAGVwHnZtsAci
x85Z5oT229hmRG4RCsEOdI5qyJndR/l1GQdGLyqKuDF+rCP1Uo7qZcniCwXe4k296GjmvIVVqZHB
zrAePWhr9yIxXcWkr3hHhzI0KSVsAndSih9qMG2WrtNINloJ1U+Zk8wd097VIsohEWUPOwtD6KQ3
IJTp4LJEE19vQjeCNvZcn2uxZdLJMPTfmhr/12g4/9+RVjVQD/9sLlx9fNV/HgvzA38fCxt/47og
ewBnny4xe1UQpv19LszfABQhaAZs3+/pL8b9f8yFlb/h6gd5YxBBgAXPBGjwDzUbfyWrBIqIsDVw
QcPY+TfmwqBb/0QPuA2YicIBnYEJ0gKgIP8FN2EkHOyjaZ0oT6+0dWN3PFw1d3U2P3EydwpP7Pgj
RsP4wXTgg3qVWwZpYJy31Uff68yrfXjG5IX93wmUYPBgD6yv6LL2Iyw7N/Pn1zVkMugN+zkONX2P
1Y1qtb977r3eLsMyBPLsb90R0JndEMyhI/F/FuElOgqiNmpdChW7PE3afZPaE08MjZo/uabkLX4E
FPodM6FzHXkW19GhY+8WQbLTPTxZLr77Q3Il6VJfj+MhTezRfh7t5CjeyVf8trwcznW+vG+OeiAH
jau9HQSXICtPcMUXNez2hSd/EmjojeEzcQYPEArt2yNwoDTOmNaUY+QrqZcatng/vcmn0RntKxmR
nnRGFK7Zz/vr87Nlnw63/1id7ljseu9ddWqbxsKxO9Jy22Oi5LmT3mm/+o+Psf25uM1xcEevvK/5
w/y5JcvQQN5j2AcRJDd2YDdFT2PZ43PiV/QH+N2G/Z7aj7xXdrYb3IE/W1zjy7LhvjsshJ/dm+Lm
94OL7fCIvuZutTInfZLQnqUcSYMMGeMIqN3AJ61c268tEHdNOBxuAzgavoov8SD83FG7ppfYaYI+
xGCKH40xWO8lpSefGdGM/Z5/dPM8G5fudfML13TTY7zjOngm8NTWXP292AM3VIhdRhHGnkMz89K6
RXHBQib0Tn5tPtWZ+Yo9fjdnCaL5N/GK1zEgCMMdvqiuutw+VCkfm6Lt3rEAaIIjwZrms6ZI2b6n
kwYKNLgRuwNOiC8VZ4TJFp8UXg1v3Am/uux17zQVCzdPdqhvkt2lSnZv3bJLfkYK45HAZDvzY284
iDsoqcfubX2fGU/R6GdoS4Xd4k7CV0xMfexKc9Bipzn2ojdNL1vsaMWddcWv49LMe2lOyVE+KQ/o
i4PxSTcuwqf1WW+iK95iqKFUOApfiHu89K5wRm7vZMJpnj3R6XLmTZir/JJ/mw5fdzK1oq03wXw0
dpRmwPWlBEg3nG26Jyel391AAhjOfhhaUqEhQJsJZHgcPxI6fcfhTP+tq4l22MN+Jz9RcaN9csl2
2RHJxviDPdbd3E/cJfblctzz/Am7fGhdgSWgXrA02skrRWTzyBhaYcLDEfpHf9dPHNoDen8m2kZH
8JR97gtcYDdlK+34L7yTXANS4NKhAfsLBsKHyrnZA/6i2RUAF7xy1bWaDTzqknOIf3MZIEcP4lfm
2ygA7SkYQ/WEBB7pGJqsL14YQH4/8Uf/sobwIYnHPcCO5d1Be0fv9045R0+Cn7u3O1hUntaXJIeB
avefPC+KV7y0rxrrhuFMrwwAL/Fh+aWbXvstfCJxpwjgeIncv11CLajil5Yqcn3kTCaF66nyVcdf
vdXDXTXsNvfc+NrhU7CZxjD6PhCXe6fvhdTWP1Cc2Pk3mcwCbS7HfMOOKthdKL9d4pP1Ac+eJJDs
It8rl9RCv4ke721bd4MjXZWT/GYeMWnBV8YBbn+JO2k7mWdvc4zAfI1s4VQeGb7bzad82Sn3geFI
d8mPcmdeJoc53YOyv2t3KHV8qbVFJMD5jqmi+qx2vKDurgEWH+Yuy7L38YEzoHOsnWg/JGF92Wee
4rx4cFXsu9X1NHS33heDRjd2+l/yka9s0VVfq483hcWcHjxtAn/wRnf2kw9a6jalnC05i7d4Rag5
+HqPd7IvOXfUw889NoHztucl2OnklLv6OLqDZ57rnci34JKzG3tydEQ7tsX3IAXS7eJO288uT4h/
Xo6AAbDTINPBpLHDjp6f9Ld8p5JP8KNpNl8WP29G8PtZ3A3PnOLozgRIW58xkrAuQjNgfn5sjwCi
kfvi37ann0ze98R62zQ6N2f10fCN/N/glTu+PEIKQWWHfxULDBQGWiOliyxGCsbVH11+hl5uUGi+
ULib6SxcnuJJ/Yo54jWaT5z6RQveSG7hNViqi8kSUW3AVekageSRuad8PGV2tn9wwh9hRzgsoc8H
03+6qzbOkuRi29qH5nDKYN80TtJdzmjnwlzAHf3WbV0luP1v8ISrQQjIO3ssT98IOPHFj9VHXmJY
DHoMHo75ysDibj4y29ftbbaTk9W+r5Ej/OLsbRBXE9tY1CPvarlMjyCZBig0pjjE+safvBU8ZSIe
FGpY0yesXZlCy5Wwq6j1HnzA/x3ZYfD9n0cc/r9ohbAot/7PhSNYv4/q158Kx9sP/L1wlNW/SeAK
oY6KlHs3t8E/CkeJv5FV+KISpD9R5+D1PwtHTQXqT7lIZWjoChxAasp/FI4kziF7BZPF7BZiKDXl
v1E4/qa3/S/qlHGTMsr0ePiNukEEsPoXOSGQA2Ao8SRiVsLX7ylbJg5+JsX4d3Dk35Z4mm3cDDmd
nq1NdE8B8ks6+yh3pvuHN433aI3r6r+RSHqp02ro/8d/v7HK/vJUFCSXN+bqzZjx27DxB9zixMmw
7cGFOyMuOy8uDCq2rrunmyT//Qr9LwIPf7/oPz0StfwfqV99HQtNFcuigzqdbp1IsZvJSXKfdcb0
L7h2N2rXX18UFEfM9aoK307/K6DNkNYcZQLqKIbwwUaLmZYOzCgrnQtiWyfK6KkfXQMyGNIqK3r7
99/TPz78TU36h/d0A18BP5yHT4wkPStKa7llPE73hoJo+Z8/1F+FqVxJMOJ0jkeKRJdF4mr+40Np
61TOUcOVZG4rRC4kGxLxPchg3IpbQAAhu8x98M8f8/ZB/fXdRWegcSNI5BSbf3l5aEZyVUt4eVme
o1wTGIJ5siAkxCD2wp2Qi/TO4MyE//xRfx+m/vqwpkiooyrjZCT8888vdUUeWOUjivRSnuoXUxpH
oE7jlnn9NOuRXysLtCzUGczwFTmmurPiTNx1a2dO7+smcjjSYlWTcLLqXetixYBmgU5CeOiHTUDn
IsbNucG4Tzm9JvV0MZjxG//iwvzP7jYwObcgZVMlKfV2oPzDlVHkVY1OUpEcQ81v1r04mQKrKFOR
ynCs/8VlCJHpf/+k4LXydnGZs3Apf/mkkGmSGAWVzakR3rCJg4my6Hik6RVRZAIbbUyayJ3Ugtjm
mVbv0dBaFIID2SHsbRsechq5dTQ7ODMQJROm0BwlAem1O0PmgaCuVcoQTgrtRLftcDc75Eouj2vS
SbhvzKl+mhZjKZ+2VE0ToI8jtpZMG7BfGgyyphBwVotYGTgLkc2kNVdJmS8uU88JNYWB+sFdFZM9
1Gi0m9gWNBxZC1k7Na44plV6IX1cnUOGAAR5VcC+C4eEyu29QgVa+GXGyf3UmWOXOAZt4IdOm9TP
sdSSxo+UatPcnow13VFaXGOEujMTs9ADfkmxyHBfbaWO+tRsiTFYzCmgZYlWaZD6hCo3wUDkEu8w
jJ4szwKG51HKXwextS6jUmJxsGg5PmkokozTPE31FbGyVgYrakH61kBwnqyhiW/JgoV8NrqeLFrk
R5g5Znn8dcOOUiapcYoAYIuwzuLD175nNUHMPEtTxISgKPovXV2Nl7Qc9Vcgs4uEWTiD3KkN21cv
Z1j0C2RMrxqUgDu40vE3s6H5Ct7DQOKHrf49V0zsMV210Uhk7sLkMF9uXLy60Z7X3oqYQtcoyDPI
AaPTbLX4sAm47z3afdODmTekLRk0j/HJyADblsxkUNbLBSN4Df4WhvtyHAlKMTf4PiauMDhyRsux
GmU75fk0GV96tURZsOUCoWGZKiGuV4X8CJm/JKheVVK8fHk1T2ct7uU92p65scFvFffslkbh6Xi9
jJEOoqVuz/SsxSnQhUXV9+D5VXWfmsBzSEMv5ykLQF9lT1XUyYZjxioTq4oROW6d2uieehkdPkpb
S21ClVEnzVIEQqCnph6/lGomHCjGKdIWBfOeJPFnmdqn8t1c3TwwqkTQCgcoTVfIwGiXayyKlez0
bDI3pRItKLLpFH1xy6UuvpTfTPztNx8f3AMnZjBjw3vzm6Av/Kbpo4eErE8UBZVs9pu4nw3A9xU2
sZVIlRuTfxsmsC9k9cDqp8jpP4rfBP8W56U9EwGj2tOW0bScLFm4i8sk0kI5aWcOE3qsz6ecxq/u
VnIDpwlt07b4CHsH3UXyxKUwmKsoQt2gLVcdtJl0tCfMWiJBjcIEJrzStxYDAkzE9RQZBDmc5G5c
15eFcmeCktdqLb62YVm+ox6J7i6eCZmYGTuivHIw4C3Fp8xNpjrkevVgYqpyfO71KJnOiEry5Cx2
s7YQdDESfR6vSe/iqxvFa9MKyosmDtT2m77WXQBXTGA0wNUJZkQWsKM3S4VDTBatbrjjErBeUPfh
NMva2bBoAiGNc2QpsrbdsnRD6ghGxhWsk3jhKkaiPkB/TBiNzYChHKGxRPwIPTOAJBfpugzpClO9
bkF9hHpcaJxjJZEVhEWz1qQXTQBsYDTx/Clp48bpuGxS+AP4vaP2vdaJGB1ISRjzSjwl8tTKDL8k
KCSHSIlaI0TKqjPXmaZBZyjTdK3cSKQ1SYZ6LnMcTppriWhFUZsiAkG3EAmlOBFXmeqPxaiNk22B
pmcXrDSV00aiyzNgnLwsg1ltuAhHWRNqMB7xCBsRXcFjq+pmEpZoDDjjieY0MCO+ubVURiYvq4ZQ
npFVwyROGLAN+KhD46BmalOe1B5qSojvpa8fRm0taYlllf4Mh3F61KfKOgpSxyEJPCPtiVyKyCrR
1PhQd+PiJ7mecGJSML5Ct0B8PzVPPQjJBzVZEI3E7YSLa5MYwxVLWX1EZCj7yKFx/83Vet8nTf+U
jGt9nKyVkxe8nedIWEdu5zhyI/JGOkxzKOmXU5G0yx0Uig+GMWihQXJ0HjTVDSNtR/ukL1KvT6zJ
V+XZQEXJvCcZBMZxcVcWjz36W7IniA08rLTnWmI7PJFG2DZnb8iGY1clcBXmSzJoYV1iugPhZL3m
MGCYm8bXboLzEaaNRqqIFZ3SbYk8JMQ+wRWxPS+ifoBXh9Kh3iZYslO+10n6dLZ1e0AvhZADyIlT
EY+CtEHUSWIpiSRUJ28yejw/xm2IO6EUEE1UFmoy9X6aF4k/iE0YGe1Lu91mdWqzmB99yZHTqIsy
HIkj3eVdVLxZWODCuVanoBxYuJZFMwMrLlhViKFcvUZdviqrfsnzqAi7OiEGt2ULkBs0LmY0Nb6h
LdkpW0hMTA2lP+R9A7Y3k6J3dVYJgMRsSVvVNKJPyZp3lSJEYV7JX+bcaLkDDO29RdvgDKhOEQ1n
eTCWHbCaGnCc3UT1S7TM+guI0OZRYdXDW7KZV6hm9LSJqbIVY/zJkkb3BCs59H37tRhR54JbvNY4
Mqy4zgIENS+GZFxgni1BAW3Rzm/vFYSKwYthkLswQOCQwPShwVdU0w7UIL4FDVZRKj3KhaI6VS01
jIPb1kfkZIQZOWr7NYenUqUtfbsbFWGkNsD9oaria5QqAzKpDgiwVMnKXWZWpKwxZcoQic04YDpI
EEjk23e1apOHSmbchBJuaDW3ixZT9gxyu4Bn6D7CzWhHJfuIz026m1ONHUduq7OpS/sutcKykRus
LvVnMst3mRXt5Q6ZyJBJ/c4c6m1fx8Y5RUPhkPJ9TAg5cyLDEkhVui0rRL6smUv5e2ymKvmhUjQ/
fys9sLtGDswQpqmCuh2yTe/hco8yXugJSK9qwNJQMWfbaz3fwlsnGUTJhC6yUCNP7ZJdk27bgzYr
5zEzvsWRnwFVLoc39/VUiz9zpfsUacO5EUCBTZUZTLLSO41QfkFdQelzmxF2inpOmOG/Llov7NQt
ueacd8l9yRDWkpBD06cR6usmyqgIOpJfsFf4Sm906DYYrZhqxdUEl1NfAI8BUOOwI9M/HTyqwWiX
arPs1oU5eUi1r7XaERFklO9xP5mQh6R9bjaMJsQxILSRlndknkjOswej+VCtiUOM0D8IE1MBSHl9
nLwOCtlRmJmYvjPYrEX5hiH9KDP2NzoR6O7a6K4sBE8HmuahdkuQUnM8iqh6xkH6IkuUQdEM69Jo
JTFI4Hg65G2ZboOdmqOpKjhWD2KF/rgaBXGWKbf3PtVf0Y0MCFb/g70z2a0cybLtrxRyzgRpZuwG
Nbn9Vd93E0Jyydn3jZH8+loMz6h0KTLDEXh4wHuFmnhmhEJOXl7SeOycvdeevptZHAOAnTZtjzwi
bt6qnHxeEYhi0wJQIjkLIZA7vYCB6reR029nw+/OpLf0z6byXFEQ6xWLvYcON9T33hjHBDVNWO6K
BqUCxDut1yBtHRLaxsZYcrP9jioVIuGMUaNsntDyLFH1KpreRF8DhRu7iWWvDoiLxTAXH/IeW03s
BOEtqXfFYwSZljh75rFctTzMfciBEbCtQQvzA7SmNa8SB1Dd2uKeq9dZ7Bi0kuccOgyvUi59kWmb
eLXKKY5W1Apae4Y9908+kuF4j6yw9o/V7HYXyTAFJHoHqrxC6lrh9wh8echNkuoFb2B2eoGToU9u
xHg008w/GEB3UiS0QK+x7hRMpJQfybfQcqAm2WbW4oqWsvnOZcyQ3HfgDtto8t+bycNHTUSzQj1X
I3VeNHk62rW6c1/8flQMO4rJHo6V8K2Lli4Pl9Ewg7vEzBl8ZJErUH8SX7qWhpVcmGQRpwh5pPdq
6cLiRbCMNLmp7RamKt7xaMWnTIJt1Yja29BT6jQ904DKV9ggIBcFjdVuBr/CZlWIW4b/IUwI2jfx
yiRDCl9UESFrYXPL/0dZ5Ft4coC1VYGFhrdvVcjQrDWqDkRnbdYrpzewWcqhfAmlnLbaDsRDR3SW
2CW90T5q320Q100FVwk1Cw0r3NruvK680DmLM9lBhRRDw7+OyFtau7y6mH9Zff5A8HT8EIc5NyrD
M/fO8kZeY16XIlOJIOrSCg6C5qWt2oRrNeUwnwOjr9fV5BZX0VT7ahv2QcS7IUxHDo5e+QUAnufA
ZbSqg4X2rD92CKk+AoGlKNfFcE3ED6ykUtXHrK8myb1d1HLrZr792DUBVSDs5XmftlaJME/N7riu
NM2ylYAjjNR07q23IYr9RxX4rEeQbBPWXRhk80YiJ7lvK8NJVg03Jq46mekb5dblezrgD2KDCwtz
DXiQ8WnJpoDA8GZgu9Jjedn6fquKvVFaIIC9Sb2YeWDfSVhiEFGFUiU2IBseROpBVti4vYHsOxqR
zPIoFvodgbtsmOy2WL86Z7DgZ7vddRjYeXzScpAb6HQD82EdAN1VRM3zutROhpanxTQTS29+C3K7
vJ4MCGdrDE3ZQ1CK+tuQmfNlCmMen5VhY6Zz+rC+Q3cCLbnDt8G4qfNRZdoGPKxNCOcnoZQhhQ2H
2RwCNgts9eIUAQKtfhTxN6M18agGJpxrRhc2uJMg6mKGbKO87mVFRpjq3LZFJWTPT95MuB2vGbdg
f90NU7FvRZXdjy286pVV5MU7AliwbW3Y1DcECLI/NeeiZP7BSotYFSbwex1Ual4Hk6nJQRahg7Uy
LsGkjhNOKHiMGt3bjIj8DL6woTeVPRrP2eA1CEtmoyoJ3garuhrAmaW7MTVGhsiwmbnI3cSmyg4a
A5GL7vFjd5kncUwKXheRTkJk/lCfbmQ+J97KoMK/zyZ30atgyGan1lWwKX1T5uQGOmZRbw3RVMeh
H6ZwN3WhpVdJ51jHHGa1tUujpBuxo3ZJtweQ7AMfyXqGiD5Atwej9OHlu4mKrmGGGdbKsOHSbQnY
bKsN2ldmvKXMC0ZB2IXZyDTp/OHJtmfSiKuPGh/jEhRsc9G8AthAeAibJd3ZVaPvHWDjKHl8PiYF
dlFfWzM0SNQz9FIP0HxIODeRJF1DXvDVeh5bkxTCNBoQqUWolLY4LzvG7bplOcegWbNdw1ab+/Ad
NQLgxyC20Qy5JW+oXZhBZN61VpC+/nmXcOEBfG5OQgpYtB++TXNyaf/y8586bE5JfkQg82iTFaN5
M9tVcsxpCiEN80vGwxK1eEcjMdmycS4vsIaR2+lUxp1o0/ocy3lk7f78jP7QoeWEiLggZYJ2H+Sj
L23L2LdxuSL/2wg5PQNM7ynMS8ZqQL3R3s/mL8I1/sXhCNyhGywEYRCW9aX1nYZ14/QjOkIfJ+VG
BBBzBroOB1yM3z3bl7/oBS+X81NTloAmh94cNCFSqEzxZZKhBB392LTjTTdHQftal0HjPQB0Krcq
iozpxdWGlb7Ww1huZ7tzftHh/BftVDoylMW0V5Sr7C/XFgx4SXuRkcLE4r3yeH+sJsTBe6Mo9C/m
JH+4riTKmNjiuUMQ+6A5+nxfDU6CW2E51NhM867OZQoHsme63Tn6UBOis/3z2+ZffLTlQwnTkUyj
4HJ9Pp7bt5lpL419gWNjZULlO+WBZwk2jPEX3+EfDkXQDE1FaUmfpCbf/HIoKbXbRFHGoUKMP65J
NQPTf0RGatmnv32q/5W5/Y0QmJ++4M1r9/ofH0UXd9PFa/7xn3+7KgHSIej+PK/kV37MKw0HAptw
yADnq4YKoJZl4ofSjUBnMhEtBga+LXnITO6835VuYplycoPAJRA/5Gy/DywBqnCngnKzGXGiz/5r
3LblOfrnU84RLM4OsRvRDfCa/kBto2zKZoVJAh5n6l4A8YqvsQYR+jmE8UlexCWecwWYoy7S+Nzs
nej2p2t19eNIPw8pv8x+lgfBWmavvmObLqfxdcylqxB8JW1uDAmWcW+03UImxlBbqWI8DjReiaOb
qMtV18YXdm647ExozWxnb6C8xGQxn462Uz0QTPIM85dSpB6lvsMKPsx7o8rsYdcUYJhH51fDsi+z
3uXUeQ0xnOO6MTKjQfz5Qa5pVzINZtfoONOYHyYztpxdG1fsHwgmcZ+mWvTZzh8NpnVk9Ij4yCTL
Sk+nUZDL/ufX8fNqzbk4wpX0s8Ho2P6yrHw+F+wybVaLcVyPNmFcq7DoLeeAuxeBUFWmtC9SlnOS
S0LywRF5mdREf34C1rJMfrqTlMcK40sHmCCyya/LKNCINl+QXOiyRj1v/aGnvlIIpc3diBb+jTGC
vSNhIPFgxOdziZ12GHCi+Xln7scqj6MTCAZYVIVhB9M6M8wk25LBRFNaxW3cngpTQ9j/xVkvb7FP
Z42CwOexlNALl6vHc/tzUUE7PXUsbHUUy1GQr6JhLshsGv0RMnk20CauSzJ8T8xADcZVriYfR84A
6iZkdFA6wU0qMt1uO+ZsjPKtjA2wAf6ie/jrp8nt5gi+3WVI5Hx5GZO+5MRmgC+RJykd2dZ6/a3Z
lOmu6k0zXJsCNiiAt74Uh2Q2RHRRzWOU7MewYrMhzJmY03ZuLLlxitpDP9pKLX68AP6tCEAuktjP
l9JlHu/aoLGXrEXWpU+XkttcTE2J4t8v7bC5xONWNWtskUv3EK7ovLEhEaPt9xXl0ZQTLUVyPd1a
wxPuoegr9lChTryTmUCJtzbS9Y6OJ1b12s7eErJgsDWMaXNT2h3WIEfagBkK3pmYZQwdmNsJPq2i
X5TkwyWjhgBlFy/94H7sW33v0v6xSaRfNiVOjxf2V/fR5+KU548OJJWp7y6beFeYX74gYiBEMfWA
VAeY/bgEPBH2+HtMymVt5oCYSlDgYq3Bt2z1JMzHyBuQUXYNTW6mcQVtDZEI9xenxez+y5eygLek
pNTAC4xs4mvRXEOFopeGLVE1ZeYerVLXR91NY4JprKyLtwR2I22cIC76U/Kaj0Xcl8k20ZJ2YOdd
+YVJUpw1jProVtnIKMPYtUnTPPRmr+/IA3gCryuPGYlPDHqBU0brLq9wckMsOfM7SJxxMa48UqEu
YwvxxCoWWEfhzXR7aTYJ3AXPvCuH4r2A/L6WbnafEZFwMTUAHjEhTcnWCMqla6PRSdZ6O5mQ8yzV
3VYu8L8mW2xaDpOQqngZzWaiLGbKeaqNhhz1HJbigdzvbEOhlZ9C6uNMDNPcFXU3p2tul+g9/Y1b
MdScL7eq621bc4zo7AEDOfenbLGJL6Mnt+9PpnG8wWxnw8ExsUZXY3VrOeEtjW0LNp8wD9mYzOdq
zGoMEkGR7uBpYKwfoWkasObXSSij8wAuIsaPwHlhKT1pCUbagG71D7hikYEXojgZidGmT+gutkl4
vyj87HBAYxcK+7F2mCynrnE7JzQT26Qrjpk1hXukZ/kuxwCMaxePqAsJDMqWuPeDOr0UFeN8K2Yr
PMFKXDf46424OCNEyX1q8pF4FvhUkMXNZElYT7oZ/bd2tH3ik9L1MfZ1/Z53bLLGdst+M923ULCv
SOggvdAL8tsq6l4wzoy44IsPOQqyE4ktAnEGyJ4W5mQ6M36nJnkzG5DTgFQXV1qlg+R727Xue80e
4MpXvfPYjIH3UTWQ74FSa4RSBFddqMSJ91V7Tt0hVN4fHXcuFneqXtlmcWraLU1Cek5sPvketkoh
SgVdSGJOMoK3zJ0wvtZdp4/h3ARH4At5uddJ2VwMxJauLNdpaB/6jJcHDTaw9RyUtlWxF4MTARWl
VVvM8jQh1p2+jlYnYRoRO6fzTO37ISqO3RBmh3nCu8NuHUlEVQ/fhjRser60onn1LLt5E1oKblCt
oMHGori1O/osHT0Fh4ku4HN4pmX06hcMG3qSuojiQa3gtVX3aICrY1yySEiESXoLXCDDLNfsV/SV
5/e03hENecgzM9xmTqr6hCcpLTD7jo7bLBDPeN8nCtl4Hj+Fhi1vPVpjW2OY6jcW1vSglahfIqhS
V/VAe9gz2WRZUzLAfAW/vcpRUKQssHd1gmJsnFwg0BHxXRtzXhywhkjFvR1j9YyakLXcAZW+8pkN
HvO6T8+Akc3nIR00pCQmpJcoBt+KuNmPlH8obMc8lQMCfmD1ao+h/a0y5x7tPXcs6nkxnujYaXaD
x8ghz1V2kgX6ioH/c9dD9BpNrznSCY3sNftHUoSEpbEepfG1PwQBA+jUuvZQVdwwDzCOYtDFhoia
Yt/krn9odQTWnR5Gu8ndVKGXNq/4p/ghwXt2SN2BeIJiMNwjk9PwLnPd8W2gGfjUYQEV64JMUHQ2
VXkxDdZ8IHOOP8aoQW0dTM27VRJwQxcnKZ67dBoOE9QilKvDdAiakRZOl2FQW8miye7TebyWWZJf
kt80vflzSJjV1L3lyiZAooY1VkkjOpU4cG/zpk4vepEM34nLMql9ZVKeGSr09wHpHIfWm7GHkOTT
4FfUnt4wcsNLy3vuPm/n9yaO+ydldOVNbuUYczPpncREuK0JSOMijFzHb3mi56ObLyE7qCR9PA9W
vh0Tumoh2MDl7aFIerKicGspuu+ENMU4C4ZY19u27ooHkXryMrVhjdouJl1Zts7BImvhRATVK6lJ
wzXKgeSETuG4Z9Ts7hwb1EszOua20vCV+6JpH4KiCs4y3Yjj5CUTyo+hu6rh1V22HUfT/NfhdpDE
o+cDbrQBwLTLHHgfEvyypgLTj3FadBdpQ9rT3gnLxt4F2UI6ntK4vvRQaaziRnfNigi38MOMK9SY
lcm6n+bxhdOykdBOB7KRGor/9bG6ZR8oEIfz3CvAfuROc9UnA7RpdF5rAAXka9TTA5KIYmOXhFSV
7ehglec3aSrTqEtrVCp9EOhy3ZqJNFbgzawFxnIdNiI9Z3Ic3VhaNMekDNISU/USb8l4Kj6iGDIf
ajZmEOHAZNC9JyUsiJiUcWixz5AGAfnAW2uVo/ENkeVH7JcCJIrwTqj4JywRA3+4ASvaAiVqNn4R
J4z32Qc0dVVuASo0cCY8cVeNloGtrlfvBuj4My/K4eeprh/wrojdMtNNjKq/b/PC2tuD6dwRDi52
3Vj1xzktBSzqfEegIN3mqJutD7siosWFsHQVqLDZU4SOz2NfzRcMJfqL2IY4l4Vxe3Qq5varusLS
CodoPJXQIi+7ZqoPQ7fw74kBW7ECyNOY0QpSs+pxmH3/xJAoTVfaRS2wxHjhWgIGCFM4PY0zdl0z
98keSVRxogo5HPJxMDAOZ2VD2SE+Kkdppn4aPM6ytnhE36y9evTuSJ52IBAPmbPXo7B2uafKW57s
7HRG+taumyYN1x4VOMQMOa1qcgi2U2kbD509mRewNN1n4HPugbmAFW+JmAFdEIw0iYeUjVDNAOyO
1LLmgTwy+WQQP4lbWyb6w2JjeuUUM/NVIIrhVo1dia/Am1/FoG5zD8dixUuICDH/lkyi5qUfsvB2
oD34XZPb+hH6VXQdxwHxup3hHLyWkSN0xohUpYqh7pou73gkPYS5fhW9d8QSHNPUbjhDYkHi2K+A
PkXpebd8Z0KFC6Ww4F2VxlV8SBzXXaXQJlZyMutbAmFbdhaK6mJUntwn42ytGSwSeCqhUV8L0cB8
zO00frfoXZwKkmDYuRfkPUBaZPYlh05tQd1MD3qoDECDFPgbAw0XQyt/sp+QYdjrHPv4LRlNKB7K
GB4HeSXvkbBNb4PqkhVAMebA8m5OV3ZZtWy180qeTOg2LknK4bN3xHbhNhoo+Xyfp34HhD46y4e0
vOkRr5K/Yk7vfWljBhrzqRE7ppfus1iCA1emRft6Rfnn3Sv0LSbTFD8JNtys4CDtJul2Pii88YSh
QOI9gGYqsGv1pODRG7B52jXtTJ9Fu8kV4MvUxyOOZZ0fNCPqousBLDj8y7lzKvAKIcJMKK2icmDC
Z9MVd0canvnxRBxOUjuAp7U5DfZOoB/Kcep75aFvO//eAm7wLggKOQxs9r6HtUOx2uu8Ox/7ObzK
Z5J4vKHvGb+jE+xZd3yoQZGLH3wFpfE8cnsoC5HlvxdmR55RIklsIxu2fubNG51V9IEPZpz44ToZ
Y/QkxAgF04ZoCN4bTK8cGC6A2oAlVdEZSZC1sW6SXq3Tjvpmw5unfM7r0B23llsE90Q3tf0OmSC5
f4XIAD8Os4Un1zWcWuwWBuV7p6V3n0G+uBh1w1/cLxNq/s7SeCUIICbQB00iAU6eG96lowpezdkD
PwIYJN+jfIGBliHjvNdxqos9fVX3GRAslqnRkF23t/zJbzYxZXlDdGjkvvoJug60QFSE2LSQfSA7
dDszWptlm17AumECPhk20VwFgklv5zCBuRkptqlJPIZ4K9OIzGKja2YmqyoW0cKhNC6IComy9fK6
ztaTjrU+gWnq3Vu1HG1EkL5tnTLhqkjb61M/eSnQ5p7xKBfGiWnC8dlTHvTzHgBNKbY0enK4jlHT
ZKcadE+yRsPqkVLUBOaD16aIEZjAMUfOQoP7VRQIkqnda7tcW6ZtNCtVVAgZJXVLfCpJO35AeQLm
xyB4JN56VW8TuFR7FMeFJqkH81nnU5WTTXOtwMNdTBodveMnfFtZZiY+TgUbkyKilXOjH73nqBmN
kTxeT24Lp3Buynk8CZ3IuarhCJ+ARjFeBXEOTNbUzAVLsqQlsrZyDEyFOtoPTHhvGbfxagALGqL8
UP5jtUzqvdKp8205Ts1p34fydWTxviizavju04tUPEZGidhRdSx5EXmyqyTP2XP2KHKqfep0/RJo
OTPFnT2EdTtOXeJWVwPmNqM1Crx7kZ232z/vy+Aq/tzzQKPvsqmAreItoxn1ZUxRMyRrh8AidrIG
Xreeyef24xCVT5r41d7PE8ZxGVoNQKF94ryCUZXmutMYMnhFC7+DhdmF3WUZzAaMBs8GRCAhQ6J3
swXikznu+udejL8F/ur8lKwAhOvws/Beltz+AGwM1JXrwayzE51lytiztIDJ82S/pEhEs0+aUYd8
ZakXgEjEeYbc8c8vgrX0Nn5u/ECSo7VN05H7znaE80X6TiahC3CZGe9cJuE33N3EOxHzVX4QvwYx
RvZ6bcrKukbTT8HPC53QN4f433Vnp9Y5Qqnk0spixV0bq/HiFyf3tSvFyXk+/glF48y31deTM1GQ
d1VN1dfmBPKEgcXGrzFnH3lyXufDmQ69ZJ+p0Yyh9oP737tZTRyGoRb09Z+fy+dB09JeZMxE3grj
NOZ33jJW+LnXGFaws5JhgDUxTcx0YfpBJRq3oQOfbE5J4Pvzw30e/vw4nPT4yIDSmQCZX74WVfit
jmMTrsmkXjtjrB4glc3rsnP8X4xm/+WRCJ8B8uFDvnOX5thPk9k8LI0E3HRO38SPSPDwzZM6j/S6
8wd1/O1D/aUx0/8Jg///QTecWKJy/r0b7qbMX4uYb+TH0On4/p9/++03/mGH8+Ee+EiwGSDxIrGW
a/9juiTMvwsaxtz+nhKuS4P7n9Mljx/xKLgMrpfkn2UE+bsdTkLlZyDjuaRGgwPBx/IX7HAMwT+t
DSAZOIelLYz/BHuP5SyP50+3hlca7JBdU6yrIJzrU7RdPRGGlbLkwTEMZ74arIZ9EbKoOcxvjNn2
MR/rFgobqTx5q5rt3Jep9Y7IvrH2Gth3deyswfLXdWnl+dYP46CDFZREAckR6B23BKPa/iuaGsJ6
HKC/9aU7y8g6m8jAMw5dkhPihvwNg85dmgW9cY7aV/nhSuYkGZ7ZKfsWlLqudRiSKiRQeCDf0D1C
WeluvV7DIkVkfSVhiszHuE/VI+NBo9qMeWUj+QgB/rDtQs/VUwfVbBYKawnhYW9EbF4nCw3l24U/
TyyQtEbz3qR8DS5qD5bMPsrJWNxOKNIF4uaAB8hDLaaoWqPiWUGudHYCttZ4KMgIIRQDdHCwnajv
0b70sks3hKkjhE5Q2OKDsAonXXuGhwwid3Ro7MLQLasNNDgdnmdscM9zOdK/S2Mky03d4obNNA7m
NAahteIjxBCP5u5mgpIiVlPcjiREDgTbTE2COTynyap2KknjaEMFDi7XlOEihMUeN2TnSpT6CdtK
5bCqN268zcIGYrvdG7JdggHVB/lu00MakYUQ+FO+aeJWcdjQuc7GpjyjeCAZoOmckM54bIXvRa5S
tMABhDLG59MmA/j7ioUmY9wQ5mufp+Asouh4nJbA07qmM4QM90QQpU2VwxjiNDEIg9wg0MnuI5ki
46u87HysjY5K3RLyxEJQ/RbKeUKxiQxtyGW2oP6pUuq8yGm88k6/dFMbxkww6bTbWFZvnxKDlLxk
xCKB6klGQIAVSHU+DvC57yF7aDA6RjjC826WRGTbYPy/kbNob5E/R+a28YdqD/pVJyRvSzLega+O
57MxEuOAZAV8ukvEir+yE9u0dj0zIvpJItXwu7D2bOcadjSq5c6o16TQdofGJg9hnYm8u2E3Sb/N
Ipbise9qXM5pnM73iuJjWOvYiomCVENKgp7rFBdlbCynOno9fcpoaO6KOo7fPbhS3TqVyfCooziq
N10lp7u+dVzUUXSxrZUmlc44THEHCYPwrvDdX3iZjTW7yGKCcUm/I6idHGw9Vd/rNkQUS15dcl1Q
E2HnR594XRc2ObkJ5T1b+dbJYIfBfn/WwwBLjEqUL0AgqDvNO5BK5GAa8Tuitm4i0ivVAuiPdK6t
JA3vKQNUs/RHgdqixqFo7wL5JHigyNomTXXYmuDvLjNmdaBHutz+nkdGSCez52eALNyRsTMZhGeh
q2AEkvV40/QubEbltuKYFj52OYxm7aPB6707c+t+Ogw4kghqKgL/nNqKKjxr6wS9bd435lbVOAHW
KnfMS7xugb9LuhRzEq6qqj8RtRoJuEd6+V5pQ3+UspmzY9ERjXNlVzWMi9kyJ8AqyMjIDw1s7uPW
FsVLyDnQsnF6OZ+xgwZXPSL0tQD/5+k3L8zVuKPVXjmYPwz3vhuH3CXXrEBXmiD0zbf1YKX3Fsni
wabL+/xx9OXA8BCB27emmIorT2cWFDW7xhKGs1gys+ujBdvAfo+DB9Tek79gtTs6WEhRYcDujEBE
3/EAoYBLcXI9OWHYtSdsMZkcsA0KzoqwHL1dZVszilKHJsW2nQLT23XoYNtV20pmel4CSXNFI9m7
J/UYlkuYTXm7s60hv1ieWH8HrEscAkBzahVaY3JVVy4NGRlnwXWQGXkDbKyor+quDp8c0ZVs7JTv
hwcOCgR0YjMbHNtIIoQnVwHW8CD9Kd5CFywhMSDqfM1NLd11o1nbNtCxZrWuIi/Jdq7WgPodE13h
RoZ1e035mkDJD0oHyWxk8zpSiamQM1aZcVLBQUdjQwDcNzcIvftS9N3HnHvzeeYKBlmtH6YvbTIo
JmulUwZrLjjn7mhjDjdNHqa3LR73HrOBAuQ1+9awgOiq6RajkZ3sNa1TQocRzzaktyBSRww4xKjF
/SLIdwSV5gBqIr944FtbIiTCMnj3hgTzVWbPA40uyYK6djlL/F8F2y3w9GhKx5kCrtNeEjFwSc2b
cIYnt/Vy2YAHSVQPvBic28YR03CDr2rUqKEVbHe7ra3bjPitS3dq8KZN+dKezWkYQUbCD3OpWk18
qSdDzYvV0vN7FoYgOl0aiwyGW2tcW+PU4SFDHH5NTYAlgveq+1QXo3y2nC6Ua4Ym7YQe02sISZl9
9dhnk3VjmMXI2oDLA3HiULkHbRV0L6vElmCgBdFTu8hwYLBo31AgZQppvpquYhLWKl306Etz56qY
XF40cw9AnplYRq6VLNR0ZaSczrpBPAMYJhTtQ68ioiX4F8ZuSSaNaULE1j2vpzI9sYde8G5rhnkb
k5VqEJsGqHlV5G0PZIW3brUrQ5JuN+gIe/5DYhqf0K/AnacnaVz4GDZgaedw9NZ5XekJ9p3jfWe4
xJwrqmGqreTc02G2jbb/xt8RZIvcUTyHKoqvUADEEqFERYxPBa76JCfWt157Fdk1m4BUxFt/7kAU
2mXbeFtFodAAhy7a0yCYHMmwxWdLGU3Zwk6yzPRtxg10UY9CYIEsa8UuTfEtYmUoumsLI8x0kqfW
sE8yHLTraXRqWEje5PDSDQTpuF4iltFCGKRPloSouCE8pz7Leiw6q8ClQ7vOEbtRUDBLf7RLTHW8
l1p5X6a+Ne+lK2a6L50xoyHV4zJWmVoSgtWMWJW4Ho5EwGpCr7FXUzEfyqJy87XDQ0P2fKTtOyee
QfxjNCFgckwi/4o+QDxs3Yq8gbNRMEDd2mxk+63dGB6MRYe6GFvCIN56Yyws6ogAk1Uahi8dzt/6
JLWRufNOzwiOTb3WuMF7C5Ev8hC2o+2dCLix0kR52HqG/hphZBOezCQHucecoeZw1sze8ihNVgVQ
sjGTM2tStDL7eLDNdek1E05kJkk3mu7gDWja9EW79KRg6LXJ3u77PNlVuZe167gquVtJeEkpLkx8
DQx8vYhSVtNAsM9LjzH/TqKQcM7meCimy6mLuR9dXcrpu2ZaX3zMloFsZPZjMZPSMFqmexYyIYse
qImTDA5lUOgzgTXLP1GzUZY3bVO1ehf3prYogL2ghQIJk/UbiddpBKS5U+Yt9YQrzmzJJvOGkakU
685iQHj505bn6kcz4WeZ2OcWA9sIhfKF78Vmm4Py9av+JUiE4QBSDjc5Pz5XTYoKtnTzb39+lC+K
rt8O49lQQmx2WIrDfZGw+E1VtNSD6aZSGCEoLbLx1nI7lk6qyoToIUtARUPfngAnpho0GxRJgRs3
d399l/s/kxmoEKj8+73uGkDsa/Efx3YBwLQ/b3mX3/uHoNJdtrxYbLgL4PYp0/nvLa/hWX9HV4v6
xuJWwY1qsx39h6LS4rfoiTi8OU3WV9p1/73n5Udsh9lDs3v+jSjzl/a8vwmjf2qHkQDmMhwx2fku
Z2F/leIVI/PmAl/Ajni1bp+IsLwkyGzFxMTdWe0Y7jppxUQDqXegAOGVa47TvpnbjVlb1EbpEGyw
PfoH/EOYZwmIkbSaMRUOEANgo1PIWDjXWFueMzO1vvnElB6dUeWrny78v3jixNIe+vox6OfBZnSV
kt5X7XCEwyhuGD/vZvmtrML03sV1zTKnMS451PQX0zTtI0bWguF+hb85qUYJzrUcDhF+sctSzNU+
s0bnrDZGSaubAXflFdj5rGzobxtAA/TWq0czS37RZ/vSdLBROklafb7FfYAqn2bG56aD8Bj4IniW
u5aWVcTIurnz2nB8xi4E991vAJw4vEteS7I9bqpa30d1bJ4X4TKiZKsnlzIyuRrMvHpI6jmbqDH8
oKMy5XUe+rkm2nzwj0XUPWNYJ93AjIZXQza4v70pL647rCGYD6eC4brpHglVES66B4IdVsyJSybw
RbWbovjRdLIg3DjMm4gxm2yoqTLukrf/a2vJ/7fZ2ugif7q7/yDRvmUM8/G1h7b8yo8VxSJaG1IT
ABqklWppov3eQ7Pk35FgL6AhWvsCre8/1xPl/N1b1Pue4g9U2D/30GxWIbaAv68mwv4rPTSLOc2n
R5HuGMUcynGOT4rmsqx9vp9nzmBwerARU2XmD5Lpy5v0GvasNZpuXlOhAR9yCqFqY4f1k4p4BAl4
1J6VxP0eF/pbi6MagZ7flAfYxWSuEM8jLkzF/mrT4eT/RhZDxEbCnY0LrK3oVUxuTbHpq7YWe08K
JjoQkwl/Vh2mBWDguKuTRd8g5F5VuFv3BV6U+5CAjHLL1qIjQTKvA0oxVQWvokqA+g/NkqdTzQoN
98COrNzMxTjKTcyynTAtLRUBxplEj5iOuW43qQzSyz5sjWzV2rIllsChQqE+l5x6kQhnQ2lZY631
5uxEgtU6TUOJYFzX2n9pUs/BQ2knMcOIMlvoEEvcEDUXM+CGdRgbd9BarwmWnXPY1vqszsbhzLXK
aQLF2FPEtlORhyvsL+wvGtTp7raaaBWcSlol/t7th7xZsSVsxXZsiu4pCUOE3jaKkfBAcpo7bOo5
GZ/ErOobWYyAMmvEutA02VM82ZWyiTvHBviUh7Z6dq3QfnDDUb+ktV9fBk480GCCUIzyrpGRsauQ
iRXrmtpcVj4uQrSUAoAf2IvDkhLAEB+uQ1d6D37YnhKOtZIGLuPCiplbmygtDPqST/l41ajsNKgI
LJnCTeSrg8q3RU0og4pJDW7iLVi+KRY7Kp9XLyquTeusBDUxePPjDOjhIMq5u5gTyq+QnpaN71/k
/0XdmTTHjWxZ+g81ngGOwYFNLxgzI0gGB3HawEiJxDw4AMf06+sDM+s9SVUvs3rRbda5SMtBCgUj
4MO995zvSKqR4h3Z8TcfCcoKGeiqpu0KRgJFk76y3G7nFfPNqDU6iOAyNqzHvP1I6+GsosfcSz4c
hUkzMp8TDYgVjiSSiBvdQbI36JAk4cHqDXM1OPYujNtnlS3R4pQoA8emo265OF5AjQAlEJQ7VUx4
UKvNIC/Jh1N0Gkcwz2JbNJj9/TDeEaR5mn00kAKbTyqLU2f6NDflPfPwQxoGkBiiTjxgvrDvvXyu
vqdme7BHHkF/GEdChHIygirbegh7mUPisjb9YMr7zE3qflUztwVFzUwGishkPHuORDOi9KfImivP
T8+u79fH8stHP7TDQ0vW+GLS06G+jKO+uZY9RocINFOv8KafGpGsIX2fvRaegT2vgT49BdabOV1P
DinlMAedmhilJ3wdGyucnvLM2RQN36lcvONnElwuZtppth9QmNK/9goGW7rAsIisxyQtcH71nP42
nLt7W6JaSD3i7RseFtqkxUi+ynXuuVsfKYMpo5uWASeb5Rry1Dbr1JZUFLLmUfdTgaB6P9LtvJiJ
mVOpe0K3tw6WxFGz3Ls20UgO74Vuxr7qAIwY3+L8u9Dh0SYEM5qehZfOIGS/k4PFoP6YhPmWJbsK
xj2d3++xRwEWAUslV6xEut6/xNx2lsawjO+JhH1QY1mRXxC8G0bwxlN37AuO7CVAA+ZVsTay2wGF
Ka569SBV3q9MVD6MA20gwPVtMcot/Pv4QnmDTWrps9d1p54kFWraYJWN6Za8RnFAt7Huy3mHjo7x
d08YEj+ZZypCrSwy+MTKC4cPYiNijnctxG3SYKrFF7gA7rNz4vgbuDankWiz5Zn28yHchW6Wg5HN
ii292AyWuh7viMVAXtC/SBqelNL91ZR61/acPTFi2VUAW1ZSGLs20wd39u+LGe89FRrR33hgb8wk
uQzyeVsB0KkcnuS+za8hC7wHAMFaC6MszX7icW2VQ3dikw+2SnqXWd942zlkFZOs1YPzKMa9LIv0
fgkKx/Gwdgr7tpbJDaQJF7R+lPm7us8fxkpe04NyXIRttF9WNSFSRALcCWM4OH63sdqzAe1olUR3
w1IJq+yy7N76ntyzoNXNfS7nq9745F7+bbKbOzFcBgOSz4aeZU0FBtgXNi2JD7txyEiOrYfxGM0n
iZSlMdiXrTS5QZpxghl1gtsD4YmFOaDYVqiLYBh7xsklZCjIr3OCR21wwzEhs1kFqKyF9OGgsV7L
dIlt7CSRtOZM7tWAffsiQFuDCqfGk18DAC+Rxa/m1AaRGn62o3tI/WyfDDI8lmXQvBWul63hauxl
zaSpp7M8Q9FbZX1Pqx0qQqx8ZNAz1vYNCY00/4bdmCJ/gLfWoSN2Uftyzs7dDS30Uxt+b3KT6Khm
5ZfVtusLYos5AdJx0+iCpFCBnkS/q8Q9mZN3phUBdWHeOsOI0TdnP36fxSGYyxs50nGOLub2bBYC
MdHRQe3j2e3aQn4UVAW2BM9w4jd77mzEy+hc6Lm1N1lIayJnkoHR+g0z1Yn+xLuT1p/I1o+axNkL
25nR0jqYA4ilxz1N767ZyoL2AEl+kfcwODmRzYO1iOZPRpmvkqy+oRnO9ot9+Ztu3Bd/BkysvO9K
GvQvu/e50duhNar3bAqBWCNY9ummtaGPGp+0GDtnOAce7pneyrBuE/M8kfq3nuZzgLGarhLiShZX
tTbo99acYJM97vFrswsmbwj93gQgBTzRN7MvrkQ37hWbOUGacC88hzFRdIoCg3HdEOwjaSKPDrAb
JM+NIfmSslM0KOvWyHn56dE0O9QsIz4QMv2QQCO7waDQkbEQrDhLl8Gcy+p0wTHM+X6yn1vav8dm
RoU3uFejbD5dTrjMItthVOT10ZR0pwFMFMdqRs3m31jNk1MQBOHX3+ZRHKOqQM8yBbddePYj+TSm
2UEhMC0oJcbx3bcSLFbVeFRmvUldvTKieKfs5BIF10OqQaSLEbDwnG61Q+NNx7BzSNDYNKn5hB/w
ewF0rwcq3zTtNRwT8Cosn6o7ZBM+pplQWjvQPyJvgUy7yRWeo0sgZGey07BclAlj18l6cD3FggyJ
cbU7B4Zf654iG6295DygMzc3e6MMYhg6NwyH10w3dtrqzTMamVVq64vE2szpj4qMIM5tbx0tEtgU
M0M3vhUeuGNoB850n6cRyXHuSmWvdurzp5QvNZp0iFF3vqdW9vRqd9C1Z4Svc3+btDhYQC2U2QtJ
eBTe4gLxE0NWboJItmg1J165Mn1iyawf2ov2ANMOWW+h5uJWW0TrhP4Oqr6VL+BcAL52E0BPhbWx
mGamxngONDGQzF1sSuEO08DsVI8eCVFp8kJBG6fthAAvKW4Sgz4787nBcwhVpHOJzDfPabbTXbse
Ci19EoE6wVfmXfoxJgynaKN9ImBVC3M99fyg0zHx8Wko934QZvgEu4HxXLrnVsKoj2gpgUHEI6cc
zlMUftdOO62LkmDl6EcvnDUaQITSIGZoIC6H62hPWzqNuDCqzRKhYnoejyeJw5M5f6MuQlkeOVu/
uR24ht9CafSIA6LMmEFGwHLgMqzsK0hhjz1scCcCe3jTm8ei7shoKddBDuYhdbY5EevjuPHik+zf
sIdPAZa/Fp65AU0Km1z5EUJRyYqbto4v3a46tqQIPsMw2rWgavKJGRJiIMSgITu9wFzn3OcBl60u
Onhdu7PyQX8g92HD6ZDRQIGqXJokyLVd+ODRxo6oNTIN2bnsF0ln/mwDG7ON8pykZL4q0T2iW1cH
dKWrQMB04i1A0TGRHVswHWRn3zMY4Oa0LjO1H2S3KkZjFSveX5W6bxC7XJLfCXIuR7h9g/zRMgSa
DPPBZVQYzDXCVxV3nNxQPYTsmGYwCAAi1r4nzIlGYf9AXj3clkz4bJSFC91misJLR344/vSqmkub
rK8wM4FzH1M/vposd59M2r0tifcx5yOT2o9CcoMhsXRskNyHXIXKgGoCltJKs4JgXewFvAxpqo3C
ZbXcdwSqwEUMr2OxHVT6kIx8UYTpxuP7kI/7PLWv0rjZyRpEdu7u+uYDINbGTbAMht9prd90GK4i
7J1p7qxSna+gEx8jmW89ZjJpjBq2vwOtVRR3vNfggmvyqojdR4+TBszOrQiKtdDWqhLlVVqIhSe2
d6JsO/efNvjyXkwPTetd9ZF58tksrzH77GgGr/XQnK20WqVFiq3KTjd5bBO4Yxm3kxe/WZr8OGZ2
a7exMrK5+qRjvIXTKUAJOYdkUzBNqKV7QlH/OkLU3Uep3I+qDg+ZF3UM4o2bQGquO4wvrPQ5l3cw
pUD5mCsrg1NqENtjunnzZgNHU9I/lxHzi+zSSptzGJpy08+SgPAcLMJlmTdrPyqv7LpB66ijleVN
5E03ZNQC82C2hjcJDki6gAevw+hxaQ8NxGTYJFwzM76KgKghyNgoJlG7HoQkonUJrlEPr7HPfi4I
J565HhZUyZH5hhqBbcDOkRAI0HqG5s5jlw+ClV5Qf0wNeaWDRXETJ/1ljvDsgurmJBrWYJdAsnN1
uwdgAfDIxWAypaHaeAYLmORfZ+WM1noumnyL1Y7BWTD9kEtUaVWHzSUTvO6II85e5ei+PozAbzaJ
ZZyyTH1XbbhjdOvy9Y+7YCBk0/PjCXxJdExt8smYlTPAwf+BfVuNJ8NXG9nk5a5nirJ4vvRoH93Z
PDg6WGetf6Wd5qmcpv2SIjT5sDVAiEWccoS3Be1bEfU7qQTSThzVmyHtV1O6sgeiCdtiPuC36++U
nXrQxtZjspAqyXcv1mXj7Sb/1OHoJTRNrwT3U6c0vUNS39YtJixgdAx2L4Lq4E36kyTa5fvT29mv
eZHUSbi9iCYlc4j7zvgYgwMEkwNM5iVR+KguEh12n6FwQrFHTItLxAnMJtzSz/bRw4Ka8BFG1KZ3
QaIrCYEa/xl+8aFCBJUxHLrRVUE9lYuu4DPAhrPGLzuH16Vjmvh7lDVedZPHYjZsUhFBQkWEzHBv
fQ5Da4z2kTuG5s6rPAt4i1L1TV+MNamyc26dQmh13DpYvAm0Was2NqM1yXMQ+JQGTqqh9jGpFq+p
JSPv0HY26va+tZ14F+K4YzBqp9Ytlybq4GnuKT2zYI6f0yLh9fwIGg8BXEFz+l9zUZmYhoyIq9LY
zJtSRPy9+Pp7MPRq3vxf63DWH+V913x8dFdv9VeEE63rqUmiuPsj0emf/9r+M+Fp6Sb+8i+bL/jD
rf5opruPVuf81j9M0suv/J/+zz/VfA9TDULie6XLbnm1KKnKn6cedBH/sq/JrOTqrUnKX1KWvn7T
n51N8Q8XVg6SUzqItucv/cs/1IGWIGbJcU3+Ys4F+4Ge4n+yJ+x/BHgVUAEKpm3IA2mf/0sdiGyV
ZiTTlT81hf/5w/85UuBz+7eO8S/z8b9GDJI3Cs8HwLnnuLD8ZbCYl38SB3bEKQtvoICUkuVU4iDc
kQFIhBf+9nUFqngnYptU6bS/MfB0WSo5OGlXb02RPeSp2OhyuOduRp0/xurUVO6jXSCEsItJbwy/
zTdxQA5o09vNgU77cAHfkIQd1VcwS8HaSSP8yMUAG7a3ocx6mFno139KEpWSPiBYLCifJJKAdT/6
3Cy1dd975t5AVnahkJEBDebXuC1XUX0o1SswsOHC6jw6Dk74UPR/zkD/n0lf+V7++Xj/7/+P0iLE
0o//9zPD+/ot+W3R/HNW6PwDbC6PP4JWDPrAKXiU/2SvWP4/GPQyHHLI+QLcbjH/+tcCWPSyzL+Z
CCCncPhffy4AIf9B7oS5tPtpqtkuC+q3B/6vFsASO/HzjI3pAfYMpgvM12wGCcuQ8+cFEEuSrUdv
KdRNK47h15fS2cdBkkzfQau5/UPt8zZXMZL6EOyJab6nKYzqLYJKspSHBkb+ypLcHkgqTkhfRM46
5UcexFDs3FgUxtrJWjWeq5nMjMXbaxunnz7rP9f0z4P5/yr+Zx5BP5GPmMQ2hIq/idoN8mj9aXEn
g2DOvF3cxJADoTTBU0LAp7m+Z5aV7yRx8UsCvM9tIcqtnIQIYxwenXbBGc8Nese1FTKf2BgKyc75
//xNov43XcyXprB4n79+zuAOtSsBMBAV1aT9LiR8vDpiROB9SSO67eIh+QiyjiYWBzQf8ljMGoEB
wLSNUJEgNy2NkgylZBOjQpncOfibaevySP/yJED1YGIpfFwKAkSQvwggftoK23yG169IKOh0HvR3
oyP5xlvRgrylZVN7147RuO3WS+BerGXVTN4hGtuZYC08byOjhalj+NCOGYPkXJXLbx5tnpRQccYf
CzC3A9Xb0Hn+1V9/tvby2f1rE3c5VACo2IxcGXYz9F7E7D+/c9RWcx7EFDICWKGzJ688J2AX9kG/
MSYGtW9EjBJsNhixk11FyIpA91bcR6+jyavioyvtyN3neQ38ni5Rkm/DMmyj9eC2qBzdpb6pUylw
9EkcPCvYFeLRdUE/A8LLPSCBIIedrTIUpSN0xnqlZK/8HXmzTMAalsCnC33gDosEuNFEdbRqx9k3
3mrUZMPt0MbeQzDa0P7srqurv1kd4lf5+/LhICOxIKKAreOffofizNFoFVKhYKW6HeNrIyFOfqU7
LnS0RceKKhwlon3VNl0YbXC8iek4B16EpAzW/HR0akmkIEwFDsaS/Qr9nAvMHv1Blh5Nb0Lyg7jU
NaAPO6JdK0I0CCcuIn6rGLkvK/DoJsAfv9Gp/1Z7RTYfzEqmz24uzekP0cq/Pc5/3cwgXKCXYRth
TIl8hm3pt0c4HrC1OFmIPd6nGdiJNFplCKkZjxf1pUdDfBWZ5A6gJ+vEZjICiuK/fhT/63aKDcmm
bDcDx5dIMH7biwZfo+pXCQF4+TKbQypMdqg0Ss9e6brwdnOUkSga0LZqEAxy/yYzvWelR3QeiZTS
4bItfa198bUXORR27QZ8wlLiuLEko3BqQmyzpiyInCnoKN/9zY/AUfLbeuLksS0kF9JazEJc235b
T5NJJHTef2pudv0tfyi7UhsM4FdHVJCUMbg8UWAAvtxYBhJg4IvzDiWJ8xEGIo9eWD7a3iGJY1hQ
+fOUPeHvnK11K0rYicgaMwQkZJK8aS6BtIcUKFqK5qnyVm4tGXv2uas9ZhKzaO5rI6S6BxlQnbn3
WPZuhArRb4Dhui3pO0uExTgT+EN7QZn5qsTVhxY/N6S7Sb0Cln1BobdKrFqdoRIF/ioWBtxCU6UN
cWNo57uLOQ21swbwyVTImxSZ20USNrvOd8tPNLSxjfBCpOoaxbp68QW4pmM3TqAPsCK2iGbpfNCz
yZkX9WFaY4cl+1VvknbZM+rKMAXA5viENN0Rm7wcprvBrNke7bGeXgwBd2U9tr2GqaIieEqp2wce
rJdhmDZ5liYPML3qTQRheNjFQDpsxI4NnyPA0DJet92oxld+NwF3FOD98BAHDB5uIaDUetuENJJX
ZlyZd2mhLPcKp3Qxbe2uHTK8sAHnPgWzeulMS9C77VtOznjqmx+Yp0J5H5clE1zTdet572sT4U86
jAMtzSTPtzGHLpmTYxTPZ21bKtv6ysjAorDZcJ2g0wRkuLPorw19R5ZhKeU19nNl38lZ9QmpAQk/
Bbth/VJpFQeHbAjF7YAFsWJiFXeX9UJ+3Th9H4/bKZgaZ4VreVTXXWzX4F6H1plodwR4NjmRTDC8
nldVFzhOCbQTim2oMHP/Wbcg7NY9icqEMbg6fopLicw/d2pGlW44lO3BiFq0xH1aFuplSIr0syIh
ObqoSieyfjDUH8/QpLnn6L4yRozqpfNmKZhslxQpQ7gNMSf7qw7w8rRpW50q1JGCxoMJhCr+BqJ+
eBdVSrxdJUx6cRy05rxOkId2KzcMtbhB08uLsVHzYg6q5Yl8G3zb7UZxxyo0kwqSt6EFkChxrEbF
BkL0vG9tyyAYz2WgsJUrOfTGfe50vnPwDYvF1lk+wlZ4M7yonqwc6W8zjudRmGRRQ7BdlmLXIdsm
cyTteYmammd8HStAu3vomjN9gyq2R3gAHer04ocDjgwLR4dhkNaWkUG/TYnUo/vwOMaQeh1UFCjM
UIuP9Qs+4U7c5HAyCE/6elw5Q0L3WUNrJgfGyNga/njomgHT0dave3InRDuX5QlPBewn28szGvSt
/yadiPwGJzEUD30fuc+iwap7KHGsEKs3SXtVu2l7y2cCmSOJJ+fF6MLsxAHT3XjWQAMtT2PnfSRy
nOzKsPqRZrm5p/JMj4iEm03fEmKt24qlXNYkpUe+6PdRUX4yukf8ToEYbT2jyK5lLpgWOxlO7i0I
Hw2tIOwwE82mS/xuGppPeGY0W38mNumcTi9j7ctrBnvlt6D3s+U4iKrXITeDYz4lhK1MRonFSnNH
pUMboqqtqvyRtKDgoNyhumKYOw0XRVSnZxsLKfr01Lf3ES01ucBw4m/56N778YicvIqTBGWM2Xfd
rS8GskQDXsEjBIoBI59PKxfCyRJwBfaEDxo5SrRuQ0FiLW6PZBFDK7WuLTndZRU56Ws09u7Zs4rq
ZPk134Ft6Ac9Modv6aNfTnKEXEH8EWKajltN5DbJ3VTH2chn6E83c6kVc6sq2yB2pUWdd98y2aXX
kwA0nw7Nk29VFdQcN6RJ67HPGoe+qMKnMUvv9dxEh05pkoenIV/3vtYvI4kuVMQIMTLQOqs619WO
STKCHuxABNYmaXk5OyxonGPdQF+LMPCqDmoCcmgtpavU6kF3zRnxkjRT409A+8U9OzZDXEwxCJjS
ulU7E1cE/0EW8c0QqCDb0KNvtiQEMUTNHcJpIIz4rlilqkhPeACieOXDg/iOCJoZ6iwT2lwBeQtv
1bwQaopSvGoGXAxVDKnek8SANUPPdrpXg/IAzEfKwBAhCANHWNAxCnDoKOAZ8K7nPM8OJvCJHTuJ
PhVDxsULnPqlcHy1z0s5v/YTmKpIC11sFbdzZPRmWr1zNDIVzFQHP6NKuz0ssma9gIfR55AhIS4T
ri90IYsFZtdrvrGLscv6H0Y1Oh9EkH+G5txcIfsnRpfi9NvkEGDnm5l8NfxxSNaktLzDVKMXnU5J
uGrMkJZiJAmZT3gu+KOyQB5T+HMB8a+9unMcPD7c2VDhN8FQf0zMLz/9tFVndvgFU8bau8bT2X23
rE7e65j4vGawmI9iSJcnXToz4cK5yEkzEP5tLSb5VgBpuU0NL4FdEzJzSKL5KbMG99j5SF4rvw6v
/DwjqcqcrSegFNlWtG1360onWNVTR1CtOVXrwqsjYE5g59g/ZMD8sRDx/DAD9KATQywJ1zHU5/0+
s103eAH5trjAGCrEmzSzSgLLEnhuzO776YpsFO8ly2YWu5gJEGZwyYzTQFFOkGuk80+/Gxgqp0Pd
PvqNx9nPduAzmSblgvMkRAwfJ1DwiSjraQd3DocxOKQAz75X2nI7JOk4bjkNsic4Az2pHtncHx1G
i3Jdm0G+a7sWQgN1h4u8TFWdeTthQt13OMw+ijSqLueYzf3Cte3RW+XEEMy7GLJbvJrxpmFh5TKG
9XHkO/C/QfFnPugT+8gAIJcV21yUuv4z9gJ/CdjBB8gUYfScPS3mKF8b6PfbDZegbF05LC5MiWUd
rEGCGx806ZHnDAQGwDHJp6CHJiZQrgRjtx3I1ZpXcd0nAcddzd6Nvi1gIqhFgVysDfSpxp1BWnjY
kKeICtAz7gaZkEhQ9QR9bZjigz0A4pBbr1XiWK/altN41sFkwnFxHFyNCVchzgCT3B3CvlS8aea+
1mePm1JyskJQqKz/SXSXkauDkW8CLcIpSIP2OZmc+pYT2e8vnWRYZG7cOgiQzhNOrqmp6x966tx8
Ry0TiB1kEE2q12hzfOQBzmLgOkW0S/vOJEyHunHVz3DLLobBhUPR2kgbIfmknnWbKydn7B30/dnF
dwH7JrbqnbazgKGmDvyN4ILXrukzmvtpqTvYTBLvOIU17o0EcdDeDqP0TuiRc9WpHfeTy9G1RwIT
M8BWKHlp2e0IX9Gb6VIG6CRHHsnEKDDMjelxyCr7SKBP7exMNGAZE5U2c45VMfL8GwQ4EV2CNoMU
Be4ZL8RQEZLlzIO6zjhD3RUKylsnjLF7mdpk5mnDUGPc3dtjtw4ZDyD/MxyyEfxsYrHndMI21DNc
1sFdx29NGXUM1meO5bltsqvG0t5HRDdpOxnxtApdblubMfWM6ywv6tfAihgHpMCk+TaUxvpJrNpQ
wKvrU3gOU4kgsaXZTrjKnHiYtVr0+/uSiLmeTDiiCcBDDgsV0ZyV2gkZCftCz65xQsnpq/WsXcO6
pPDp0KDhrn4M+rSlYgxK/3koMH4krjM1ZE8k/qOyzRhdRMveswJmUB/SPrYvRY24bgVEn+XbeCVv
M7Yr8ehjXDoF5cjnP9kAJ1aSUJuT1y+9psjUzjeM09WLk9f9LgPN9+rg32Ix5NX4Q3SWuvVVlZG+
reLQOWjDsw8kArXDwUTZlq0w6JivdCuWwfdXERAjeBew77JHxk8+1I1gVvO2n8mG2Xf+gLvMQXZj
UKqEAyN1K/y03SE5mok5AjKUPvkcfncK2rIC/GIQbbEuYnu218RQmfjHiQGC2obk5ym2mvlRW5MG
G+Lp+V6imyJ0PijsY75QmIQN2QUU8uif0Ub6mNFyx1qZy2ZBPwSXTuX0SAiYydxz/UZ+zvJHBjAk
e0hdFIRxBbOUDz67omlV4Zqk30gzIj7EoKRcPOdkNECXYtENKBD8CBdXYxZ8yQuJKl6YVAYOtFuH
hJOPximcT927WLeDpHkNxji4jyYaHovyeS2kURhEGi0YLPOLiMXy/Qi/MFn1QszqdERbp4rn2F6X
yZCrnWom+WI1lU0AemtOF+TrMYEaLNJtvMpX000vaLOIuOq2fiYJeAgWBhjyXnBgqIf7PdqI8hIJ
07jjsGT6Rk3pQ8zpVuEXYMwzx7PJzWOXBs1TQlzSN8sQ3lE0ML0SIPL7GYkct7fpxjGUQMu7wMwK
NcRHq2pnGw0t7DNvoaAJbAHNBU97Fu1GZ9QHuAS4qCar/zbmlqQtygVemfa2Ktz+pu0E/sVwAbHN
ufxRjRZstiyMTZYoFsGjv1Dcun5mjZCdR+wdVi5YftUoDpw+H8QtRT88OmH7Kbbsjc+miihjIcgB
+G5sOmhegkbYTQNr1eVdfMcumUO3w4c41EnAFlHzdHLWL/Q6ewHZDcgPn6sEHpRuo3Rt1xZXWxKR
VgWF30qlfXMukqTcgH3urwZ4eRg1g22PUPPQeHZ+dFJD7PvQW4GXLZyNsoziw09re5PQtL5BL4Ig
AX8qpL70i9oXLwA/p2rbWwL2MsQIlnHZEE2ZbzBgcLPUMpYIWiLTBQ2gSDJF101ah4HqV4dtTkip
X6WX5sIbBED2Nkf1eMn1ottnk9dgQgTbtDTi8eO0+WNfxL3ajH6TLBMnWz4NKU6c+It3aAnkxw3Y
5QH9GQGngufzEKIus/djOQTvDmT0u7I1O758GyFNDWa2O1pDHhpw6xZGI/2v/jNfwI3S4lbDPhmg
FmrqJINiAfBRopRDAFPjBHc9tz+3NKLZssTMdm/MafMDEC32R/MLMFl09lPTLbPkRlvlLpNyfA+z
EhhUyq1jMY8wir8oDAoUHmNawLJxIvNiGBN97/iFceAyDkkzNl1ES3VEoFhP2bSp7RJvZatBaqpQ
vDhKWccyrZA4lBaqNjWkIJQM49VkLLYTC67TSlPSCkIjOozUHxcZ6IsNdxTO1mZhxfkL/lNhbYkZ
hJUIy6RtfRs7CcmLfcHNNl7Hex49y3rCChTiLYW0TTsqyM50Q9WrG5VeTnXeVg/TGKIIgY2Uf9FM
B/AJ7RZeJ5TTpuwLZoZfCFR4zwPy2t4Ibya3R0/V9MFjaeYN+ZnmsJvaKJu3YzQ4hAl1JlIEnI53
3AfnrfUFZpWW27xnC61Vf4FbKxCuCJqzZo29HhaHke/6hffKzRP0q79QYMde1Zu2AE/FAajetWVk
59gFgdqEfUUJNg/oDL9QswbdwgNYpuFQUSTdFn2/lTL357WMpvwduFNN/FiTBQRgFUdSW6cLqwnj
vbWQbgG6xXuC/jj+uKzrFX5//6MZzKldYZT03XUnGWpAOzAaFLILZVfOvX5WhODsKy3a7jw12bSt
YvC8HvUWIXa4ubMiPxdTfND8tDttaBa6v2B+nQHRzeX8Rf+NpN8OG1TAxuvcuOoZWPN1nQrgXIzD
kJDJ5DmJSvOuaVKkqXOGuqI1k5eA3MC9EaH9SSEUVyEu15Tew7TnzkzMWmcb3Lapkyvkpl5xIp40
O1BOljsMH94rmFtrjX0jviIhat1VUBzQZ4b9SJ6kWx7o9SA3bMV00LFj3LUpJxF3HpelYN9ZEjwz
Tb9otfhvtw1M8KvQARAB0c+IN2LukGQFrU0S3OyTH462TyfXZhNYL6HmZje0FVxcnRnVMaj6kd4c
OGkZ29zhAExb5GxvlciTR5HbmotVSCRK4KaXYxA3V9mCqxZwq2e4cSvSjX/IBWntti0riLDG8iYP
YK4OY/vYOWWcoHkpu8fWcY1LVfrdi/8F2EYiX4lzyj1ifC1dH8pzL7WZr7tQp3pNPeTR7hqSiFC1
umASBGBwAHSQzAXNVIBVQ7yOTdU+yAL944UNAnNGA0UnKHQSU+1iu6dxqeyIW2rQVaZxkYDX/zYp
R69VH6McjuLeORqlyS+gsPfOE9rlB07cpt96ZcJdihDIyIU5Bjfn0FOMFCiJG1Ufu64K4zV6p1Re
EP+GoMkdrbHG5qzhHMPdYpv5Y5jFd+rTfCIHuv+bvv9/1zF34ZtzoWS6x/Dj1445vqFwYND0AaVs
uvQLbbp78rHJgJsqPIdOpcMKyU0zXcvMqJ//umH/69ADQymqioDZFxlAnim/BBY/T798rwd/UM1v
ftWWV0lg6100WaQy0nRdJ5bS+8rO9Z0RZk6Bas4wt3/9x/9mNmXowlzJc5m84fRyPXxov/7sczy6
RB7BdJvjpK22XmQ57HpInenwffUgmSxJ5xCETvycGBUp9XncUAKPViS+u7ELHi+v3cQBSm6CThY5
xfW2sAf9WuKO4bTgID4ATUUe5qIa2bk6QxChuJ1h03Fno+gvChEaG9ehst79zQ/364eLPsQkuoYo
egu3jcSvKX794Vw89mbodT84StUVpQFycqFz3j1X2uCKa48OERBL+xKkUvxWmyX1r5SwFzYkFIT2
ZghKVM2V6QU3E6X8up/S9F6MJBvSBLXc+0BP6ZHMNcaoZuiSNEy7EaiGaQ7WVTLiFqCHQZ/Hx+uN
IaEko4Di0203RVA3d07I6f03ztVFdPDTMPXrJ0aq4Anp8M+4gX4bpuZGJYHIAMa0l0awTZuOQ69q
l2IPVUK58qmV+i1jteoq7yP0Mm5Fo4BDhHMYbW48/iGt+rczvd+mUcsbItXDtRACSdzMtlwGnD/N
pQvHSXjqiZlcUJ3OoQJjeZ+mQYlHSVuhWo+2N33rQcowegBunWwGd/LDUwBwGHG77lqSwpmspBf4
24JPkunTbpMWpnct7cwGaFRnxWeTuPTWXZg3V7ovVX5vDv7IhWDpyDNbrV9E3bqoa2kwwZM3KTe/
/iuSoJrukgmrezE/Jv06Mvws37bEKENjBgJzYfYt9w23rTKsPTV46/VUWC2eKeYuZKnOdpKQbzsu
CWsgEygROEViXnJwplXB4LQj3gCzxEX+1TIXhWNHe0A6/8HceSzJjWxb9ovQ5pAOTENHpBaUE1iy
yIKWDsAB//q3wHu7HzNZj2m3B21dNSkrFREQ7sfP2Xvt7uRi2oXnHvdUPn48xlDHKMHoy8fNvHfz
smt2tawi71wv+TobApZ+Tcqf/UFFCy0Mv2GzhhHZw1GaquimFKiP8LrYZbR3B0KgaWNDgwYBHgCI
WOyR/ujPd+v/mZjo/0eO3pot9Aed0PRSfnvpv7/S163/yb+kcq6LVM72nDB0XTRxqBr+t1TIFv/L
8yPBYVQw0A/hG/4fpVAogAowcw5Z/3/agFnB/q0UkmiPXIwquHkRxgBgdP4TpdDrlTAAM+4hhGAk
TBYgeW4/s1d+eQ1JBqNcUsLeL1LpO5unzcDRhUi6aeYqCq9tJLbhgUMaEOcmE+VwbRFpLz/9csH+
SezDL/1lefrX1wAJSI6VB3uB2I7Xq0GNYYIHGCcEmkr213ievejcYC+kp5rp+CsdVQDSOVEhn8cu
cDAT9RFzuTwAInsa2y6+Q8XKdhQnLoMjL03UJSCCg2bC0k0olKVXJ/fvfOdVdvDf+hSQKQ4KL9u2
ESdg7o5+JqT8cuny3ESg8BrOw4T7AKmrl2MWkyvbBKK9mhIHKwdH7EdFxOHeGvMAvQLul7zz7Ktk
gv/XI40mmDGN6Te/89Ver/b/+mp8N+EKhJiIId8oJkbBpbMtjuq+tqsruQTzJlqSfD9TsB3UYB6I
46LhhAxoZyzbPmWGJn9pjwiZ/vxNXldQ//4iAfIoGi7MhFZsxq+rfMGoZbG7n5ydiJher4rrHwsn
rnu/szQaojADV20MRaVZ3kuuevtMrffHl9QuFE8CaekbvUMfZ4jTYsn9CVwjaF/OCaGiYy4OBXmd
ZGEww2Ug0TFV+/OPfrPZ/vzVgc+vRaOz5qi9VS7hQYzZaehGMBkkjtxiwIZ51wlPKswlmde0v86i
DvWm16P3qJnjbhY6vQ+yiKN347PWnf31Y+pDNZECc/CKNHlbxAYm7H0D22TvtNaA3VdaJGnntssu
1tDmJpV1oCl46XMHrrcJ5vKlZdDsboO2S17euTC/35JgxajwzhCORarYm9ecw3Jt4kJF+7DzONvT
KewOzG/iG5pOEIpJnI2/ZKjYtoluy9sMRviHicicZ5hGh5LWK87waWm/9N5sXc955u/wY0A9N0P8
zoL0+3P7c120I0kBHETeelF/ebeJSvGTTGhCG5Z0xAIkJB4x0B7X5CrdOMAhb73R857A7Sand67R
b+8uMmgEoAHXyWOzD948tk1ngKshzDqEhkghuEBLum1o09I1tVrxJauU88keS/N3EaXzaW7C9IoG
YHYoQgbjf/4uPyVBr54dvgF9K26VT6YM9fLryzDmSS7mJVmHVBnm+KKbQR8sDcva9YBs4LEGLLpc
HFboO7MQTXWOoDWPG/qfRH3QkTEPirSu7Io4LXv6ZMMkaerEJ+kJKGBLQM3IMdAVi31NiAzQycap
5uFIj5rqxZNliU16mQkP+vOvegNj4vUk95M9hreTAwCSqDeLUl5y6srsgoQwfxhO06jHk11zBNAp
o9Cpa9wDJSSMnNrJ/5qnyTqF9jy9t0avH/L60lKKQ/ThT3Ym/uL1pWVJTrKgmceDE7QzxpKhI0Zk
Erl9Ew3yQ722hv78s//hZrK5QhR3EIJhrQzffKILeaK1l2g8zN6ivwjOALjtS+/ZEWUd7joq1G2r
2vm6M017HTGIuqBHRefjDPKBYvW7Ahf+EbUKVs+FXOG2ITWFJuFVai9opGDqVicfvx29Rr9qvG2G
XANnsCX/+vPveCPGW28fvwMyOFUVCwmKwNdXDvyEh400ng6Dwomw6z0x7INmVETRJN1VY0/+iext
Ao/Iqj61Jll2iszXJ+KOHxavbw9RSoIakTvBo8e2hxPN1ysiNbyLC/r+LSvoO/uBs17Z1/eaDgFr
3rr2BRyq375GEQHgy9BrpFR99je5zzmmZT0CsiiXhzV/5YSoMjqPvlM9Skv/xdkARxWgtp1KuiDD
yLpY1yEZ989NGAx3TkO7aIDCYW3m2CyfDFN+xnf1fIfs7YNMrOI89fGN5eb0Thit0uy1pul2xh78
Tg30+0O8vkY2SwT7rMMNeX0rnIGQhLy2p0M8iuUaZ85Ijs7U3FHJLefY9fJ3nuHfPy9afSVsZJEb
2N5v5/bRdQm29+cDZ+36sztY3yk6MvSpvf4mkmz4z8Dq66NGMbpaSdgHMK14b/YrdAIVk70RVB24
5A/EQhU/LDPLK98nxirUnf/OgvtG9P7zA2lJrGwvhr7kp765oKhv6zARyXJoMZ1smXzTbO+a6okg
io7I4kneonb2nroR5qynJcTgcayxhUeNsO9HOSTPmKUJAhjm4J196e1BgUvBuADJsU1XCt3xm7cO
oVJkqSyeD1HpFsd4ieyPSZzCCCqD8XYewmiPrdr+MYAW2LhO/V4gwj99fOjRBxa8/bz7bxavpqvA
ZKpmORhRzB+E1dpf6ZwdLa8CCDFgKdvN1vAdk3h7SXNLvvPjf0Zgv36DeQYgnRMRTtAu1cvrBz0M
h9olqUEfVEPNsmEC5j/3Xttty25B55sb9RxNhO4MiTxnOPbPvZDTnbv4aCtQdzHGHVsmOEFekspB
c/zDn9fE366OzwkSJNnqLeGg+TYhMyjHTJPV4R4CSoFTj+DoDl4alnSn6z5r3/0rhJn0iNvDPdSl
Ek9//vTf610idvmTPVUIQgXf1ruZAiXq0gc/5HgYrUerGZsPmsaivs0VbxX8dGyD22QO8HMruvk5
GvWmP9k2ZKfNnKvhPy79+UIy4ozDTufyq96UbwmBpgJrp8c6oaF3TINFWIFoSLOhvw0Sabgerfrf
CQL/Y0vrH24CgIa1VYqJjYfhjRcEqG8M8dj2DkWiYF/k0WT/PfhoqJcqkEdv0tVfErE94/qcv9dY
TvteYbM+ha+eUp/fSm8ADKFH6RqtVe0vVeuc6sBJpwAhEXFS5IShtM2RyuusPpMM2l36RuTVGbQo
ksuCf+U6taZG37tw79WuJqZxfXjjqnmn1/cmiplVje+Fgj7iTLTeFv/N7WBMhOLBGeHhEF2G15Yg
DH+LPbomyUFMJt2HqIPhKHNh6l3dBJVLdI1CpYHtOjiTywRGepiccDlFtMSjQ10snB5c4E0IpUzq
P2WZzpluZqOJj0o7GOBr/E/6veu73sHX1xddIb0PQu+BPYJve319+6Yq7RYx1QGkSR4TkhYu4Jvy
jpZDOqVMQuI68QJ42Yp4nTgK513T1FJsmS4yolzg0g9Hhi3qzkZNSbCPkG67c5cF0MWf38jfH0Us
kC6ZsaxaqPnfnv9lEwxrlps8WDR/dkW5+OdhFJ8YNkU3TraUp7Czl29+2xyXwMkOf/7w3zZpChwK
NHD8Pl2vwF2/3C9PoUcwfFxkmTzg07YeiYee7oM0EuBJODzgWO7eSWL5WT69vi1rS1uwNfgO+QTy
zeNFg0EFdoqgLpU1eY+WOx9Lzrw7K/fENZYsr9nHnq9P7KmwwJNI7Iu5aM5OyUIkraG6bYwsdqi6
1ZVb+e2xWrLO2tcl3ZAqMeHnVLbeRi+K+goe/fbPV+tnEPSbb89Wj1ebpHQ2/rcba4pZwRJjRnos
T/it20fRs127oNYSO/lYzZx5S4LdSKmFDn1Nolm8tZNl2BETS5AacW+M2IMiqd+pWe31WX79tVy2
fP5Y43foOq93+Ze72NMyaVoDAwiDQwlQgH2P0AkM5h+ywIubT7OXiuasF0xkW49c02YPjCe4Howr
LwMhyWgHLCvJNijnexJvnSQ+6Mpa9JXuInR7bg+o+Lp1GDC+cz3/6Ytju2ShDWh7yLeUVJ4Epw4m
C0RCOBMK1uGmqffFGET3tQziL/XQAReK7bKmfeiOob2HPKy/jqpG9MVW7aL0tiY0lJnCI7/BnCJP
YzyjgpjFWnEre/RX84wl3vviv6/e7FZOwBVncSHr+c3+odtBot+xzQGZh1dvEtceXvwCvE3pJg+1
jbaySkLrq9cTbZA4qXoOGwinWsz1bT7wYr9zHf/h66xHUzyu+IZcLuXrB2BwJ04d1PyHQOrlkMQu
FAVnzi5N4KubWAUQD1QqL2Gjo0tjDfNtaZvqhr84S2dJ3skA/70A81dSbCDwWXKF/Lc7+lI2CAVw
HmJUbI4lUOhii/tLPyJ6i9c2hHPlJkV/IJEKjljQjx+AMpY7sDUTOS9IG0AQmvvGc4G/qal8p2z/
hxWIE1DISGulw7IIvVmBnLpOZC8Q5KHUQCPQ0L7eREGctfcWIBWyG9wslZ+sxRqOvmNpcQgtYFJf
0T9RAJVVZWEcn2Vj39Cup5cc+0Eb7ACGi2VrFSatLsapXeJtZLeCafw4bQ6lySgz4fe6713qf7jx
DBbWapLmCAvAmx8TtlDRcqhFBzBksEJSp+cYGoSHOU8swDm+MjeYLKqznpJni2tyjywgOLnQKo7Y
y/x31kfn902XjUzYFHE+s1omha+fw4C7l46cDA4prMczWbr1bT1wN2B0CrPxBtfeD4urANU43j4G
+E9HSYn7sJrrQ9pNArm07ojGYq3gZJJEBPmkbi+QFfrl1mQV9lXkF9az9KcV3pfmXzunA6ufD98Q
wOVfykoGH995t9zfFleOsA6/xsbfTITWegt+XVzzYrGKPogODi/YXWoX7k3QJ/0hqsviZZJM3ZMC
LZAjMpSAoC1/ZIn+xo1od0Yt6eMgCmfzf/GVOGD5rHBrZ+xtjyJvxsEBuxGD4sGj0Qeqvc54Xje0
lc3OmezlGJTl+DliV7plXVh2M0XchniQAANGH9wZgRzyz99pvbOvtyDadCFWV043dMjerkAQQrpZ
2BKr0eIHnxZ4IOS3+s0NNf20T63G+uApWZ3+/KH/8LzR8uVZYy625rqsOO9f7w1BGOQnYKrg4Um8
I41P54Q+QB5zVWGZTqvqCsFE8znr8/yqVSL4W7vFC/khJt8EmG6PRTj0N1YZQZZx3PrKd1Rwa6FH
2hTGRiuOu0sdm2qy91ZulWdDNPFzMzn5MxvNNVnBvXznKto/mwa/XkeP27q+yCg6Qngcb7vuRdmT
0hJMAk9FB1DOnU0Aow4s/nMeOcu8I64SuujARCLZsQjDSHRHJzrP1aCQFS8cOTeYtjqzMeg32o81
ARjJzqkh1exxOArndhGupTcCJ2H/dbbLeT8xjjgaBt9qO+XYCeDNBM9+kS6fY1DIjF7q4mMzAwpN
xnTadnjU6p3V2UO7H6OS6j13O7woMa8JmaDUxyO1m6fvi9Eu6D+nkpSiIPXmr35NoPmGfG6brmYR
A+tVKtH7qZlsUlUqCIdQ3Cyz8+zZigD0+Lh2usAry3PsCX2Lk9PqtwsZAw9cOpxbed4XP3q8zjlC
qBn3KFqIZLqaqHLikwMRk5RPZ1CKH2iNxZkKoXigkdP/TQywjjYLP25X6QXCF+MBHW47uwSQ2qju
1kunHJ5TqxpQ5rOFXH/U0UpAk35nE4pqQexs3MW6AvLTgdzxiNkh75ZoYGNpHHlNLKJ6O5KyepuT
MEvkBbq9/qT8bgJ6b0hddkP0CyZOpLcXAJHvCDaxxMVumLHtC1OmwS5Nwo54sK4S8VFjSrePbqHK
Ry4ey2FPIrvZxUUitryNawhVE8jvFY5/1KF/fsV+a8DzQLKcr5kLjOgQ073pcrVd0KMP9e19ZWf2
JRdFfbBkz/sCiOXGNeSlbZa5bA82m/jFa9zizPnRPr/zLdaO1avXgiVlbbatg2+Ozd6bekt4vYE8
aEg6y9vhXBZxcqlzX+zLMLtNiLU4u0nwRDJHRjc1IVJx7pF/yYgkzBwZbgIsiT5Qpn78+Wu9PT3x
s/lW1DhI75hNiDenp7Zj9e9MgsJ/gQdfFjNxI6Ps76cxKT/7WLgOf/6832oXVjhOamywwFzBlrxN
wCAXIK2DfpL7MJqj61zHxaUXafmFPHFnm/kd70bi1bdYO5KzMhUmeKj06zHLRt4cFDaEgylPzcdg
6atH6D75k1+1SuO+Cm5ENbJGdFiogJ/i9fOEssV7TxNMn9/uJIfN4KekiK2CPfP1kh15s9+i34r3
yMhNsG882YfnruyCEjfjMBJmuqTpJYa3qo6idM1Tx/OXbORoBFJ039Y3c4I09Vho+IU7e+JQu8WY
3XwB+KjJXgJDOqR1ge0QZfZLgkkm3041ANJNF/Z1s8tEO3zsa4SOMUGrx1hqP710ShFwlBVNOj+k
1coYI64J6Y1pZf05DYxm4RtUWx9p3qElSlrykU9E6A1q35D3Vu4njMnmnIRlPdxHZOoQKF+F/mU9
X0c7R/S2v6/7pAF4aKbqW9vmWXvIS6cw+5iTxDfURHV5mlUOjzqIegrHEpG32gSZbbxLboivQ+7U
L9emoDWGRJb7RdOu/84CUQ7PNGH6b2lfB9zJMUk5TqWVXV1qrLyQSibGejsinPzbMnSBV4YiQ5SR
T0a/eGKpnIM353nFkhbY+jgG64AJpUudnJnNIUINGNt6+3LICEEHS14CEIb/ATxsNj4I9zIL9clu
s7K+yDLylhtE/CMeDU3wgxY6vnEclvZFtGa91s5j3EQURItyewCpcen9xQIU3vt+hK5uwI++c2di
4Zg35gC7ReWe6It1T5471NYpbiAZbN3cL3yMdKW601a1hmz5BZlwYyS8fAdXz/kSZlZ0r3KMt9vU
bgq42IWJepZhZZ5rvFT4UEu/vEcJSTSWVUzTDXr+od9muPK3jQ5qdSrn3M83cSOxvADUCea9wnzj
HPinZCT5KY3hzZh7pnySfZXdUufL9DJjgTlKu0/qpwyTXbU3M0lwzxD8RnUvZVNPx85jYyI4PrW+
Fzln13OCVrvbL0Z5wR6yfffBSkhMPURdXQNwrpxeob4fSiTQk0eXDGxff0WW1NLsy8UDiu05RYpA
olFRRlx5EOnuHgJiSTB7tmB6zukuXUMBKcROgpMkCUzk47HioD9ssh5C87HNcz1dg+mx+YdFMfZ0
9UgLOyBZC/NDY9rysWabnXZunS07nyD1+h5dM4zjPBytkngv2yEOW/DoOnqUyU3teQ4wXjNnjxg+
MkyXYxjP145yTftkmTaAwcW7qc9EQrr2xjF6sY4zimew5+EoGY/NxeruXWQMP3oKiR0f3HYuj8Yp
SE/E4DPtNA396kcB7zjbCC1S71K1U8AwhX+/O5EqvjoKMgs+oZN1GMJJT4WHiBupGLeahqy549HD
TFgh8oPOnpb9IbG6RR4CLNXXtsJxfSJUr2NR59TCIY8wAegaKthWeBZ3aSb7a24k5ESu2HxGNg7v
MA6z6Anzki3vWVCmBVgpND4gD+soRjMFfS6107N7hUrtkmSUxXay2TdvWptAp42XUMoebK+Pgbwv
ZN0haPQAk8WdakvSHEub6GZviZ5IFPPsS10t/tOgMv3d78eG5a1BRLiFfuWqg6PLKj1V6N8LEvs8
V23IBO2/eE5b+luw3ST0Taq1axxfOLBxFyXwBAYR2XjanHwc9xrD4cdC4zbQyNo+ekVfdxhHyUvE
vY0s4Ap6eOVtxkqH/j5Zasy4xQi7YotzDp6IK6v8W9wIPeyN26iPBJxhhkK8oeEDzpYxu4m4ivBY
Et9ENEuZDLgneGKG7Uh0+fAgU37oAbELFePsEA22z+UM4Tgqyr9y0teq/RDBe0XqQLzFgxja4aLR
f6OL8oytmbb1KrhJvTzFUlCg4nHGjHViTWhvyA+z+2Hf+UF5wloiCdssR151Otk62iXTIGBClOHw
ILpx+GBUj0FFTcWQ30RdrhDY0i9wPkSu8v7m6vr1VcUBy9kriqSP1oIVbIvWyVxrrdQP1+0V7WYz
heXelcMgzpZlIH0awsuDR7SwVrxD0a6d4zzz6h9nKuJpn5dzAiO7xd5CWEHtnqHcz2crz8vxXIxd
86ToA8CyDYZquZnBNY88lADIsUDZeiKbxlQFNIqBIi0UCuQ+IdZm79NLw800pUCT6CENclP14Uxs
q9/4u6KwOpjDg4DQjaksFDuvDnmAU5V4FxeAUn2xqE63flSRHTnUph2OC0pYDUtLOM8F6uTsKbaw
Y5/HUkf9BS+AGVDJFgMV2zA+t2RFXjF+Th6WgneUwNrcvi/SKvg8DbKZj4UQhEQsjZqfpKugoKkK
g+MdJmsNE9pIJ98UymOJTT0TkDfRDdAPyg4C+w6bTkrtt9IgtqYTKDNye4gvBAZUmj06cz6l4xhD
zSTzzL3iOVAIdf1yeNSTjM2WFCcdblDhlT2L/gz+2J7dFp+7PczNYbbb6Eeah1yXECcvbMxQtArz
Cll02zy1+b8ADm7P8+TPV2aa9LgL19Vr05uEXXCgIgA7vhDegY8yo/kWjfS+F42kblfobkkOOT53
IO/8LWxbk4d1Pepz+9I7dQcYSqflx6V1S2zC9L2Xcx/KEoS0U+kKOBaGkGwoqXXC0qv9cxwY1B/W
ym6PsO0PG8llvS0QF4I5rFxyG2EYDVeLbDiqTTnG8J0pDSbmHgf3FT5tw+gTEMt8TSous1lTAmUn
dmqhQTbTYL7ExcxGWDMJoSrIaHi5ygSPyI6GaRv4QDWeqzLV4rZibJZejckYfEO7FrWMvJ0h3aR9
XxMC2yV9hcy5G16I6sUO548un8Yp35B4UMl2P00R6bRhYxTMEaPVsHXdNYAJ8szyCI7aDPvSWPP3
cZbiRdrlQ8LbwvfqsMJuWV1oMI1uOR3JaCvGjWiE+xAvBjPE2uVG0scEyr6xckEKApQt68apLfrl
MsIaymdEojqR2FpNh9lrIJdkmEJ3VTeRShovYXgZJCbfU16XXBthV8mHjO7rhv5mMZ60p9Lkhhgd
JAcOXa1qa7dNlJERiKrlTE9mPjcESQ6PZq5bayNN5/2QQMHsAzWfJR6M1ctmy/sexPgv0uHBixhE
7adC8aRSUlAd1SalHFYqzlcyrEmabdoN0YV9lSxTZKpVjRzftqdTDUdwOrBqBGrflxPMLRlhFd1K
shfCE6z2EPH76HoPHVi4fsP3Jxjb19247VjI8edpvYJUWq/dxX6L7F/WMbQheDgWA8GQwN+xD83w
QuNT3DSBstCoM7TERhQa1dwnVTDGRyTtKWNN24VkrXwbo4jbZuAeqH+iQwbLB2pVmQ00IJRK/WPc
ekG1txiL5md+YBA/NsRqnBGgxeam04tO78gw8HtkfbYljsXi2H/TdHL1ZW5LYUFfgWc7lV7l7OUw
M6CsFBGo2J8GeaqBOFW8o5n7UnDqGLfKQkOwG+bS9LfaWqgsm9ZLuhM4wh5WeWfLZsfL3hAMgfe1
SkYQ8xWMhDRIy5cEpNuHMgprAj6CMRAbwHedcx8RHRhzXxKVbAJrll+IhUzC+7at8/4A3Y51CC96
Op2yDub8Z8GoLDn5uk7vhrFyuitWcPow4OLnWx1WUXFxtdeibmNECMl7xox5KEBJ+8Q9mVFf5x4v
6jX5DYpauPWy8pxVgB72DpOG+7TrqDDStg8hbROnzVybsEh9nUbEmF51Wapz5NDom46NGmFSOCqz
dl2zsKZmrls98sijaMmQxKK5AuvHISzrvOZAOFJ5ZTscNHeTvwRyT5QTkZF2zCGCPZhoxkQLAuxY
wcOXIV0pM/EiYP7EsKIpGqv2HNc2TFbordABhCj8x87tHFKpPARjew4sMTFPkDgIeulEYnCcze4a
OgX5CvxiUJBzVeXmm8gKbBU6S5MLetNo2M5tziW0OrZsXY3hgNXdnTpYILVlgaduwj14uox6Z0i6
H4m3mmbn0tLuLSgTF5aGqb65s+ZUOus2RCg1NODya6vqfsw99du5yVbqjQ++ioN+N0/JRhMc1e4t
K04qIpbg+23IjYVDEUrpbzzVKW87FTGJoVU9mPFSmFUX61de/7y+DXrbVdhjtrlOCJljkvlk80Rn
O9+0eQnxcNYua3M4C5gQHMXIr85yBSAaQz1YJnc4Ds2cZfshRRmobTv5W5O5V1x1Y1coxo2uexlK
CWxfeG2bXaw80pgY8RYR3xOiAAlYuZwdjKYaxdpgjfeJBs15wHpSv9i5KrJjm3kiv2LtHR40R4lg
P+SV/72rtW0lO2Fc8RRNXnWVDUl9os9db6lP7IYBpCvkSwTE+zabqbw3VdnPh6TJdfgcDWj9dqFp
mVcowVFhT0dfNX8H86Jq4F022LfManF7j6FnnqdkbKczE6X4umqDPtjmjt17hFa5jjrYdsd5tk+y
MtwH+SgnKB5G5ocs4Xkg9rZOX0YSWchwsPs+2s0O/41bOPzoSobQI+LQ8b5no5V9HL1qClbO0/xE
3y597LtG/MVTURTY2n1SHTD4tOZMKT+kt0nb1cB0/Kn8ruxUnbxFli78AIv6QBL+s+w8qdX8EFNb
iJ3jNAMiaTyPhLHZne0csTxAbSoo4OR1itssvJZAuasNsGNyRzKwBdGul8xEtoGjk1WdQpl651ZQ
LrZsByDOc4aPPrmCjv/ooemasRpCJifPtYsBGhHEFlf3VEHFde2F1nidSngMEXWccwMEVY5Uz0AY
7i3tDA4kFwuDrZM5+rETGQ0D10vUcmzYWuQHpjx1vyeUt8CYkVjRsHfJsXfv2mLxj3M+4mkX0AGz
E29M9MVFB7on/TViE6BoMefIKUAENuR4Ey4Gqy/5kMIE3ayIwpYSs5KXFKrcAgqwSbwtKb8ixijq
2M3FS/tMQuMyEcsTg7xTKCF20hamCwTvfvJuVWMaIgEylEnbJneNPngqSq/EkooXPcjQ2o5UOheU
R0LD8mtILKDpkF1joyTDwtaZvey70CmDx4js3T1IHo1apXVY9X3ZquHKF1i5j6bqYyZSJiHXxEtt
fRXDcen3GEptAHx1ubZ9kVEGEvPLpOWWfzGEOIOUs2c/LEIwQiW9Zyg5+dIV53YpohKbWyTok0c1
jMImi+OHHr9aeFjDi8+9lv2wy+N4+poaGgyHjon/ghMdxuJd2kCxeI660Ypu3VLC96NXLWm2I8Bm
mwz1lz6q2a0osigbYB7KXZ2OCQebpJzIS25lTLa7RcV87vM6ds5y8QgLsBaYopvOVml3ms26Zlq4
12rKDw7M57AYQbBuCA4TH2fOsst+0JQ++4mAeXNoYTERA94W8Uuekzx/mCvOU8wcUN7vrDDO4aPB
BTwxe3Zwwhp4K9hXaJtdWX7mijuusvyWwueMic+K82WLo3jO7+x5TcaqjLH/qgBqoN4T8OYf4jbO
UoCpsFxOeZn5Rwk+Jz8byFgcEtVQXnKvLuyNzeBEkWdvz58zTaTUdsbhxz5YJkgHopSndUvEYbTV
UH3S3YinnwhC6fWfTJBmyzpl9PvNrDrWhsYnD+04oqxNDz0iOfYmfx6H22GEebtFWIMp3WmsjGyf
ScMGCdOwO8ue4/BdTTrrx7kp8hd3KnzSH7o8JWkmD8JpW0oRdOdJZWRsp0qnn5lNwUJwg4mPh4D+
bOoyYbDAqXu+cNIZmeDhYt7Xc0P4BZ2q9JJF7WTtsjF18Q12BFpswHOm6cohy2+w6sRXID9key2q
noN73E2td/HZOL4MTEyzDfRb71tExy/ZV3lctzeeS1fk4LRZsoCJ4IgP36UgOGehPTlfgTr0zENb
RMjSJbZfZ6voyAPmkXl/xYNJ7JZtBZP84qq++mwvKRPJmnfUIwInN/42HpZRn+2kaW6K1KrCjz14
DJQeQdpfyrpo4cVRykIOnRS9wCBIJnhYiERha00t3pdZNeWPSQYSb5QX5n9zsG/qY9sWBCP488IM
tiag4NtUzwLItG+Ht2nE/3bDV3PCI6wwvg8hAEUMQ8y3HpAAev2R1lG2Z0IdU7XNpRY3thHhsuOm
UIi70nIf8OtLm/I4iX4ghoNlnegqF6cVsEZEBwGA92nrg+ua6RiXnAz1SMFrRiIOwT1d9ZVx6HfJ
NGVDWwiQPcD26qCY8IvglTQrQS/umKpvGH0rkoEyWf1AaWPOYTna32gOomMp4xAPGj5kSF8GrFKO
z/wzDNfC4dgEBO4ebrTzJe/nIN0FCBrb3TwqMDdjXBFUhxjWNhRbllKXVCgv27WB+ptet5YP5KIT
3eWH2uofXXanYN+jD6kPvZHQ7vHeurDyFYP4ixgNLFVq3RB6lRVW6Y1ba+CMuuwTa2dlHHE23Gt9
9mM2MOjUYYvAfDCUbzOn9Se10NC4hEM3V5c27cQNSMvsSQMioQ4IFxL23GYlRJAgeezBS0Lky0JK
zMUnRuTaaac53pEVwzGSY016n7SSAJmW1M9+Qx9D3pAykHUX5tMBaB1X1PqWGArZ3wq5+ESRjMvE
mQZE6vAyWgU86SXU/bFJkYqXrbC+VgFpfygudXKkRKwHWiJte4M4dYnOMbrUnJKBdN4DRCpiwFQJ
1IVXf5i8tWlBhBPdPeMfO/TW8g4oFDacwTQLqAM5L8EnmpgtoS4ugB/QClXXnfjFeQueIXTUPsZo
NV260vKxVceuMJfBsUfiWcoiiM6k6eW4mkMR04PIVGhdZ2rqi4OvtYZJxYpmria4qT/c1p8otbGq
dpQS1egcraVxiGeFslw6d22XijOFJXDGAarvnaZssk+6ciQKdjuiCCfEJVRfO4V05pbsJ11eZr9p
P3tFLr8hB3bSbVoPKcEiZWc/x26fPExwh/VW9EJxZuiLfLnC5TnUR5W4/rbv2dRJ5mlRby1ds8bp
VPW4XBM603wyZDLLnU7c3NkpvwkZLweGX8iy5hU7j8bZF6hZ4SdZz6tGPqYFtas4EcJ5stWyLyiH
vzVFlX4TzfhflJ3JktxIlmV/paX2SME8iFTWAoDNPpM+kBsIBycU86hQAF9fB5GdLenOLHrXIkKC
QdLNDAaoPn3v3nPTrwmcsOXoaypBhONW2U96fPJkK0naNkiDhVsz6Mj2E0EuP+EXAj9OxedmkeKb
oecrTLAujIPgNiapPkR25/QnMze8567Q159kYI/9aYCFR5Jugdd+z/Pcuoc0o0UeG9NI2FxXFMq7
NMHW/qQzrMQ1ELCpIZQrEf6hnnr9lS6rnbx4Xd64XxneLskVx0ebJM7ckMa+qGH5PLSIksiknL15
enVNcH0x0TSBFRvKRrmacydad2tHURIVVkYjnGpusPe565XXQzExAGQ+XHxrAoHeyFlEHZez7R0A
F5N7Jlart+AoO8aBi8HLdEbCGd90enoJfRvgUMiTZQCSypdT3gjPVc1+ZSj9dZqxVtxhFYKCpHlT
4V2oJWXssufsejBI5H3SaFOkbnRJ4h4dMVU/W3NwBCkYbT3+JE9OovBRRAyFsEUnPUIvxcGebF0S
hegDFMG1oHN1n9TExzAkQ/ARBcxBnsERZcsVyX4yOM7UWjFbFDuCotVmf6+4YZ+GxJDtTsdvfwxy
6PrnTI7M961sg8ulpS3NGI+9Xv6anTUvIhD0Vbt3nNpdL3lGIPca0SC3E9RKvTpmDdOyWKF7/8lx
Ol/ixTC1X+zGHKhaTQ5wiZAr6p82xnV2s+Lyy3mIg/aYZZDfr+reQrM0d3TsI68smiCyy0IzY1Ev
3cNQA54OK6BRwLAFoLpdA3o5iPMsMSEbixmU1Qy3AsWjb5F8pUGLmkJiwRW2WOTSZHNWnXUm9hIG
bAYIQgtZsPvYIdHBOsBTQHiqI5v04rxh/g0djKfrRfUreT9ORR7fIwO45ha5yOiEQvZjcZFTa0Fq
RNCdHUpi+W7xjblJSLSiqUUkuvZyx/8Ywhzb8A8fLxNRlutsHwuj055Vx8IFimYtVMwanSScu0wW
NZrLUMDB+xQPqWDoDIAhsU5aqaBK4xy13EgOVnqTjVWf76dlGNWBq8R2syRGTZIjqEqXB8zfQkrd
tB1OyTTD5CzthU7n4BYIXZTMJNpfe3HdmOahljMnQhMfNwyCZby6Pc25yZjBk/VOlnHU6KvmHruj
Ue0hEE3et9lwh88dS98LmWEy22Eh7EwmRqN1LUwHDnHpz+vTIjrfOCMIFgUzBfJhkMJaurazWk8M
J1+2oopHwDzG0clICabPwLVqxbg9TiBdq7g0s1Ydqqr0D4NgNBfBpCqDw4iQmfNUk20pv0MyPw2V
1/xIBkcxUGVq6YFf85KjQmDcRzWnPBjhvtfDXlO+fYE8tTKK1WiYhfBrFYWcR4LBgaddwo10Wox2
w+S4rxyFunmjYjcOJ45S+WccWGhIkiZn4AYssKEpnadoYWZD5jvGSv7WFzWN27Lllo+Qb7JQZq5A
ZUCXub+GLgQ/t1UGKYVl0C57USaTCGf+yH1VGVMZwaoqxEk1pbjSPUjAZMUG/esM+IZ4t6nUyjOV
W0nfAj/+vmAllnso2H5+rCYaOLTWmKPGYlWqvhWejlCp4XO6Bw8NK5GEJUNAhghZf8X8kEZhvSTm
rzwtCCIPvY3EXPZWkpHkO6JfsGziP41MMk4nJosGdtRrS6LHkEctSGyLTycGDKvFmQpswa6TM1e8
mp3kPMytnu6GztW/kiu0pR4uap4+0q5twpm3khZsy4DP4SigdgQf8VYIkRY6ZzZDBrsmoak00FSJ
x8mRZ13LJgyETfoT7s3MqNqAxknnw9jPDYxh6jDrvLg+lHi1mme5ru6xaHqw+9MoHlueWQr4NP1i
6KWzs4cGMD5BocPjn5Uo74XbbDa47HjjjrkFPbjvVBxltZTuxLgE1i9U3dI0s5PwvIC5zmSdyqFk
ilJ7M41TpncfaEi894JMHMGb1NKxDcbD/Pe712ZKtfp20UDUdMzhVjpo1JLRNkzoloFOFCE71ow8
nPF3fiBAViVx77qLe6g8ZVl73A0wHDKzciFftrXuIHX36e1zykYjp0CvsuxQZGcXNrr0flCV+px7
plpvjCyHTkm9qgqK+BYF82xAfWGg4RIXWnn06HYbQrTfi4nc2tBk+sOEhSmNs+uTuWpv4O+KZxim
m0m7I1Nu1ib04Us3qscMd7ZFdML400LPFNHRrZ9Rwco7Jh09JKN8hsgtJtI+02H0wGWjLYVkL3Qu
NV+Sm91ToqzdN5Enrh/rBMgoEr7N/Ns6r2azhBTbWv1C1xlr+AYe8yLhNMXPiqzu+9RYLP1OknfH
KBw93fQg0n5aD4aN7ooVOmm+OjPxcNHQKO0r0hXk5XoqwBUDrVUNXdZSo6NtFYmxr6au+5K7QC0+
ktz/JhzavnYyl8yNELH5Gt8+LzbNXtrvJJSDLRv3rLF+WOBHOplc/p01lkas4Ol874Piy+R25Mkn
lbev0/Wa5CLmzZU93aqM9/znB+E3S8h2NxJcBgXAhi2CCP/t2xL0TEx6h/MeFUp7w2amPwUiHw82
dBYAeN1wAEfOgNEPegJgZGI9Oa4CqYVqNzJNAd3XVJX1gV7uvRqXN8WjwTUygYPpsEXevqnRbDup
49Lfa2WbnvsAOiMnhS4/EZq+hopD58lBcvORDWF78t4saRAYcHEgT8MOSyjVO62g640UTjbTrKGl
q531A5VnYfc3iOnRk2B4ZoTG6fmT1pXZubOnZ34MbDy/Xo+p6+lA+4zgzin0Ybf2BbXSn7+qf/fu
4Huw1gIS4wt7dwMZqKELxqDGnhX2FubgMIRZUXXXrVnK6QMl/G82S6o920XnhsmAOwPJx9tvQDBl
FpZMWbS10f4uh85Osd8uw26cdMC8C7ValzXmLrPb5breAkj8svUYTyf/Nxjxf7Q6/v6xPbhF+D2R
TeoenIq372QkK0/ZOgEeSabGh4KjO+2mLAgivyN0+c+X+PdtwTdRQho6Ok3cx++XZpqTEnmFWPeW
13Iw99CHkr8LaztsHI5YA+PeF+lz4pcUAx+89m9iTCT68Pf+UkZi3ffefb3D7CeMnbjnZWZvVFsm
AL45VUQhDeWwIw9MEx/cUKb5/n7HTE9L28Rzhe1Bf/+YtRxcND8zkx0OPbQrQDQdQocnvdmNVkVN
b2VyOhEQqk+o/4oO7G5tNAcaWBzxORLpp9q3qUjUSubwd10riiEC9kuDsqAQ4H5hCEDyIVVinJQl
h73MHvvh7KxTB0VhbRis/PnrM95fQ6LbDIYSJCgg+uameSdoHYuZu6gTHODROn/nvLPWAP7wT7P8
15cuddSXzu+QWVYLa1rliRrJWEA3g4jmlpIQJK+0SDIdulS/llKzvs5emn+Qp/Xv3uRWeGBY5B/E
3u9uaATiVcWc+yCbxjP2S5nJ5VFvNI+YnXE2hjPuNzl+++DSvC/XuDTcoiY5gqBwfIztb18V/ZLe
2yB/Di1ROSc6Py2Vme08UKMlu5WJ+bUFqfTYL0xPQlVvB0ZFqtmRafRHfr+/3Mn/us66G0nMZ33Z
fKNb4t7b95JqZtbozJ8OiaGjr2uQB17gJZvXDiRS76p1zSq7rJz5ihueiMQ4YMHLPWjM6CTjwmOK
EQbY4iGKZ3owXaF4ZYiBiKw3LlNLRl20AGVGWNcPLONaMTg3DFjKde9a/tCdlMlyFpIPpIujObRw
/jIUHISuD7SN29nM+usKlYN3LmzWuXNOKHNy5aw02OJB0d8JV1sBSMjozJnMGSwSkDiAbgEMijPW
Fer74cWBJbN8Sddcz2+bvqahOw/LemlJKnAvlt3b1o05omSCLK67Vym3WhnZUmDIa+DZIuOQk/vo
YfJOYhVUjrpD2ybmiPYl1ogeJ+zhg9vj/VLgst3qm2MDTz8l8ftVdoFLSb9x1iEkM8QCMhAQIErf
E59ZqnsgrawO81/UObo/4XwSloYisPRVFCSZLC/67CtEP53eTx+UAu+Xf9Zh0/LgMG0sCPTz7+oT
fJ469LV0OazAvuNxTFucqQVPa7pZVT/wo7GRvlsSoW9gRoEwwtGG+sN7t+81kA6rwR3TA9I1r9sU
YEZzmzRd8auytHbZWbgi0HLlyMPuJUlmT4H0M/8saRCmt8uEI+VQyNTRv6a+5Lw9O6iN7um/iZug
QldHFkAKpLZAlGR8abS6nD93IuvKXUeZPO/aduj1nUO6CWngSqfcHxZgSNdJQ78dJ8tfF7yBAnaz
6kk6RZKrn++8WRECmRRKM1P+mlMYTzJL5+U4DHa5PnoG+u9QdTYh3zZEE+MYFEF9sDU8bfE2H30J
jMR/hYFLFyU1PEh2KV05Crt6XLQdoLbqq1mlxkE33MQ9l8aCDBeXVkKIVIFxCac9SBNqf2u4RcPd
O8zPqa0OTMRgVQ5ikS7zqFQSQmdpU/I4MLU/uPTdy8hZqubHbOlTvUeE1EPeF233OehNHCldp8lf
bVN5YbsGqvzB3kHHp4JOW70wpjG7aBSZAWI7y5OIcsjqn9vCSU8px6fqZEtnerCa1qUwSZImOVle
Mv+0WFlZ4hs88pFVSPnZt+pAnRTTQytmTD28bFtWEHZITEXk5IqMvcYWPpmbfmn9MkqTPIomG5fX
GhnlJ6sseu9nUfjo0TXRuRCaJcj3HGs3FPswG4ycIQQ3yxU572VB/o6a3dDzMZfu0NuUHQqsRO5t
r6qZr/YzfUWGP5xi0P5I4sH9TAefVlREoi0WoSy8C0e32Ey54hhY/Dw9uBxY10g3ZP3Fn+kDhx6Z
vfSz3Db5yga5NlvZJrT80MzE2RFnaDjHdM4X8wn3LJZjcx2JJzH67ORN2urvEPb5GKkZ17Geybz1
jyW4oyp2hD+8zvnE3LEyUs6RHTgHLUQBx9wB5dqoLh0bkABTDnYr1Dj/Nkf6El59EbJNSQlxlu5M
j93DkZV5Yg4bS2Tfx7zOW7zGCgicYWRVFRW90TC9IJN+jViz+RpE7dhoiUkrMmPGl+mdmaF+p69D
SlasWSofdlrlLG1kuUP1CQYufVyjnrOLPxU2/oHOdV7XnJw1Bh466RqqSZZbEgAZ8jYsq/4tPXKU
MOmq3c2N13/j9O8GW2dq4Q6ohu92sTrmnjKKs46H5TxqbXsuo8WuWo8BsZhgHk1GEJl1RfmkRGKm
u7y3srNrFEZB1vaE3k6r6s+Bmy+nGh3BT0Ql3ckt/IyxsFkQ/dlaAFNOtcU3CMGkRHSJUcZvY41z
7BrldrP4IZNC6yoznYBdeqpRAo/O0CLVwSBL8Q1c4TyRb/ZEO1aSvzS284NulB5Qy6o1rtB0an28
jF5XX9G4BBjprZ6XPChzFcElnwYieZC2cJP6/Wp+IaeTjtqQ4SAMaahxuWt0i5jKjFSf454ydt65
xTwzvAJV1zPzToo7rSzFclxmWlso2XJzROVFpwMPD0YFYqqSkavhrBlKoyBlFQo2PY+X2MNV3WaL
2oG9JJqAkKv6Htl+92LTJPPCZnWch2ya3T6yCGi/rJt9PtQpEazYKxCPhN1cKHIPyGU7+/5kxzVe
gJdKNmsdLeSjrXHd5ul8mnK/fKGnpc8R3Rc7JbmoqitSEaC041UklGkxaQmo1gQuY9TZl7LA8XIM
qi77gosRD00SpIrYl3Jtn9IcYSDUNm9m5WOaWHNXlNzb/Hj/UWUg4hkIJfkzsRD49NB5z+VuRfqz
X8nm7HZeVRASSStbT4hsyrMVuaWZL/ejXfXBLild+65uU0YctS2ahyFxHTPu9XrTh6yIpaNtljOS
URoYGf170/7RFtTtu6lavfZk2OP6olxBGUJwDxlR4Lzc5xJFPnoTNEt5TAsfW6I5kuAlJsUAv1na
JY0gDJv7JaEVGhlz4Ow0/kcTea2HIlfoTvfDFQ410gyS3opRzXv3qphZfmoxJl+rill9JGEUsfyQ
EHuL3s3BZLLk6+MK2qsKZ7s3P1G3wah2JzoRJ1Bhm6A9wLAUrU7fxCSglxrtK1Mzw1m3tZosCd0r
L8ya5qd8ZlrKOj7P4oFck+Jnr1bSj/SmE0e3BsHJgqVJssTmxHCeDeYqBOv2YILOABg0jJVuynbE
dO3ZKGps+hOCvmbHqNON9YVRD4nOc/vct8Kc4t6vkaWzTDFttoESAvhYAnu962o93WsByqVoXfUs
Oy4jpVKIktvQ91prVRxOmQKYh3LC56es2Xf3wh6FS9qfQYioGMzmFcvbgCCmbLnOokMTgdymdH00
id4OD9N56QEwYK+UWMNWM5u3HnbT/fAZwuq0fE1LRe4yk8E2uVZif24H35oRXMvJuJvN1XcfE5db
L8L8y6YGy4neVjAlxOg6CDDiPE/SBzPHzYMFfJoPPdXDwEKOV2sLd8q5IiOtT68l9+yuZO53EwwI
gGIurfxqLYWWlGGRapO3z1gl+DvKCIDgpVq5670Zc6g+m/rAbtqRGzGRPZFdRGUbj4ZagupE2x4D
GO368UeBUKvGfNEl+r2vk6ziScg+MWIkQS4ye2cdErn6PDoZqXyiRs22NzyB3WPxIWEhcC02i0dQ
MTwr0/ShYFX+gfg7z7iIlu0e1ICJA/1une2XbJZPntCTH46xBvMx4SvdiaJqvxUcFNd9l1XNq5f6
qPx6nswqasmP0PAsNBXhApiLaxangl6YUpmno/Zg78KI4YxrNOHsBA+uuvniceRhGmyskzpqJFrk
0cgRmDMxRK8bs4TX8wivN2F2q82dtx9l434ai7wiG9LOWcdK1xr4+6SxPXrrosjIyIP1amoKAJ3Q
gOoT4ZE2KWjwWw/9WKfIWhvHvWoTYJKR7uN42CerjWlyzny8fv5son3W8jGHzduOy3qPm6+FOjj0
NqGI2WwTF1lUC3N2N8jJYIek+HPu084Pl6w17UM+F17PfT7Q1F91D3Hn6HMfBGn7yahyM0WPJofH
qV3KlYrRsaPK3DpEAO9FFqVLyzi8ysdZ29m0zmrSf7q523On8ASlFkc+gpyX6YpxTvcNwhXWA2PW
J+dWY6isIj9bjJsVRR1Lz2q0c1zXRiau6rGWfUj6XPLVIcjztWM5ccJJ5U5zqZfJvMMNx4AH9/NY
uIRBWPUc520352c/g/UZFxWL9RVgjLbdGKd5u2M/yOydqQw7ueGhX32Ec9O8C0YWrWuNGfz1bE0j
EPQhc9xPdpOSxmEIaJ5nv+ZLirejNDIS4U9VZOkoy/Zm3jtkR+jrEgeFbqPDyRv/RUtnobM4IYEI
a8gw/lGkhcACvGSrRrkBDYhAaeS9degxrgluRMI5IjZMY/WjWRXdels47twQ/pNIf0dVPa5HCvSE
ZDvRSIz/sB+MODdRN+wQTJIkOc0lhWKq41Z5IfAS+Uc5NZ3BtqVpVjyY9ngNU1qrzqSbZ99WXZq0
gWWX/UhcvusIe40crxoDneylq6zSvYV55E6/BieZpl2Bjn861flq32t5ZjsHKqqBVR+F2yzDBe1H
taO0Cb4Ywq6Ps8h0P+Sn2JicBqg3d9kgfEYQk1nrOwLw+NO5pmFvs518TK8yOw3yh9JVhP+5rF7T
SfllKj57uDE3P2RrpbusyPXqNlvRk1xX3eyWe+whqXoxprTlOD4svqgRQcP+8UqRTAeGeE36UMLH
xh/QTZYhGfq4w7J3yVPMkRjOpc9oVhhbROsQEHjpEqKqUPJr6g5Aa09jq8yb+3Qc0LET5dqpyFLM
rsgppV/6bAu7uUf9iNl9FUgDKC+z6kVf0iz4KCX89x4SlT46FsP3XCsAo/G2g1KnmYM8IJUHpGrN
DRSIry0OPhUyM9bjNps/ovNujbN/7diADmFOAEjEh9gBcutdZzzg8F2qZZGHfCmmp4HIgYidIH9Q
YpR7phWJjIJavQCakdfUux8Zx//dy9MAgC5G64hO5buPK32XDjPhTCSeKuRLstFgXAy23T8qWwxP
gTGkv8qxQTnVZMOVZmm//tweef/628SG/ghqbi4EzvWte/IvDBXap0vf45Y60K5p/BALF10Y6rET
8qdxB8aj261+M21qPET11JZd/Oc38L4tsXVBmM9Q7Bh0pcmxePsGWqoJHcr7Ai8MOTma6/SsZa3+
HPDRr3xXTl8c9uLdn1/0N3bC9qq0guCFuYwrKfPfvioZj4NJlhOsea14YmKTnSdFlIiJVjWL9RyX
Q5r7/iU3oGuU6L4fYEtUH/R/frv0YPCcvzgFMIwJwNl+/18uve8r3MJ8MwdBGdoQMwbV7aIrOakI
AmK3XjrQUfWD6Oz+ZxWk+i1MlXHY//lK/NU4/tf7n6IKqgnsAuawLk2yd1cCMEvdGMSRHxcF9pjO
6dR/1/tWrT97p1PTA6oV04t6uinO5pEbf5kU4tm+BNY0Xo/5YJTXpa1M7a6og2b4pca2xAScuV56
YXcJLLylPE7hFIwQYKZ2LUn5bb2ZtVsgR7IFcfWF1i9yV3SoYiJtNEr9ss4+etq5E43at7buJscc
mFX1iP3Cbl7QifvmjZ9LjBeOSGR6pAXcAr5wwVMdS08qOyqIzZJ72QR2iYUcx2E4a3atKwzDTvPM
3H0xdlKa1U+so+T3qR71IAG4hvGZ7rvBaQdqSnkpiPp0PmiS/zaXJKkFlz59OAs2juNZ7664joZ2
8QqFswysczwjjNknDaljTmdmTzk6ENK5m/ksm6oJG4rrW2jyJGkRJh/lcsmiRm+b45/vAuO324A5
GPM3IlLJkOHfxGG8uRnHta1TDQ7dPhh8OE8Kp5l2Huvc0J7GpYIL4CcTzkhklF2UWsFa76RHYXTT
0y7jEalhhT7NJFT0J1Rti35AvGN0oT3R8/iJt3p48rHNp8cloV+0U7VGXioxD4g959l5aaXju5Su
XvesDX1JdleOALgElNvt00pfk6NtYi0IZWduKbtmjTYDTgaClypZKA0JVq53ZZa0yAZlMXkX7Bqq
PtP8cOx7ZeVzuy9t6LKf/NFNuxNVJ9GzAeHT9h6ju9LCUcv9qwL+oR0zSHWezW7tS3S+3dzTK5dJ
/aU1POIxltGWHHQBePT7Jqd7EgZY4TghE/ZDmTmODpILwxzzu4U61Ttz+mHeDXh6zXfLnPfy1jX7
mgZi3fUPdo5UHxeDMS0nFxCQ+yQNuFmplltop5BnuI8pX9STmhrr26A5sr0MM92XHTFqtkABayZi
X69MVxBID8hyhdms675EXZbdqLFXnI+H1f9sT/biREWbrg8DDxYhyEBE3DinNBD7KtFoqnlOpTKO
czLAQ5xjU0DLwCyMMWEw3ThTHjQk1/c0zOFD9ju+hTWJ8RguxX5wfPmtLVPCa0eQK+fZSNHESpEP
ezkTTxlRxPERhBQuAiYFrxN9gD2EQVIZ2m4AK5/dTjmIm3OjV9zmxDu6U+SlbaN+wDtFvB9yA8Bm
hrY6bkm2M8rvq7QPtuOrMRDXzhSvPCBf9Ze7thj0Nsw0b3jhREYdjPIFIdxQmGK+TYegcx8M2ZRn
tEwGwnHfJZKSmFF5QPPUGPvEKFJxqLXZcC44AfnQGZC4jBzBKnnB6g4DPSh8uwfJAI2q6o3k1RYj
fqhyUejFFNTG81DO3nBetB4lk+bW6qkqBumFNIJ1+cEm9r5SAnBI2ets4TdbeIr1TkoA8bzVRbam
0LWA46Vz0N+vPSkvVDPrqeZG+1+OcbfXo0zYoF58H4b3br+iFpVyMnk9q9KsT/CLf8DxQXaK4OS7
cHr1/c9r0m8zXF4PVLYfEByBbAEG69slydOCtgQSgxvOc/DNeP18K9Jg3+OD/JJXkGWAWk3lRQZT
EwaZsg0CeM35wKjd/2K66bfC02vOx67NGNcDMQs7OvejOlHkbQcI5SLKoeaqaKf6SmCLxm+a2c9/
/gzvp+7bR+ATmKbP5MXw9XerKsezRMgC6l46g33BbGDsPXxRseuttFxTEyCaThfwSuJKOPz5pd9F
zzH2JiAETT34NfZ1WGzvhrFNI5FFysTd1xmOG9SLBYDcQdU4yBLdkcENRy7zU+YO5rof3BSlh6by
9WUeO0fG5ggEPKJkBOw0cMLGp2dJ88gRE2cD9K31h1u6ydcUscX4CTEr7mvMPYHY+45EyZwSJXvd
Zh6x5y7Np48SBX+785kAcGWRjLAAGdb7mkWrpyStm6nFm7zksUuz51eaQ3M1DGymyNC1/IMi1dpm
cf9aJW3ZLxvCHgka5SIF89t7MYU0CHwo7Q5q0Wl5JylhMwTzwqjDd8k2YPfERHv0IqoDmc2uGeZU
VVaM/ceSO33MioWgQx13CWyOgKGO21dP9VDaI/KDDMcAhzFcyJ6wcBitTKqftErOj6nZZekJHRGd
+qwRUcmRWCfczKk4sNr5eCoQcPxoORru1DY6Zu0dnv66jf5XQWS37Wv9aexfX8frb+1/vokW+6+3
vxz+8ev0tYm/jd/e/IJpANOje/naLw+vgyzH//rPfwhltj/5//ub/+f1r5/yeWlf//4fPxpZj9tP
S7OmfhsbxlL4h6QxlY3ra19+q1kA//EDTz///h8MRf8ZNrZFigWQbzckC4U5M9p/ho05f6NiY8Xl
1O5ujKztd+qmH8Xf/8P2/uazNnKE2mq7TT76/8LGbOdvHDeIUEK+saU4wQ7856e/+8ddxoX7H2VD
YNXe3I0e00iLcxvvAh4OJkn33d1osRV1RmaaWNtX8UInAowrAzA3NACrNKHeYZQIirWPJpSO4cS4
F5eC5t3RDElOAhTHrkVsGdpGOtACHdtPAoxqO8jmRKKpcVvNTXAptDIFlFxP16k/NviLhry5xk/A
/opg4BoQxM5xPPPUpoG7IiUapvOcrT6WxHTYuWTswHaZMGU6liYPLEPFGbDRuDcwh36ZvdyI58nx
h1MTNAtBXpZzYaL4iSMEZj3+9oE6g2lljcKeUiTtX0byKna4fyDotO19iUsA8gVhkB7qGz/SKpEe
vAXbfDlgwaNkI66jJ10h7AVOxM4ksj6ssnK+p+ayQ8918f2CvghHu7MPJGy0ZyAw6lCmtbXHdzP9
UCWhMr1lv/bYAHdMLvWIswTQoiLIzy4qW3ps5bgjP3y65ow+0YnvcLTVhuGd1GR6ZHbTN2tDwyLj
FNaUeNHrRftuaivLVBtA+ahKggaNbDnPQ7URQYArfll7w/wOAso7jqMFi71xu+BLil343GdL+2mQ
Vhov9lQep6HANpGa6bGowWEkFigcIZfj1NT1STQJWu26tg4jJ/kjzfX2UfXDGsneSa9Ta/Uug3A6
Vq1imI6NGAaGNEweLw3w3EiCsTzRXdNurEzPAsylzYFgjDxeEKfLMLMqpqCrlrnE7wKCZL4yxNJx
frE6upepl4r+frPer5Pt3Ju1CcmjrfxTI63g4Hdaf6B5P1ywa2+CpMI9u8VU0rzDNOoh96WLWPeP
Jtb/OBmMguAmXNkdsKEItlweO37ixJ2lGZ9RwJZmbAMXZ1wG0cEh466dvcNCM4Pu7VrfqKo9DGPh
fVeEOocmsAMuXQlsa/aeA7Pq9mp0sT0gYMdd1lGrp8q+rofEidBtoqL3IJ55yZbXVDneqfLX6iSq
bsQbDJMIR/KBvGj9iQWeCtvFPagCw9Aixl5iV7rY3kcaijvR5PZLU0px7EdydUJ6W/WFAHcmbDoT
+6ji4NfQksuNF1EKAg3yafqBjgKnSWqZRGQok755Oxsn9uOxC/U6E4e07BP+5YwcpLyMAGULtE7m
wTQPFsKCLbOwdpIo0DJc+C4n/O8mdN9ZuRs1ZP5q9qseDaOYv9emcD5Dm/taaCDGSqO0box+upA+
VEGNQehgMe2+DeBe7YYSFBjOkWnXtDQu64pLNE6ucd1125ywrtqjS+IyU+J+cOYQg5FA3rCU8qlT
Af6uBI0ODjiJwGFcH80JCG8y2VsSSMVYZW6OkF6M2NR6PWK4/NL4g75Ttpc886jKK+zL5X0l5icv
CQCJO7AoXHO7GzmIWbezTT81K4twoYTba1lR3CWAhWK7IFknBEcobzomiXIXNDllV43m5Ykx73y0
fOKDQHR7r90sjMviSzr9+E+wc5ljFmGZUoJ5oT5eVbZOt1+h77o25bil6qZqIF6V2uNGUFhdhKic
JNQLnIs2KJFErt/B2S3Xom3Wnx3mCwTclbtgih1ENNuokvELsmNjVH41klKLA37eQSuW8VyXlbqY
xbgdJTEAlsVjodlOG2eKQNLQYVqlziAzp+A2axZmlFoni+eOR/2mocGYRzmD4XsUONd+Co+BybJ5
YisTmGvnLsH+MzTcoUQ5fsa1YLcnXU/rA1kDQ0uHfd6x3xD6VGln00tVPIPqZxrPckfaRLvisTJL
LE/aUylH97Iye/+MuXZfBcqnVdwDzukbEyouty421vyAZylGo5IO8cR0BW6hkFfppLtQCGh8me1o
c6SaflgdeL9AgsO2sOJCj2BcPUOoDQVe86j0hgDyF7hIcMHrdebm027KKvi/jI8Cu/5BSOWXcqhO
XjC9EHh2g6j2k6tl4H1EmtPFrV00c5TLMuKc3h7Hov2G8Wm5xoWZXmFH5s1aVn/UM+So0gJpx2mK
MX67slLSNrgh7st60WDs7HCtVWfh12ZozUn7uci85WvWVT4TdndGNCTLqJPTMBIk1Xwxy+4lmJYb
Rnm3/sgC1U/9z7HvAKybsCxYGHesFgrQlDffrDBvopSv9VQ6w2X08HQutn9voUvYAzv/XisteYZ0
CResgHFBvb6ybUOzBaTF2NsPJIsZiG96+uyNGnF0D3QIUjTcRMfIqfDvS4CQ4SCLK1ICS4hhbMCM
XDRVHe0s0D+1k1f8N3XnsWQ5kjbXV+ED/GiDCogNF8CVqbWoDSwrKwsaCAQC8ul5MEMxVc2/m8MV
OTbW1taVlTfzXiAQ4Z/78Y8aumMRVUHqx/BLmHJOwM8YD82sdkP1usCZulCElo+Bt5CZQqEhEue3
b4NsG5c+xIHkr996Z8uWznfG1NBnKSiHq6Yd+p6WXvxoMxKv4InNe+bR2AqY1wS3xIdRBrz+wg6K
5WLy0+SlHWdRXG7j/DsCbJ/WROhVJTzEqHu7T33LeTQc2z/CumwPaa9hJDDNP4f0tOwCLbL3bskF
difpGO8lFWbnRiRzszeBcfkks3asywH/EOLIhWmSy4MSJkjU3ZaLuUwxhxZ5z3Dc/2js6m4k+DAe
2FatVkRDW0MPcs/UWftLczety/ACROm1b7mj5qAHxMTsHyl9TiMkyurQKpnuLdCbzzRxt6e0GwXs
GraeflS6ZodDg01ERDFUtQPq5L3B9eI5KB11mZhdcu3ZlbzJFNkPlfbz2erLbpcZ3QppJ8AaBGOB
p3c4G5/8jJUbWRgWea6MgX+TdgklqVlgHEK6LpgqIHALZe8pmk+u1sxzjlllwHmcbAC5URnWGSaH
ZD1Q+3Y0YKqe4BZeT0FhRSUA0fRidEneG2NmWhGKlgdX0C2hOWVl1BJ7TvZTMrjfdEBbE54PY45Q
DzHdYGv+0dhqPgVNuNy0icyOKyCqi1lZ6qkYg4FHCHCdaKRpIp4ss7tDaJQaHdcDpMLNLk5Z4SE7
5sCHvtH/WWpAVtYU2xzJjiT1Upw2gfEIbJOFq0085LzJky+rKrp35XCKvMJcmHyhXA7WY5Y0MxlL
6eNHrUhewq73v9GisVZMmHLXJpeSG3GPmeiIeyZ4dtG00Wl/ttpzHqcwCeC1EiXMeOzXkdCy/ggd
Jhg7syq6Yyl0eKP+QbBy6uAFaw0nUf7UuOCwfrSgbbAjydpH1+3VEdO8OHRjuT4IIkTECLHKaKw4
xbA5DRZVBOy1Uh1BGq13rqC4QvOB3wrDe3XZSx5mKCj4y/wMlulcfAUYZHYBjtMzqH9rB4upPJlD
Jvd8EqBDMFs9NzN8trH+1qHyROBGytg3+Wz8HBpNyE6spudok5qt+t1vqFTw8/zKFesjB1odSW2M
H4UWN0Wp1V2Pg+jMPuVeuR2dovKGIdKX3VJJujQPnRl+NfRaMof/BOpzNFrTP03tal8JNktTMMFb
8+9IC1v7ebHO81rDRGokc68OEAQjgbNKPZ49M1YGFsIyVngYy8mEIZkdbWby3+cC6bIop4UtWqiL
Aj6L1z/gTN4MG3k7yXOBfG7ct74W/r1R5p8+O9h723D0E9x+Z9hcIZvJaUnvjRSEiW9WU0yNa7Vb
Z6d+TGocrtgp1t3Q6eACvjcn7HVab0OwD2YECBgrPfBQ7zJgYobxUcFyFwjo95M5EHQIQZ7tMk8V
D+nAlyS4upW1XJuTNE59WOSnQK6cFjIAa8ibbnY20sq481cMsDEVAuuNW435FxkvmK05LJ0cC9E2
NR8BX+TizrWVwsYCL6uZoWKwGDvecWCXM+eU9lQ96Ey/MvArDF2d4bhW2d4h/8ZuSWanckoQy5Ni
zCNK4ImBsv7w7HW6y0LbOAmDdL6utRsvU/7m0fWBaNTMBk3pFTuI2juqZADsO9R+yQkLVqRceLgW
dvAAP53eqeGtqVMEcX94rPOVAfiw1ifcPOoQbCiBVPjwUfV0kRFGPk7g7+6zzr6q3O7O68Bco0R1
ryby6UNXLphO7YJOrcXOrr2Ohivs6U3sF1V9VIWfnjE7JEecjuse4G5yC5bCvs6s2T50QCOOohoo
2Sz87r6oubxXm4E3hk9AZct8PYr8nq4K68rVk3GemEtdJwuDDxMrWrH3MmYeB52P9cOqwRkyhTlN
gzkROjdssOrEWtlx0352JbjtGCr1qGV5NufP5BG5ZdM0fLCWqXwd8CnYe52MqbufJrN/UsAwOD7Q
Pb99g9q/SomnX1Fgkt4TNm/mePYa3BIqXHeZxYpgrJYXpxlUAbwGb6njhjeW4XK1gWkdr0STBwBr
pfFGKRM54bri00oqE9pGu16AnuLAWjmnkmHEXTcqn2Nkkd6tUxLuWeEAjYtVHzJlrnHnST+uG2/+
rkaYJAUGunZjQ3c/pKzbV6EFsUU9sw5FKRKD2256FOgt52UmiX1sC698HLuFyIwvBIQNxiezv5bX
eYGNa/TZ/Ax6MS9Wowe+rKRbb/z+jj6tJN/75tLyfC74fLMOyxHnD3f7XbLIoML8tsac86hS2OSc
UvvgrebCuOwnZjm4qOQ12E6T0N6yPAWrINw/zMZ34CBL3ONr+WlpL3jzjKU4E16bn/6jFTVFx2im
BBSsbLu7ekB8iXMSuL1iLFAfmI+ny/8Y/GItEDpERAPfeDK7sImWNJxvZOHdFPmQxFhpU3YL+T3H
zuLGmq3l7t+X3p5a2kjrX0W2f0hFn62kxD3N9H+9zj9VC4ZN/+VXHb/am4/6q//9i35R8/4fke82
D8Z/Lt89l+ojb75+ke62v/H10WtUOPOPTao1UWo3iSzYpgbT1/Yntv2HtQ03Q+YlxLvp2/if0p2w
/+BPCMcBYeAPf5Hu3D8clGZGDNucnGLU8N+R7tzfhDsUQ84uYeiQcWS09fsIpWZBLuxBTVjf7fAC
noB7gVz2d6XI/9tXIdnIr0gvBNbvX8VqP5dBnUvMqgZtZwbqRqlPM0jivxnQ/Drc8DkzbuK7HzDV
xbsCre3Xl+FUSFzfy0amGe0QwbBp46ROjRPOwPyCWsL+2QDrftmWVvG32d5tRv6/9Ph/vjYjAJIz
pOFMKFC/vnZNercyq3bctSnnt+8g0YKVeVAXYLAE9live43Tbz5ijq/mnR+E6Yu2lPXeIPwkO/bw
QLZgkFdznBo+rvZamXSCkJXIGDX+y9X53+Xb/wIu/a7d5EeuwD/9qISxMVbwInhs/jSsgIo64uU2
x52VOfqhBxSJK9aFtvQ348DNKPPrWyIwiyA984n7vMxvHwf5gWCavHXewR3W7FAdexa3tq676TqA
ja9oBxio13nLQip+vX/3lwzYutke1gb+T9Bzm9j8i5dl0LqwOsZAO783vB0eMf+SM706/PVb+adP
PcDTSzPr5pfiRg5/e5XOWXD4Wh1WQL/oyZJzcB+FI19gfLz99Stt3+mXN3Mb2HnQZWzmqmiM20/y
L7+PWEJZMwWydjDqOVYQ+OGAOaKqBvNsXFalILj/16/4p8uEpYpr2dmMUOADxPbx/ssr5sMAD8cr
SEdx7D9hi8EF5LXG35hP/nSR/ONVIEQwlmSs8Y++wn95FUHghF5bXsUxZfJQAFk+IHRy/p1zh0FT
9+KAkP3nc+w/nVf83Wv+dmHSdeIu7spr2kG3bSGB6Ftl9ylrz3vVQUkMOPX9i79+N//8mixJ/K7k
q4H1Mf789d2EQaWwI4AT5SCaXIzFqu8sZ50vSqNl40X8iUMkBRlT8jc34Z+vG49mY3pgONYyt/l9
TUxRaWgyhd2JIbh6GIEzfmDo9SKWX3+IRsg7f1Oa96dbghWQ/1mcYx3mzL/3bLUwyvuqE2JHoaq8
tULZyd1g1gXJjKAwzn/9rm69ar/eGBgl8erxQqFLqFqI300HoOYxL3XluOs9tPEjOeSiuZCFodfX
QitKIFJ+SerPgOs1R1ujhEc2iO+KCLIXnoSlOutjrmZTYBgm2KEuaFAIUoIB/mIcUKs7H0UDIF00
zxJmL2YgekctJRJv3zDcGI8sa0w6F7+fndMwbAOLURHGQnEYchXX9P3IW9VTI3xJz7fVXEwrJ43X
gL7xDuh7FfercyY3Flp7h8IInluAKOxTkYWz/u7m3YxoHixTezUxe/FOuDZCupW8xPi0VM0RlAyP
fGtJx4gzMuRKEEhgMokEsdYGjiJNtXFqtsLaLSMtvdGowvGYV2qhjrDGuB05lRzK68IM6ZBBAkrt
Y2qI4o46T5KMq28H4x3lyplzAIEk32CSGsaBnaiQBwbzbnDl+kSMo0ptcS+LuMVtYLqWc/JSs39J
TLyuCC4p3P3tQL2kn6yO7uzupZ0S+I2TpO94a+Vkl1MPCN93n7U505Ip24VyIRu/F0hnkG5MvJAS
yBExgX1ZZiY+x5CDjBUBawVmm9rkZi5XbCkneybhu3cZo6B4Aeu6DyWgjaO5WOE3lEE9SCZEI5Mh
kwm3T8FBNQfW48Tjwrp3O5CX+D5pujmunQsNgeMO+eS9EZZ6AncarvYhm8fRuJqymfO6YRABfPJb
ALyEp1LKM3hM0FTWau3BfrLoYWDQQAHKnW31DVDgjtRRDG+Hf08UUYTdgFEHjbtorNeiMPBMJcT3
Lvuez50q5NWQ/VUCe+wJvawF6FKAYcdwP3YvQaJsk+iazsN4JptS3ggs9ssBwSWhBo0HYMT0o6J/
TEvvUeEtnaOEYEV7ybrOZqOWaHBAcnub0YpqxIcClNTGHdEXTE2SXoO3Tmv3KwFqucQ1QNWNhlHV
eWzXJuTguZi7F3B2xhPa+lweHIcwAfjtLQqEcdkiWJ0WWMNJlk/F5mA2fnLlkz7yWkikkdMnyQs9
IB2tHR6AMbySM/StFahut8uTlELSVTDsmEct75vBIr5CW0HS7UjDEGAkujU4R5/6mde2ahTfpDQY
YaW9DdHfICL83UkJCt7kRbsR921vQT8OSuqliwG+S7SumT/F05RYP0JjoGQAOvoyc3lBwo55Hf0p
apupFB0KPIx6l7g5URK1tPTAOZyX+ezK5ZRnVugeepjh8rA4AYFNxvDrcCvZWOFhyyDi782F++ap
NkipPvAQLPIDY7hsQM12upslCYFiwRKr34d0Mt+MsStuA1w07nHIZ6KA+CfKnNb5appx9hl28Gw7
jnnBrWu+o80tKUdXw35s+nQNv5U2oP5Dl8HsyWJQYyr8hi5QZ3cOOXNmhKPVrHyf2ix7BkYyEV0G
ccatYa+ak3q1CMT1d44/qP4S3uPwODqpyM5mq2yO2oPGncxYv+ShfKDm2mZ4YldbwK/BXHclca2X
B2UvvX3XpbnfP0x+a7tdjGEe4k+9duDwUQdK9aMoS2t+Mrq8aE7cm03FXK13gy+ojnlyIMwAFdUe
EhIcw2LMUASnaTViEGj+eNeSuL7CaelWB3QJPeMDppkLyRT+VoCfNl4sD6qYKfrynkkCHadWIssH
NtHmS7a6GrJmIIlf+gDldiZmyIvAs8z3trbmL2+olp8NuwDnKFSX3co5yOUdxVLddyZY8ptonene
LmUI9DHtgmdz0OLFVBrQku+nW7KCdREqhx88FFVo/JBhu771E2ni3cIRsdhLUqT+Bdnv7kjqrBt3
vskGMlKmIHmdOilos4Vaq5MjEdgN0uy7hjDtGgfUlY0HkNftvKPCCQCsJObAWzjbxKVlkMgrnE7q
yS9TVqyR4q0SL8Lq7rE0Tx4BYVG/TObEsgrAnSp1jaGg3wWtgFssqnH4mkLy07EdKuMl7Ur7Dryi
4URgG6t01yvHhsrGDOdgd62jL4hujqcgBRVNA0jL3Z7ooDrhdcBogJmge5/KAH4KDsfhDTM2UK/a
JRm1k8Uy3wyuXO/x0dLPOGQEv6JUeJkRyRSU6Z4CQ4JxFqDsNib6337hvwSHDCs0h9beI7x16OT9
rhIu4ugImdQ8ViYWBEgOBZMpHA/qaTI1UGsLtsjH9tF+kvZz2GChwANWMPhNifXlU35cRDlcTz7D
iRgmhss4qXE0FW19emdCPvIxTC3Z2yL4/VGxibGgJE8mHr1ZdVAaS0U0MEWyvluNtVM73eslOI00
/JhRErodT3Bf4gXTa258V3j8CEMbbWjtxmzKvH25OM03bTM9vqESsST55vIMeTKX0TWimlKq62Ya
LIssXgCr2Cyc5OSTxf0Cj027eYOhNI2dRshPbysePZRDYYRwA1P/J+AxZewSOirQFb3G5RNlmrMX
gBaS48wcSPLwXW6TYGKG1vkhY5NwWeADtjgYX20yff2hSUIx7gQozTIKGO4Ri9ZsmaNitUR2sMQk
65j6iaSgCaXN72ZFphqCTWt99CnYQkY+uYkTvizp77JXI/io8GO/taZG5Sqn1pZx4s7O8zpZxsIn
a4HaWonofRigvZk54Qsvoxkj9xLpfCYy66l+ZtCCkfigwlw9pIW/ZjvOLnKIgzJsp2MzMZ+PpcTI
vxPCpqsUXywx0d7WQ8wd0l0wRK+XvbK2XieXLc/3nEXxIeDhDC2WCfkajcEEEFg1ZdZj3Jy13pNL
Y9m06KUAHxLgzD707mrq82hov46HoHTfq2Ak+llCt8ZjANNy2PcJlM8ogfPCA1wOlBn7pd2fZqYU
T8SkCpNKi2ogZ4ZgMO/CfJXmzZR2DXRuWfKpllpnDz77UmNHaaPc7OVqIUpIL9XeURgsDzTSjd+L
YKQoJWXcBHfFK4jRexojCH3ynkG3VraGVOnVzAVJz5TpTeEQ7zhp0qBQmgFROURnpHXOodizh5Ql
McJtEvVeZS5lhlldUzwyQel6SCjv0BfElRBaQyJALxIX5xoFswtD3LAz57aTNAgdzclLvZPvEEPc
O8UG/smtPn+d4BV/KHsqgj2hwsDfuWPu/0zqQnpR7yRZFo8s0z9H0YSPXjWEF+YkCYnPvVQv0KDK
F22njmQ1gbkBULS2jjrs6SFqQx/Wftp6nozdYVEvCPEDz3h/kN/nlpFWA/L2uVeSRB/eDnnyW80v
rWQuvLgUAZWCPpxuTERuGOzW2iUON5dec9/MAILjzoHNSYbO6l5h5UqoqLPZXLSGt9K3OlhAZmjX
9V+MDLduBCQ4ULQCwM7Yb4C3bVqv2JsK5A3cI70N+tZl8Jdxp+Hr3vm0Lw4R8H//0q45IMGytJxr
MLuCuC4+M59RrSWWePQ5CkfE5bFKaG1SvhkIqBAXZBYIBVpEjx8hJ7rlkVK45hor0vqm2OEVe2dm
uIufJ2RDZyN4I0ev3XRmMtq8JktC+qVu6/qGj7NjzFkwno5timTuPd0vNAk0irHJWNWPmnLbR9te
mmeeQDXdSpNOvkizdgw882WgvpJRGYPCUhlca0twEySaClzgNulLuHYgF1IsWWHMFnv+HLO6uXGd
eTtz8MGOEXiCrXIXtAwb4HQWA3vFLGDVorL4LIOc3jH4qtR5Sc9wGJz4s/1quINgCMP0KWV3XPDm
j5DdzwK1n4oiNqz3Kyuk4pIY2+JAiVHyuLgDDxF4oGm0LK7d0e4yyJ8W/5nkCg0V30kSj2PkZY66
nYqEI8Hshxi/un6daIDSIRFcGw6w31IuHFXDanj7fO4dRfGuNvM4n73pnTGSXKOw6cQ1oRWHupt+
ah+ZthsszlSjcM5gGKeiLqG674LeC+rJZ5ai55GKn+9B2Mj5VFHCd9sw+M0uWSLr935xcLrRZBM8
0o/gBZExt8M3rTzBv6aTQ+p6Fkxi2zZ5CbgQyrNrt/VraG4eRZ0UFieAQfhXyApIkSrQ+bPFvQPs
JHfcNsKUHNI4sTYs7ESRTD/yJZi3KBm5JtmAue7Puh+bNhoslV7oLIB/QENQq+OGf6Z7p5dgWElk
saCaNifX/RjiX99b47i6p9VqwehQlAjBtZS6xW7DWTYaMbFRLzu7Fccgf67NeGXku0F9M+o0+2De
AjPCz46Q4seEeajl4KxrWZ0F9YHvbFxce2eJQt62CUgtDCz4EklEQ3qNbLYCl5iCGB4VdF7RCDRB
JrjHdmbWGJyH6X3EnvIERoG2CR5ezc0AXaO7QRcMWWGUyeZDSbtmS4URic5qzqjkrpjGMgenkmdG
F2q7b7lNrpjfLISmm9V6oDyjmGgEFUNQP1nYiJ7MwaTiMdCB85iVaRlEFrPNhaMVu0aO533oRe4y
5B8ZTA0iSWG1YnMJOZ8FdcCaPggu9ShPQhiIA7znn94ssgdOXkN2YG5XfutEPn4xfZqbA1lfnk2q
UgYdKz0UavRHF98X+2RcEJOmx9wrmGbdNosDoKUbgdSD2RnoKUs4tcJ/ppGwPmy/6RfomhEETIEp
AKJMS7Nuw66WhjKqhSoOGOVWKVl85RRXb2xq9sBRbdkrZWGpW3qx37O5j2wSNVeOJhQ3DBW5mN70
jbg2JSfOLPDsD9uqjatRzfp9TM18s2exngCoKfQDg23SSgEZEljPtlWYu1KIijdygXNz8LRMvrM/
GCjfZT7HYdbw+DmKNqWhzlTcEBHgreDG90v/0RCN8Tz4VfeRJNXKox3E9xNNxxxniqQFmmqoxHsk
GEPoIqypwrmuIcI6x3AEO4IsXSJbLJxKfti9m71JYUqA2HaOoE+oS5/Skm4/+POrJbcDFP1IYMJW
feaUyv5S2ark9yjZdhzlpOunkg+6puVXiBOYE7fDtxISkDF1qi+38r9dBu/rkqkEsXR7IXd7Ykld
aXzCPWfEKc6lh8kriZrT4De60dKI7gGEPOn1ynVgJ3aixpuRrhQo7PzBpVZ86VJ2oFAC1T1BOACO
nNqWlp06C/HegAEio9oYRXoc4NrcuoZhv4d6G7bb0mD3yMLspcQJBvQliYhyNdRLa1DKy+x8N1Bt
QyM5LYKICIoeFIgUSR58NAy67B3DdfwIM1iqV6DRdI1S5In9BxtNhq/HEcXtPASi26NikbzsQk2v
ZFfX4TlfdOjtFGCBAQ/1PL5on86gyNWj9TGwQTU4Bi0r3b3gWNoLGtotgHkh01Jc3UZJtmuLchn5
Qn0QuXUtLylsV3zFxqAJGE+8TUDTSZDkQCbPQvn8DI1jZB/g7XmZBgR3eKn6sDVOqp2zrQXA48Jy
x4FXmBYZbHCkzBMnJ1l5azEFNnUEdFvnB46E/XWORbc+T3BAiHeRw6DgHppmGGmZLdh3um5aDyrX
GFLcVAS0SoU4p1M+Pnr33A6nlddzrexNFxnhzUStouWiyfyGksJZB9EMssCLSUFRRudTvnOkdMvz
Iq8DMcKildjBzq6n+Zk7eBUHBwv9PaACUZwUZygSN3VCt7wS0pzwrnjzF6g1h7j8uCwsFXr9dLUn
LmzLA4DS9an3JiiqelWFrT5T8iGUz7oZTU3mPIkv5GOMF9pNc8zubFeWgz/Zw4/Jn2GPs1Pv3sPG
s/AXShqhaSQInnlstT7ebq7T4ziO7T1DDtO/DpQrn7VTJzjBGGffVXh83hA2Evo8DMLu+77rAS70
W9UQZrrtwW/MASRyp7MwdgraAakt5XjxuRK0BJKeMcfs6csm4ze3iyAzZKbyMAap+90pzOSRWniV
xbVP2uh6DaiIOZCrXr75zgKE3iJ1j9agRmc6laqs8jtCmYPcwcSHluP4vW+fco0RLPI22L+eHNmI
3Zo0BQMu7t87e7W5I4bSkz8bWvJGYjF4rqIZ/kYeA1ohmAbMc6yfjbJon5eOYQ7JBT0/EZdxMbo5
PtsGLTiFnkYfeBQ3EXkGTEeFvKKQiOXcncaQVWFkxIDwJ+kA8ERnswVC/rwaXJDpPLbxDuxSA3P6
ZhgH9ewhnUfukGK71lZSfsBhtyHecxOC/M1FO8az9IJXsw6J84Lm5Jk+tOnIC7fFwia+J9qzrEHg
nmhBBq6gRJa+hgbqTjzQGULxedaiufW57/5g2KCsXcVqQLMqnoqtH7oq3nO4e+ww+wLGNbYE/Jyt
vZYUS1br+Bbg8Uixl4mGDbiJ9hSlGJehiswNtB6RdPIVHFsLo9m0Hosm0MneG7KJDxP9Kh7svntm
xRxv7NEXdCJx0iTrxAL906n68rsNzI2NAPzC9LjUnHv2Lg1eb/S5E48dSIzCJpry4Vp0tCvS6k4i
cw9oCe3EaEXO92NqCYXJdJPkLNCAkbvq1qD/diklfljDSd8cp+nuwsrAEYMmkNBa2xCawvVT3IVz
Ybvodo19Sp1yDA+uNdY3eKrrns5sKwGn7ybBs19MUMVV73RB3CNf4f/XlR0cWi/pMwporY1L5g9L
cOBYlVxlJsPfWKSwMS6KWrZvCTprR4rdzn6aIRm+A9ARjO8zRbpPLkNXPrRCGN8SLUgGr7wJ7UGi
/aV7f6pIljttiBmHRrDPKXRGOEk0c72aWFSSnRyt8jkfW5p8ae5mYNTPY+3H9PL5z+Ncdjz1WR/m
Q+VY5SfTZlSkgvSDQaFLJdartiwF9AZhN9+aZXHYI+Wm030fpUuKT3eQuSJWyjC9a0dhVmeQ4dOX
Iwb9w+oo9o540qiB2lrGMlFvTNSA4tW1bl2HWhGKQicc+QLA4LzrupDCCBvZ4lqxThisi0RPfBfr
9BVh4/7VpJpjil22K2cHnoFm8VDuJ6REOFFdlyDcGl7QvBYm/K5dYi7BbeFJ8bAg9XyaaGEISsR8
v2d9y1GJwpE8OIIu0Ggcli9/0qjQ0mtE28bNzAPDiUTv2Cem2pW8ADkewNQaOqiDUrJL1Wi3X2G4
GqxPg1FfGeAmk1gPVAcSFLaK7/ga2pn7qW2Q9yGr4d6CaUZiN8xLMr2FwzK7sEUc40lrKCoc3KDU
44Fu9al1PP/CoHTnRyGI4rKOMjxg1YRmvq/BKloHmjFEEzdo5h1b3sTKLxcENJvmcT9/x3jOxcKR
DVI7plLuYsIo+hbY4PJthl3BWc8BX0RwacAJhoy/JQSY1tIuYi7qKZO2+2U3KwXwheznm6pzSFqa
dK4Cscy3RpCOXMeDk9FnGiXu2sMUXLIRzSPlsgBBmOT46JlnLtHCSbs4M2YTt5OjR1JhkzMid0xI
i3tPBUgEOPhWe8/eQQIlsnlu8qNkUxrTehA+TXWdJjGNRlvvNHtG71J6Khe7IaQS9az7QNwAuzDv
rO3aZovFA3fXaWmhyVbwARko1XgksSiKq2muNDMjaHrGrWPUNtZF8L3UPJYLd3SlWhtIDmxCxmfK
SIJjljGnxLKcJCxPDby8vaQDih4A6JYMs4JWFcekQNS4osMOtVDbPB6vS4RRY9civ6272hubd0C7
hhETzKLkM+G0ec9+xGj3bDfZffnkjJ+BAYiNpCeS7UTtEbyxuFPohyAlUN1NRDWnfYCZU8T0FQMU
XBKJApJUaDsHe7XoGx0CSW1ckdIFDIHIgzu+3SiUGhi4j8jQrANTjwnNK+ZvhT/DkDKJo6Z5mTlo
q/wzKS+O6iOH02urJf5Hj6bls3rhFOshVI1OdWyYgajdGCbj5VBKb6CZwDZuEU8oUMpp80hjZTpJ
G4dkxr/cVdX9LmcmuPGFOFgf+qzHgQqSXMHJIwkAiVGp5Yn7tjb2wPd4KA8rq8JB+mZym1eOe2O2
Tvt9ZBqwxjOijR9DzpCc7JK5ZOi7shWKrarwqG7s4SQSI2EodQgTaSyscUvyIKokJBTWZeW2ihet
Q1Oew9HV5HhLAsOZ/QPnZGScEY6MccE22IefMOZm9mSiaOvP3GQ7dpDOknF91zjBEXh41fK2lSBb
j2z2UelbZM/6EuQS408gNDjU8fW3LgkljmUHUKncmJ10X3lmwilxJImduMk9sz8wzq+KEwmr4dby
BCZby4LC8ABiDQw+tkeEtTT1xzc8AcjIK3MwooZ2FVg0OxTg/HcVT2n3kDN0CPYrMbgD2/3Zij2z
qglLNIZ+wLaUf+vbPEeXrdBrI1qKJlbznN3qIML6sdZheI3nZUmv3dSVctvOZsahZywAwcFqvJIQ
UEO9FQ5ozu6OWIeSbJKWpAKLsEpYjGw3jCyykoSesppQOHDD+t3w/d7ctYNtMEVfR+9dSVIejA5y
U5MdbREmKF6jYItXrt7D0TCpuOkRI2RpFj/DpS3f5hxjHRzbavgMxSDVD04xuLEOmZkL971ltao7
AgYoyF3cakydhOPgP7yulUvZrFfNloxDGuKXC8Sxdtgrb2CCmPhN1XOWwVIQ+TOBM+bmjBMj6BfB
+BNTc8bi1iuUV8IwafLELCLTnKkm9UFojPXDIPOaRjaVG+5xyhjMRJw1KR7twmQVMVEi95QalAAg
JYd5sDcV7qU9DFj3saEgHclrNYbzHPrQa4VZVC9rBptzhyGu7S8DJv7OPlytLo+pfXbWxyW3HMAD
WcBtX3RmCVMxoBQT0d6T2UWrGEbuCLCmGeItuNydMviiQ1kNjnGWkwjvAjZ7NWizniJspDFQxtiN
xdilsZ2yxfoIQyotX2RKVeK59TLM4zgLUE7Zp9uS43sSQAvrChCRps+9senU1GlGoUqQXMe1RgpT
fQMCU/oDdM3M8XisiKY11oMFEDeLkTS86WKahhmbRV2GBxg9BonK1CVA3JXkG9EJM6JrlRG2rc2Q
cB3O/KNhoEz5j6+aSCCK8MYtJN4jquLabZkmdXDB20UVFzEmzYmGDiQ084ZpQSTpOvyheUw9GhiS
ORMazjLGsMClG1eLK85uMml/b+huQGBsqGnZWYi9CiXXJL/g9JZeohLYKIIHrVr9pWhUMF0agraU
eAq1pCZlyIvwwmLKfb0uGoJw4VfWoekgnMYeBRPh0aacy6ZUbkgxBGe0KXOOLNDfB2XnR2yIHt98
a7R5lli0i1NGzw+dpFYXKlRnrsv53JWV90lwNvy0Oj1R4YFpgZKz0Tda75qzAzkvopYIT6E0fQhG
iPx0JJZzJX8GDZSbEuJaTakfM4DziGCKLXxmKLDXrp/dIjFB4UJHgcRuGeh1KSjFamheFo6vLSr5
2vvnykhz8x5uSinOsBa0e+RpbnqHXOEf2M/ETjI2PILR7pbzsq+s1GErv6JvmUeHkWJ2O6vcDfeZ
63fyzeah2Nw5RtgZRMTwfsRIF6iATu51/xcG5/8z9/L/dwQCH8/tf25hvm4b/dV8par9xcW8/aV/
upht8w9H2JhFTVxkG8oDf9s/XcxW8AfTIpzD9M97HAM3jPv/ABA4fwiBC2xzhFE/4ApMbz1pkY1N
YP0BVS9EkLM8/JmW+W+5mPn631xgG3kGTzRORRdPrPc7gIA6TFvgniWayTYRqHareGCw0Qfsk2Xz
f2PvTJbkRrIs+yshtUcIAMW46I0BsNl8ok/kBuJ0kpjnGfv+sv6xPiDZWe5GL3eJEqlFtVQuUiSD
yYAZDHiq+t69544cptty/KJBhFC9rp/o60IFSpHB5WkbbCEkxYZXTiPjiIyBmJcHlnFsGjp8HuFQ
beSSay5zlpqJqMuMBUSOU9d2GhpXKYRLxB5DqmeZW+GwdLRWq7+b2qhSgSXbXGMX0F3L9IkBRdUA
wLMKhv5SyzH54/wgnWKlKfF0RygZo+OoWpwJRD6FG8y/nAF74E6ONpTiLuO5r7DIdPib5XmmYE5j
/WViInjSOMngfG/M5k5oFVHPpHkxkwH4zElaKxmPO2mG5k3Wsf3BI9HLklIqEU0riK0thKZ9N9j2
S46i1QRqE2UcOxL7osydQe5/bseWU7QtWkq1H5tm6XLSJ42SBkV5RPKY7C25LLsLypVqbUwCPLei
Tmn02+C85a02qcFtyk5kH7E5Z06K2wqrVyKyi4SBGk4Sbvdn6AX6Q8PJqSVEeCoO5jwyAC5J7iCY
zoZc4yGo8JRBLWmlxxNbiVLOMMxrg9pfoT4DH0Bvtb+rOP/A9A6mCWgUHksTtFMTI1YwLb5EyQHo
ByHV2mnUx+QSY4f4SutBdJsss/R2ZZEeabADyez6NAWZsldxGMf8vB0U7UxJF+n2eF1o2AS9fB6z
nZooiNt6hvoS5zcENHkxriub/ia/c5gcUaVEDxWEBRzerax7nS8LxOidgZs6sgGfV2nLFDzT7RsT
xMU9DzjKr643fKZiEiwCT/IX/hUcgNJ22zqp64sEJsHV3NbzQWW+uQyRC7qmlOrK2klmqdxDh4Wb
0OsYhFM02NiE9Yq5YOA3AcuEFDxBsOtiIoIH5U4z8NER7qHNbjO20DbTKgB9mvT0BJ1JD0ydTanN
zBDtRf1ZltkoLdP68RQsuYIOgAp2eEmRtDfQjP3TEE8y1wCHxTHTCjN6yqz9O7o8kK0jcxlUhyTR
wcO3uuSqsXOzpD87sq/hGSo0x0KZxdhNrTXMl0Ehkc8Mgo35j0QpWZRcxoWF/oEYRwR6l1rcF5JX
jkNfo3CVEUgAWS92s1z2J1tqgr1OBdqaqhRDGC3aBRSaIB/aYyMrd01hQl3QM/DHIDUDkaPM62N9
hQrsNJEQ5AZ2NV6bSAvAqg2LFXCKtEx3srCRr7MIZ9YON+94xJvHCTckIA5xXIWc4RZx7bJRhNvx
W9f+j/A3/58uUfq7S9SK7jic2r/uozqI8r92zYLLaV4tV8u/4NdyJRna3/SQYagaOFtMlhfU7b/W
q+WPLOhdYNBVhU47+Tj/WrBYy0ycEQhHLEbQGCT4o98LFn8kEMIjBrDIO9JsQ/kntpvXqmwWRfCB
BuFi7NdsGD3n6WfTXNfl2Bg2ykL2bRpIWydvQGLNm0WD9mIlf8Pu8VqQ/etaSOsttNOarvAlXivP
5SadUzIHfLfNGbHPQYCbsJJLz4bm+v6VzgBpvy8FUwiVNhYTA6rQK8vAOCNGQn9iuzOt9FzYh966
z7NxcJm2J+usriF59z1pDD4KpaF8ZM5JB12+CqOg+JKJH31wI0EM8nQpk5EwUfOYVgocu8wfROaF
H1G0Xovyf31e22DHoKiGxt7lzLQTWzV5PzDV3W5CnTg3RA0BGS5RhqD/KhV/4tikah8o8rXlLvy7
lYOrQjjlCVskM1g6FHFmBYB6gBF0ymyOtZbuWBWU46r/kap2ek2+w2nww5zp3FCcwkjCfikUetaG
feqZ2ed0c9yqBK8QWdeh1uJml4UjGoBzAel0/f2IVnsdKQqJrBhzVoioUV1mOTLMwP4y6aTDJGXx
aaiN67EnGaXV0PlN4UwriGRrj8YmlnE5dMlD9PEyki9c13bjZkHpNUWZPnDCdcTYRx+YQH7CPM9u
iaYKfghbM6ngxvK+vHCB1MMYDFHS2m5odWRemBRZ8PffAI+g/FM00+2a4DFDVO0w0T/Kvr1PQWBx
Ygs+TGda7v4fH4X3BNQzHwn73euPQgvB1DJUNi5ZSAXrOg2pqRwZNIOac+YqbldpKtteRFR0qEA3
aNoWLkaN9bR6GHqj/igm6f2Ps+zIX94ZW2N0RlPPdm0JPzqNKIy2jB3xO9+TyRA777/Brz0/Px9N
jedSKOQAqjad1tdXi0a6+TByLTrqRA/YQ9t7QQk16P2rUCv/vMfs/qnMwoIdJi8l68XPnWlweBR4
Ma6E7XtFYvgXMRKeYTKIyaSxZ28+u9NoiT1CamlFxMR+QkzpzivDDPVtY6SyExZmszHG7KYUau7E
ab/Nc/ObyLtm1dunLlX80zww0pFEt/ZztffKItpIGtb4cGokmi8Xgj61U4X2XQ1SqKNTTIuYQG+6
0uWyc4tBOJaFV6IBmoysvVAmFwVMt6sC9vl+WNRuJpmbZYfjaWNTk+HtP0ly/C3JFzWQXB2tlD2O
zUjeGpGL6TYlJYnu+qhAPGdUCtsRNvZcJ/QIcwc2g9Tmg/t8Bvb99XMuWj4b6yXL1jm6PBzTCuFA
atPUTid4r04RB3TjcvKCWl26DfuwODCYN9YG83XanK5BvBLyWiRz/LUP/GSvjTq/P4yJkYzkJENg
Xn39o5t22bXkQ+HIqzmriAZlciYX8kp+tpFcNMPPOGz5gwf6zYsimIfXKWjCnF9UnoFulQEXzYMr
pEL2OjCY/mh1dZojdHYWgVE8bZ/ff77fLGeGSqHHZ8nRVz8rZ/kgmxpKfpZ3vds1NhUcc0Gy6bmn
BXQXR2q6L2ZBFEFfmF8mOYkOWa9vrQbZ/gefZHmTzquZQdoY7zSEZ/Xc38vIby7KLrDdoIZBPWUy
yTqyCOHQDiTAI6d2ZgDMDjv+eu/XjLKrprU81ZQuSnYliONdckzIjRnrePv+R/vpHzz/aDyXJpsF
QakRZ7UmoSEY0HKwXDv7LMwqvUyniwkXnD4Y6wXHz8sjlxs26jssGbPhTyetS6gWetR5aGkIrgpY
o9ixryboE6uitD83GYGEoO0Q24ibSGUIEdJu3oy0RpGqGrKD8tIRFp6cPj5V1mDBa5Y+j9HETh8P
iZE8gayxV9LE0zGmR4wrW3vwfeYhAQlCBRqDVqK/SN7PE1FDjOfmCV6YMh/N4LIyYSVIGS30PGgO
klx17pAt525uNHEHUEGnynSh4yaOUqXXBK18YLxbHqo/7qeq60tVZZtnnxVVPaxKJuam5Q6x3bui
QzlktR7YsDsmM/Wv0vJfcQzpv9dtV3//C1Rn89e6y789tcwu/zvY/lXW/v+4Z3bb1UnzF4eQv5yn
6Llo3jySLP+K30cSU/mbbaaxrK7QHED880e/jySm+reGWVmV6dery4mULePvHpqq/G0bS3bpsp+G
mbu4qH8fSfgjZGZLc43WF2RiVfyTI8l5pSSNEQaBScgFRxOcomflmTgUyQ/bGbYXVtT7KWMYqAxF
wUQEMT7u9B99HZf3QimeXty0q18P6Es3+nmF+nldWoqyxh7cBnH6elmYJzMfSomoJ+4cY2gmnTdx
MwJXQuXwEab3fHuzXItwBvb69BxZDpZ78GLfwa3s0B9NwRqHJ1tnlArrxlBn9/1vtHzily/ichWb
BHtiAJYf1DrbsjWNZmaGwlVwPEMvB/ACD0pJtg0emj2+QWb+he+p2qYmMX73/rXPTzRceKFMaCx3
NqZt8+xX1AeEPgTUBcCYdOGZoXaspflUyB0ytTpSPEQ5xQdrzBs/oCEb9DJ0XLgKXd3XN1XoftwW
xEKtB5/5k5/Lgtsbzw48z/CDEvfGnTUUm2wnDL+cnKyzo6xtoz8eJEnygIFFV6o/yi7g/2jn62Zy
kNCuY/OCbgSONG0Bqr5/a5U3nh7eQF44QllUE0XB6y9qSA0mRjrNXtkXFowWc8ZVWolV1ofWNhuU
2hUqmzyiirp1FM8YqNpechUU7WJOHlmd+UsMIT+4J2/dfgHDY2nNg8n6eSZ/8UwvjpymIFnI07TU
XgMlIurTxpUVRF21/ud3wMS9rhJaq1HEjLP3R6niIUq1KFz3gV0cit7Xv4aFlX7J+0q/Q5fWu7Yx
0JaN8x1UP6lC3i06P/ZQflfruW/n60TxlfmDjeVPlsPZCwcIG1ck1mJya+3zhx55MVoojdI1Lljd
Ol3CNRDxgMsv8VtgUEit2zQg5EoAIAqwG2M9znx/urCx9O0HdZAeOmPkb030XunJGGzM87ysjmpH
SF9OnqnbZosVztKOqJu+ZmjInRCgKFzDMUq3sTHon/yxZdPywR3/8322gImYBA8xfOFAelYdE7PA
G6Lz69ZoiNd6P3cHbIbgyZpCHmXHL0L5x+gXBiJpaRxdobU+/gvCuVaowxHg12M4nbJRQhpXcqh9
yEjcnVyCTUKStcT00YlD/PmGsnixu+X9pMbSKXv9jsDz1Kdi1Im5LvyCbnXcMWXPc3Reep2RYVAo
N00aKgXFN+9OM8zDK/gzmGtjbCnJSqkw9ZgaxEs+/4KKHpKmpT+W8g9a1ZYqzFBSL68sLfgEx3S4
iio5vK79gERCidjVQxQm+lWE8u0GfDDQxHzNKNJqXb9jClkRCbinN0fGpeHD9kM3gWJCocfE3Hi+
SwT28xiwzHOrEbWkdPU/PV4v+AfiCmgrLA0yqvTruyN6Hc01nnTPF1F/l5bEkuRIrj5Yf/6sU8tV
mIYRMc004nyVK2fG9eydfY9I0MYd1Ok72bzWB9Xwz+0CF1mwN4oGb0fXl7L0ouxIaNJmErt8BjJG
6+rxbD7WqsCRFeQpUFaTeUtJU3yqc/WDJe6NKyuKYDPAqY41wDo7XDF/tqdIbWyv19GzcJxPnHBI
CG5BUIAT5G4I6vBewhDzwTf+iVh5XWaWGsPjzQ5Cp6l8Vmbq0IjwmAvbE4UsUCGPln8v+rp5QtmK
4N+udcnNFFlag/zMcEqTSrctRuRpTherZbMaLbM8hok8fcOecqyWzpLqUzVWSZ7Wtxg9CM5EyHE7
QwdFdJHn4Y2U5BnBBpJ2KYiLvBq7xN+8X2H+fGF/FU4U8BwaeDhf/45jKaqpLGlohaXdr7XBsj+h
Db1pkpYCb4Ict2ztguFruLGlMflP3VJeOGMBzZj0BV5fPZk1DecRMaxFUnabtkYH7Ut5jcG1NDdx
UvWX6GoL5k+DT7oiPReh6An+R1lcZVA8vCq37iE9cEANgbgwnx1XKMuxlRcIFogMrwAFDKpbyuV3
NAblqsvqpzQq/YtWpbH0/p38+fufPR+8DdRqocH7MtmOv3olgnFU+rA3Ta8KVPNmppwgckTHhUkI
K9Y01CouOwWnQ+trNFkqezdmdXHl101w/5/4KAC9OO8zX6CnevZRmGoLESWYDcCg1izIXf3UkzG6
MkiR3FmzIl2aIdKgCjPaIlsCKT6ZR0XU7c0HH2SpaOf3hC0wAQW0fcQfj5fNr5kOTcgHqepj3qm7
edblHfCY6MgOjV4qMxJm9sGRppyGzK2xcTYA9y8jVf/gYXvjSWeoQ6Wivcx+yTpbmhBy+5nExs5D
MCbuGM1aJ4M39dAoeQXIMzA3ZqA82VE7HbBXVx/0cd8oyoJfhGrJGU4zzo9XReXjZ6m4+mj7/slv
bGstMu03aO1/juUvYjF+TmtePIZLXMfvP16Agv/r3xgNfv+r+EHD4VUIx++/9/s0DkWPd1WjM/pT
NMJB7V+nceaDPCc0TWV0LUxrZarS79O4rv3NGZnZIRQV1j00J/86jfNHizlHB5TFYI8B4z8aEJ49
rJopc9DgHM60cdnVnzfiaxTY6twGsADM2N+2/hMeexryLPurtoj0azOICZ0lSLsokT+/uFtvnciX
E9uLl3a5+PKCsEvRBV/lfE2QVcnO1EH4LOZsgYqhVpodIA6MuE3p75iSpRipWfb3hFz01xLQZQdB
uAKLYWj2jSWS0ClImcKjQH7X4mhID+3AP2T5eewnNtJsnSv5wN2lNLPQYmlK/KtIycbnAUjCiAIf
JWyGP98Lar19qGU1mlYWwk8AGZH6LVJ6jBhFI/pwjcs7WGlSpBYe596SqUw9HX0/tK+zKYu+tDOh
3pg1cWtgzx/Ge0Noa0NKdXr1OZEcsWixAadiYXvaFULnWjWLH1Or6CdLH2zt1639r3g/y/9eETec
vzTaRi+etD/eywNQ0P6VwOxff+m3yEz5m/2qzXqx7AZeDu2Rn8kcuvnHdPIV+Jeck/5dZLYg8cQv
8RlTTZaglyKz5ewkWAk5sQLlPEu1eS/lZmlNv3oxQGLT1GEN46Ct08mD2/l6hU9jn2wlI8kdVa5q
KNnlvJeYTO4qBPQQH/AzsHSFywwqmAoZE2uT3pt6+S0o0i/9JPZq1z7F8Hw9fQIIWaJhWplFL7Dg
IR6C7S6YyqJV62wauKnaPAXROKwnHOkcUhg/jciApGq4DOJ2RiLu3w9m7waGnK/yJrsmkzjahpwD
naFSnYkYHILQlEtswjBsSGnEeEcnQlLw3UXqp3rYF5ZCriHe7loK78ao/a4islpJyG8v4FBD+iXV
ioNTY2KsBUIpRXWHFNj/qtgDOMDqAm75cTSTRzY1e63PgkOgVYKDcrdTyizADZ4cfVR5jJbLG7px
2SYHh4VBdUy3w5xeMG5Xd76UHkyzOFoTaVVoCk4Rxa2bUD3P8LtIU4b5i753XSXxZSxNqdfTUPDA
z14R+SbtNU5xXT1t4x7/M9ixfMPh2LOSZmMWJkSbqoFzFIjVqBr3bSOvZiantYDoC5zFie0R2IAQ
n2jPX1Rl79hacSPb7Cq7ckvLwqvneheNI353scMeduxlQdREd1zwJ0CGAahBYcli6lxc3qYJJ++8
Mu/sJsOiDId4Mu0CHJAMcM5QNnZGjAwkaJ2D7rYFRnea6Nh4sbx0s+qIIyEfZgiek3p0QlpL5dQS
oZ2H6o7GvuXGDRF6of+JkD8iu3BVacksGB8mbt6gb9a12ovD2DMzE+wHknnU6Tv05Fs1r7YVCsEo
tdaEOG9y1Hn4ThMCG5LmUFbBYQA27BDxyNyjxtjBr/GoKLCXkxyEGIpDB5P8Wm3M73ijGsSEnO37
pMOUxGmvi0y8LN0zppRjbCe0jMk/WyXks5ZZstEqRi2Fkm5kFT8syJZtXPWxA/ToCTH6F3vAk2dV
zXrq8uOcZvc02K4yo7usFMMlCOjWzzR20ClhkrlHhiWpAjBZSKbZRCUEkigmqXzQrK8V9G3YXtR1
fG+OrOTMgwe82hDXSW6Qt77S3pB9vZOFcRTFuDPQSKx6wNnkBcgCRaBAsC7p935uXqBuq1yrM24U
K+eLDMURbEFAJlq1pecDt0bOvWmGNUFK7YTl33YzHGFQmjKvXHoSebIOmBqbk/8wTGy4E7X9WrF4
cSh/1lTpfiJocy8CDRqf9jyb5lPdtIdADZ9NGS2dNOq3am2mz50RfdJrH2K1chT6dBToIIBMb9UA
xsk0Ve6gR5sYl22dlxszGa9tOjz0gOxjkY53YRUjKVE9LFefKjW4LhXpJsp5Wux6pVacl20jv1Vj
ghb8RFmzbG4MGSkB/cOHBVbVheJCa/ynGSewM4vquqaTVvrtqQWjMscszXIM6Qz1KFyDfpXb+tYv
i29mm+5i65uaBgboEUQmirRvfHgGbaAFbl13/drKKRJJ1zp6a5CnMNS5Y2TaswUEYGfSNV+X472Q
g4MfFC7aWm4w6JqVmqu3/A8sf53pTQ1m8ln9zCPqOxAALzLkGl5cof5UKDiVJO0Vg5E/bLLLKlby
nVHra6Pobqu5uVOH7LIH0eDUY7NJCqVyWrllmq/I+gbvIylSZXgHNsw1CN2uEvshAhJqqcWpp9vl
Wn20xbKT0OS8t/O70LrLrJHUi8VOqYRohQZx3UeQbvHanmSfSJ5RvUeuCbHGdxtrei6m2sE3Tdbo
VGHAgbu/bdpR9ZTUcJa9nj5GF3I8EtajYYZF334QhnnKUK0WHQZahqTFKh5ml33TnW7mV6bOy9bR
RIMxyP5m8qHoqg3u9q77HJn6jZbODnzhLcetK9KGHjD7d64v9JosJ+zgJBXtrEy7CCcRO+Xcf+Nc
VCLAz8RKFPF1N/ZfsgKBzdDYy+9n3dVDDk0R68bkFzoCo+xpCCNBjFB9XVTyOoNWCLGFkos97WHo
+F80ZYGD5EW0bSX766DnhF6OYj/I+RWlAOCFNDwYiTJ/6sfwvtHyrzCEjlBUnvEdXAVZ+kg539W+
vEt7e4a9kqxIdIG51m3VDt6T39U7swA72EfcbsBka3pq3Yq1Y1jpBv7JSvRwFqZxT276V8kASwYe
WlnN5uACrDtNqvW8JH25PZYTz67FfW5kJjkJBKn5MEbGQWNlQreqBPaPAQTwGlhGR5VXSAPKo8CL
TaM/FlXwZQTeZ8XpftZIAsDbtWJxQ65jm8+omA9EX11GDOlX80IKLPuxXNlUBhQX+UOuxNXaCKKr
SEz3mSx975VQXaQ3O21Sbtoly6A2TBgLJnn3yUkr2qsMrkUxs6jOCuMGq79AWOW0IurcthkPlgWY
xErMbTEgmGU5b7xstLetaRC/gGp6iJgOEHD7zYzVK37OOwpXfUyScpvAQ3Cw7pQOYu4bc4CuY0ny
vPC66SnT2S+68Ts5RJ+AyxQO8RsHwCkXLB0JSEogBZMve3UcO1mLlhHz1DqSpusUVcFqaKxqrRXJ
lWJp+6y0rqMiIW5t7hSUOGm6mjVGR9EQfG1GTKe9jdNSS54b1dqHto/dFQ7eiR0NJjmbmC/8CQ+D
BuuqnRv6F8PkFSHSwjIqbqIye1QAurC4k0nX58jY7aT0EJl7ltJfZMu2q+2Oaop9kiAVyRbbYiaz
LczFD0w7nlRbiBbDeZeVGe8W4FBN65mmB4wROrVTTlH52cD70s2hg//EhXS5a3X5Au3aJmyHyrXb
pQelzJSHZj1k0zqdTNMJ7XZH55fRfzJ/iQzr66SAUzKDzoL2Il9OZryxy/lz4fM7GQqxUkYxMqaI
+UmSp0bVwoOYxgMZxvDn7P5GIPvGF5RtoHTidp8aHudcHKMm0xxNKgXcn46AuiLrNzneexAn+pMQ
c+q20XCCPSrjstVp+ghgp5YBzrAHR4QD/E63st1U5c9VbygOqLUTwhCMl9nQOnUbkZqRD2ulDQlW
0pNbKZKPKtO/DYWs8/xeg0EyRpUXFFA+Q7mGWRak8boGcIMli0yTVteO+HVxBTZUjVjZT33tgx0L
Hoax6tYzw7SN0FtYxeoC7YTesA71lLoYDOqqCCsn0TTmADEu+by4yE31SSnzclWzFqybCYmWIO9P
9Ecq+URJjE5kxD+ROxIgzAfdhI5bcuDP4+CCuyqjHpHaVlpnSZSvknjUaQyllwacHA8F1F2rTjdG
F30mTulEoh9ukPjJ7Mx2VZsYt+Dr9J4aVslKb+G/TTasK6Oi1QscY3JwnaJPD8zvpegMj7oYwdef
cDJjxqjibadVp6r05VXTD5eSKrAXVOK6HSnMSg4Mrh7Ba4j2YI3YzTpJ+gTZYzON7SFTxT4oFpBL
J76VpqYczHH4NJfWHfxMr5YsEKua7cALQgZTrtvCX4dGmbiznhVrwgR4tSTTSzOWcGEVwhnyZARN
YYKEk3F52tPweWoDpyPmbhXaA6BN2Sc8kYrflr0bGZO/i1P/ZsB9zCY5biiZ8VMydkcFGeRKMOp0
8ZpdGPRd8HnGmiPCZiYSKN8mMk2CpOquefogE/jqt7Yq7nw/x8nZuXEmGKoSGalN8y09EX8Vp9Ut
UNNyASUeGnV6hKrJ4QcWJCOt6Vb16+MYi1uMo5egcm6avDvwDGf8rMOtYqmVEyv618buT60cw2mU
xr2I0+2kDwctFLuAnsuqb2N2XKbuTTEbKq3orvrUxNicSeQGVQCB2AzPZQpRKbYvA73NgP/0hyEv
EkedeSCnJnWxs+iIGJmuJYm/1SX7Si1t7OXBDx+X+0bHlpmyqsB6yIlkKfR9lQ0PiUXzJg2yL52U
eHpt7+CWWkemVNkGGkK3T0LjQrPj1OPurahF6yCJT9hbtmy7PLh0j/TlqTpy2e2w7LZbOHI9PQ25
21aljbNeDvVdqFOuYTN226lr2Y1TVvdT2Mokv6TDXtT5ftbHO78CSi0abVVFNg1iNq5N2rLBRfKL
jm9fdhKBPmkjrUmWSdmmyNNKjwigBDRYE9ho70dAbmtGXZErD9Njk5a0uGX9KgToSOhT7DFM5xSa
NA+izY74QO6tKj9EviU8vxCmV6K4Iqwq5u6blgOPbz3WMPRku2Yb2EP3EnkNKMMoaf4znK1qks8w
KxNsA8hCGSrwJmH8VVHD+QAXbp/pgBr6ipI4CmmjFUG9kQmcdnyD46gZyBc4ja/CUH9qdSKh8aJc
tBLw9aou1otTFAgFbS16a7BXktkitK9hv9XyL9F4LKTKk63iEU9BxMEvAKAUkkQU63bO7nn6YvRA
ibPojtf1WbXMyzBazhc1cjBrqr/ZZVQ60kwIYP48ifTBEHW2rkW21thbc4KFMIZAcPBaDJLrJJmV
L8xIc8cKS2gHijrxIEoCiHKZHlVbeVLQQTi+wt/KsITTdwk/odzBNNtCGJhTy6XlJiM4kzhA2F6l
xAqm0cgtjeNkSY9xeJ2xEWxTBYeqoq+aKL+d24WCEJKNiipSBOZKAbbdRP03q/DmCYdszxZEwJVu
r0oSK+ErrRTIkNuwT24McWnnMSAN+jcr1UQYOzW7ssRAXYDdlPESSZa+jojKcyFlHGx5iZlU68c8
gGtIh4Ci2BmTZ8ARZ0XXrlv5cRwqf6eW2jrnkDtnYmfkHbJNq3ogIxCRSTXfV6bBLmY6+VRvfyDH
DeXQ2jfFpYp4HDrkBkDTbiyG6zwhQRUZ3AUk7wPQzxO931PLFiw04BoW9S0Tuk92Utwrg7JtQrCP
utJAFdC8MJxuaSPgDLabK9KtFHYmMLIKdcA0rn72i1ZZwZtnwJJ1j3F8kcGiwVGAbyhskq1qTN/q
WdtXDUdTjR2YPyzHeNBSzLq6layHiuPPhuro5eikxHVzMM73vR0T5IUtaoVHHFOxH+3hcpE79CzU
h4GC2M/VddRP4aYP0sdDhjGgKLNT3yt7eSSQUu79y7Du0x04yH3OdepsEg6Q3e+NWR1L2cLnn22k
ktO0rFdHE5IMBHckztHjnD1V3ZVePtE1d8A05uBD+jUQqy1FVHa6hljbSPF3iKGbugMx7xc3Y9eR
tRwhicbO+2kSpnSQh66FYzQlZMn17PVN+WIytVuCAe5Eo2Jt4P/AsLZWtgvjDId9Kopv+gzm1czn
izoynRlFwKary61sKBeMhBzF77dG3dxGyK7X+fSkx/qTWZnmLhl/xOm4i+kkZLm8kEjnCx0NTldI
3xQ+0YNG6rMsW495NRfbrk2+FT7fwuqn/mLC27aile+oRgisu4Kq2Eax6qVL3mhp+8oaapsbTNgi
JvBqEtI+Zyg6aaPQ5xNjzmcveFHsPFJ/1At4BP1HutLU1t+oMNhOvW5Je4DP8cFoUQCPJCvDHUgS
V/NBUzSd/ulnM/V/esv/huADf69tW3R+gf8yeXm3z/x//vdiDXtLjvnmv+hfvWe0wiT44M5ZEooW
Zctvg7PNqOin7otRyC/n1//rPRvyYnBmbL2YiBAlvBwH2X9bNIwVFB9IkojB+UfizGUO/u8TGeYx
ukX7m+tjmDBtRT6THmh1Qrx6DxoGMzxMOZAWdA6MfRUzuvWX7N4Xffk3JkBvXY4+N3eaMCWFye3r
PndrVBpC1JDUNY5bOCdYUfs2ZesrZwQvx6r5wcRp6Zuff73FVi4W6x0KzbPrJQ3i9UpforAl/gtH
VnvSp7S7ktNxcqemwUnhF1O7s0NkhjbH3u373/f1cPbX7UXDwtflE6CaXP78hZglyZheWSWeM0gW
xq6SIQ3ksZ5+ILU4mx4sP6JK9oWqoYtC5/rHVUiMU9Qly04thxzwZlOglgYWnMnR5L3/hd64oeyz
0EkabDEXQ97rL1SXsNZEOc0Ez1vttrUl4OoIDtiLFOlWIbYAjaCte+0gzXCUhuKDb6q89VVRJKro
EfkE5Ai9vn5sgyfJSPFjZ1/ahBfCRqu6NvDs2JKuxqLGMjUn67KsbXeI2Fkb2G53PCD5timk9JJn
L9qSn5ISGOZ/mBnz1s1RkV8JqgpnJOvs5mhWASVEp49WzdVMvKmRKjcG90vQD6YSrEI9qzdV3WGw
l/HanTK4TWxUCiBeMEGq8BPAX9Gx49cSEOaESjtBD3Rg8c2Qk4BILboEHRc/g/aJPnpTljfh7E1B
UqyQaUW3GuPo8t1ePKljZLV56aN1kRQOBwMRw5ugQyLX+70TNey9qgixItiy8YP8ojdKAhfWFfz6
RNnxEL++cIGd259MMbtwWLq12U7zruoHAkT68ZvcN7/Wsv8woemP54fvhkUSjTyOQP6zfJoXXxM2
GC5tqPxEEVfqmn1WdM1Rj6CYqiw/kIX88e4vl9IUYxGGEHB7rpaDot1USjNrblEWm9y35suur7IP
vg/jydc/GxdB9cfkUMZRKH4a4l58H/iUmlGHyH6gyvuoTNvKizWOBXodOSYhQw7Irs57vwb88Yst
19RwPlMJZEQOZ2uGpHTkTdWx7vaFP1wNeVphIfVD4s3rwLVypbl9/3pn+ieq6HJB9HGaDR9k8Vu9
/tGypBu1yuCCEYGYdASJ862zIHLRxERuOyWfG8LOD51RtZ8yKsI2Y3LlQepNPqjmb38QHh4TJ4yx
qKBefxCOvhnuQUlzQbbNW/oU1SlIOYoPAOZAFpcZU1upJaQbcjXH4GpXJ0MOFoRV9f1b8ufPzlDc
YO3GcI7J+9ziZJRlGVZZortllS3cUJlwWK31LA2Egh3J5SqBbv9R7f2jRBhcFBctDk7yxq0FuvLy
3TFyFH0Jg2xXlZi0EMdFhDKgZJmZrmOk2A0FSSCEPC2fwQo8ORspfLpmr0U4N44BF3vbD5XsIkUE
jV3VB3oKglRjvf3ggXnj7hBIZlioofiZePdef9Cu0nKDjHnZhRR9YxjpfE38dXZD4vjnoo1o6Fap
FX5wzT9qP/4BjZX4581ReSVfX1MzIsyACDzBQFTVoW9AF+LRj9yCqnoLZu65kBaUFrlw60Arsg9q
zc+NzKvyvVx+qTQ8E+Bfz2U9hlqEU95Y3Fy5MbnNVnVHaCX89UzT3CbFqxqlEpxnQi1cXy0ytyVt
bDPJcFc5fuiePjbquiszQMkDK3mCt88zbCYJ9PEz9/2H981bZaKwpTZiPRJnz9E0FSW9npkoPgFB
NhukmhM0zVn47qWbFBFOWMvJ0GKxV0w+UMv9Wf+5T/+XuvPochtJ1/R/mT3mAAjYxd2QIJlMp0yp
lKrSBkflYALeA79+npA0c0UIlzzq3Sy6q9WlzAACYT7zGgDvBJ+wdH46lFu6OGZXOyyNsZEHTxAl
9cWQHjSSv+tvubFbLkZaXahu4icIibIguq7tn2WIQDBBZ3NftZSNI5zLjrDoit8muxI35ndr+XPJ
gSOxiDvFeinWGP9Swen1YNLL7lA3lRHEE5J8kWHEJ3geyX1oQsy//rpbH/XHQdV0/HAR+SOgy8Jl
0MQT+cmwKveuCIu/Ft16cSgo0zeiFjoh//uwxNWvhhAsfhvCN/kVMDmoZpdj970LTjpkv5eVEDDM
QYTaSkNFFtZwLGDG/AeLCEob7ofoCtichZfj0RWBz41KSGDlgMGBmMlTKJ0/XaB/N/KXjRuHV1Pp
oQEZTyUSl0NpmrWgh0nlp8jzLkhkNAQFpBhyF/qB/rz0+9opXVAKQxFAxkC106eXXeixeWOOVyQl
dQnzJK4ywEXgREEbL5/EtnT6xTGeLkgbNzsx0JLAcMVDzFNmB7esvHdaP1R7UDrWYSko79OLBq4y
t/E7IcEsUb+Y7ktS5fP1hbfiRH97MIC38KaUFiuZ7OWDxXNvoX0nMECy6YDH4Foar3oFZ2QizYlE
fzLn4zk20Wh17TCEOFA3tBc4AgtDjL8cGkEdgO5IcKCCabEKL0XWNChH9UaAWHK4x1k7OYZL1Oxo
inU7o3LSj9dffmur/zje6t27JdVrqxmNwMxSTPyKyqIWWyV36ay5rx6R1PPo0w+8PujWVufsh+xI
gUv8lFQjWxm77mAYAd6bpF/W4N05+fykdT46fXqWHAp7pB3f4JaIUKA8XR/d+Dn8hKnHDYca89dU
dLUlvGQhf0OUIMC8wTkTLlaPcCMcRTFAFyHMKKvRekciirwrcsfmvhPhBNOgWpAq82loigrt9ipz
zk5rVfTc0Wm8/ohbTwiS14DIopL/dZIKw9BpMynYtIa0/xl8VCUyN+v2NUC549x4zo1V9/NVozin
RGdsSxdxAHXp/XD2jhS3Zum4RjBh6LPPaODs9aaYMIKE4mDWxhOwHNjrxi02gJrpy6CDcVV4gOyC
r/9Ud7BCE1YgdikY+ZrJ+0iZAg0ecsnXZ/Pn5cYoYDctxVLjAFpF/ybK+LYV4jPac/i/eJXj7n3R
w83JrO4cyhlEQBnnd5Ud/u1NnnfjrP/5W6rRCfiJ7gTo69UOQ6I1H0v0m5BJiVGRcXGiAOAffczA
7gVRnd4ie2x9S6WSAmuTCB+62+W3RLKtsWTemvT7U2T/kBHZ2UtBzz3LUxKeHntPW+GgRjQ+rs/z
1tdEfkqlFdTmKFZejixCs8nTmJH1whqfIuK3oEW49cYoai2u1wxMadJHNgj/Q1yO0tNJ82iq8n4k
CwfsYEBe1XNP+9e7RZfeHso1kYZWkcE6DkI7LQkBavLBcAgMjLwaTqhVd0Ff/npdkyuaYBJ1HxAx
FKdWb9UihRxb2QzNHP3E45jJP+MhjGhsd9TCZoTIr3+qzTfzCfOpl1B61leLBM2KpcPYDDxD2qb7
tiYZNX0Ur03Jf10faiMCMXVGUpQBKm7kVZcfzNSqmiukNIN21Ptg8Cpvj9pnftSQgAXKNoE5Rmw2
SNGt/YThmgiqfAKd2jS/RrNR9zwPYiPjBCCb4t96fZpLjTWijdE1/g0STniJ9I6okADTmy/zmCP4
5fnuy2zX47GLNT2/EYqpjb5euLiOUItXLEv7a3z0wyGLQ5sYqD8YiG94w11Z+Arit8tS/SnNXXmX
Y+16uD71WxuSjoFi9VBroTJ3OfNL7bsD2aMBPbjp7lwx6EjQ1/J4fZSt96JZjliKTaWc4uXlKN4s
aSCFjNLPSXIW+oSGdhb2+7wvXm2pDWQRSXxjLrcOOQJnh/oYnxSK+eWYiWOAPw4tdXFgNKuVGnYG
Zjyc0AttXmlJDDvaA/rJqT3vxshbxzkRmrpNdBLQ9VesY9FbCDObQVoBICiBeB8g2BdAU8v4METF
re2ztVMV64DOCn7iP2nkjd2UWqPG7AqkQg8i7+lX20V8NFx21PUP+fU8W61QsgQiAODslGjW60WE
ugkQEv2wttWmp6qrgXIozf0mAUxcxzgLAmfK5gJTcMMH9ab7j42J26xXIbBu6yXAk9F7daLR2sVc
eWjUowm94Mctlim9G4loT3pWOgGeVx/1MBJ3qtP80QR98JBUHSTyDmnpQvfGU4gcFGKsPh2ClgqR
Ns/jOUlj94z1cfOA4RrgVhdcXySM/sZyNjbWM7eKiWQvpH0Oi1V1UiaKtB+bpAOt0B5zf+73C+A4
aodOfcZbukHZoe2O6GtaxxDM6nFoI/x6UgnIuK1rVM2RbMWYodkPzVA81HPcH2Jgazeec2NhXDzm
6ggHQWjKZWILxFB6A6cy21dKMCVDRcuNc2RjzTMU1ETBnKgK0eVuCzNsw6qKBGlknd572fIb3E38
L2mZHRByx8Lv+kLcHA+eKp1FxAjhJl6O57qwokYVsPn9EL7Sle/uWnxfj02fi6NVj/LG+21OJXQ2
+i4ELiiGXI6HhJLnd46mzkkjekrnDEQMleTD0M7TjT3mqZNpvcc4tzhCFE/HRF36ItTWrHTUUlVb
yZu8Qys/zJCvXYT2frKBie1L7E5f5OS6L36nv8fvB7NbKRO8vTQswzNExytj2sW1+U/at8ZTM/lt
Bh/NAgEQV1nOikR6HnW6akLLCw0GymFVd/Cl3gTahOj/fnSNCa3NfKI1E4bVaO8nJ0SUodOKpdjX
deW+6SC/uZnj0L4PtXpyYYrkHhSHpR1fJkxu7/2syFG8g/DyAW0pCycOXPueI2JwBYvJ4ndZhv/2
LotM54udiQmdOvTPhmC0ywyDabco7GPsmtg0088BaGojZwxc0ZX4EoSZ/Bfrk56GRB9Vpxod9k+W
SaVLeZPOv+e4mA47Tq/mWOGwY+49rTM/5SQ32dEf7abnnKxasU/wdf48Ar7/gH+TcRzBbeLUY2TW
c4Ws7x/w9EEw90RzCCyEB2o/IE8LY5qLfecIzLvx+2z/juweIh61+VDf0wriIGjJMU7QdsBsXl/y
W4cOKZBOykecyaq/XBYLEYPb1zhMUFZt7mTh/F5nfXIQfQ26H17XbqAVfWNMU+2j9VpUNQ+XEjf6
OGJ1hOSQVmq0RHEzROEeUBVyh3IHbtfnOhsN43dJlmThliLoOmtAeJ5jIUAkay0Z6a5cejwdowTb
BsztLf15mXCuRfmn/QObd/8VXglefiG3wZ+11rofJ7xG/+7F3Dg3Asyt3Ut0w2EBp5wYb7V77bRA
7d9i6pBlWs4oUAITa+P5gL9dfWP3bn0ldR6ZBFPUzNYTZqM96ZlDp3xAOAiLSm9PFoDo3WR772yr
0x7hkBs3zvmfO9aI0JMXgOYCaKH/1DMylalWXw160PrSDYTf2Q96Hpt30Oge29Lt32EVUsCkB8fu
zxFCSmL29wAfkab0cP3A62k8+Lng3zZoUPz6skW7z1LoCFVMWZ1mWNVNJiQGJHGjvARy3mR7ivbO
vuy6ZpdijPw4pLfULjYKiSYhNAUaGMDUUNdqR2OPc5g7tEZQALpNYXKU0zPgy7dpErj0KQOdXYX+
xkfbi/oYDsgUfcRJeHqb5zz8MNZgYhFWRAnPo0d96+E2ri6TNiOfCQ0VaoarWgPQtqpFV5jSFoYx
RzeZP7dVb+0nT8fJp7XN0y/Pv4kAm2lZtDXpba7WPpsdKeB8YSpaHXC4izoZaNKIXlnsvEiJxK5Z
sBWuD7qx4QgOXVewGkn310pezeINdeF2Br1DZMpw9m0RQfQBF4MevzHURm2WT00hA9QTQTfQiMtz
EcArNgMJLwj0JQPyBsww9Lgs3BGEo9DMMHDLFj2ZcSF9y70H2C7FUavn9LPbos5//cU3CklfUzey
N5DLplLu/rFMlrYjLjF2RshV+DXbEdLOkMfLPXaPqPDqYwFBA7QpoD0QrXZ6q2y6dRLQNkfmiqYM
j7CejNFNbbOLqZsKeDd/51i2fFisxX5ow1HC4rTFq+w8KtgSQqfnyf5DtVT0izAP24kYw/uqK/CF
S9AfK1t9vnFOba18pAWoVqqs7KdjakHZCO4N1S0tr40TSltPVjOdTOzH7rOIm+L6p1jbaqhkHuQb
qud0NqBer6N0OKtIEs4UTKY2rAIacibg1aU+YaLU7ptEjIFZ4CCZWt0b3mcns7WGGw0N9bVXt6cS
bmWfU90gU1jtPdOGSgwrwAwitbmTEWsH3B7Nu+svurHmBBcNZz+S3MD2VhvAcbPBaDOUYuzMMV7L
2ZzhrsAky4ZuOgLrKgKpD825sJLo3NdjduPG2xreQFQNqVWEannbyyVPLyjOBkgxwTJQbQuXaQkK
vaRaE+byaA2ZHaDgFx0rJIiORra0N4bfWvKCtycPEzToyD4ux48z6epJTwkuAZCMI1rmPPQIoQaz
Z+THbvDmO1WIp844eagsTNmRWlKGmQmJZIoYKiIUGZDYxH7vVWN14+E2ogESBuRaVO1ad+1VmpL4
uImXkTCD2YWDEi+m8dJwi59FS+dICtgIM8bHN86grUFVxAb6SAlvrmuSU4+X5OzErLr50DeNfBZ9
sRwTF4Y9BvDuw9zdWOYrqeavZTNcVmgEq2yMOGT1CVIcoaEFMiJGh5BrAdQfTaDzlLGa+jF2Y6E6
iP3OhMJwWmZN+d7702/SR89IIcY1u2puTPzGUUPXSNUTlQqJsW7YZTh29GWNooaYkuaD5jr9SRuq
j23VOCdM0r9L1/wC5Msk+fW56siCVU56uQYlVmKhyAoRJIYNobeyyYh6Qi7H729pl219XQ428hdw
UaSIq3iqSjs762q0CuB3Kp2uZdw1Pb7CstTeST1D/jtDDeD6CbN5lIIDpvBDPuryj8v3s9nkWeRn
IqAr3T0kdkUXJu7S/TgZKWxwZQ05tvY+bTRK3zlm4hX8hBu3x+ZGd5C9YZcrO6Z1y6tsrKRBgpFv
KkV4rjEDIPkB7dD4ZXXv1TAcJrsu8BmPqUiFMO2OC7C1XdQVDXQShCv0FGGtUbg1zCme+/ocbX4X
W/cw51BiUWuNpLSosR7DNT5YqrE+dou9BFOO56lu5DBHNBOGsf/HfzAk+CyFxqFr5KpN8EO5ODWS
cpqsiYN/ibvnwhgzoroGPE0E550pnONdh6n3jRfd2loK8gEogSLgT1JUXbaQSsEfCqD4yoPTiL8S
r4wC3060Byud/FuHi8VbrC9RutyIqxDK0xFexcvCdvHwlPhz8pbe2ZAUHpzUkMfQK6tTKKp/EkdO
9zLKo3eVLNtzmHMGVYNXPKHxAaQVCi7B6Hi+PvfqSPvpqSgAGjTuQLWvI1y7GvuC9NsKFqCQS2gC
SmsznLVdfLCvj7S1sAgnga661OgRvLv8ypHfJkkCAjCotch9dK1MUkRe3FNn4eFXw999iETy6/ge
0idB4mQqxBcNp8tBU8DFCW6FVgC9b0R8Pzrh2IQNrGGYgDPK3wA+/Xb9NbcmFDQdOimUEBGjWn3m
Cb/PtGhSwAWRm+3H2sIDqsV1Ura49V4fagPJBhwYADIQZFotgC0v3y4RcWQbzSgonOnisxOhjYDj
w0OfRv0epX/OtdxPDjEp4QlBCxMbk2V6LIpZP3p237HK8UEDZ1+dK+JonLRw1ioGit9zeUsDfyu4
In4F2O8DjkGR//JJyUEjiYooQg7a7O7MOvpS9EZzHzf4sYWDlPe9jTe6UcbGAcideePc3+ih0MUg
i0HHS13vq1VQlEg5RCWCH5E3D8esK4FctPoAcaqtTtxN0NHy9DfHm+b/YHchp62WIEUn7tTL145H
ymp2mDFwbFOu0L0IsjDSFuQp3X8ylKeE0ZTAHpSRy6GsUsDkq1npbYh2o6cP+S6Lzfng1fmtZttX
nPn60KBeycqjGAWdYjVW7GWVYU4ULkuRts8GTDog79j0+ZrxZ+wV9dMU++k9esN/0bEzCZpsVEQW
fzpliwlasT/opaaf/LaFxVsIUpdwwoa20XcO1QNQR9n4EHEtniIn1+Gch+Ne0+pbFkBb55EP7I/0
lkMJSNzlhM34YC74D1qqhz8dY2R3DqKw6vvarZt9H7VYe2N4fGvLqt+6mjqgryjX0U8DKbG2khHa
3MuiHZm6uk8eJCfXLg8BoUxumQRNp8+ByKy3PneiU1l22cNQlsaN3bDVpuZ0Av2Hwjy9h3VhHkG4
oUcaxQpgfMgzWBeBSWHp7QZ7hNLU+suLY0nt0THNfuca0oNUEaYBQu3ieP0A2zgrf3yQdQkpprEX
Spc1W2kIZBjgs99VnvtHMkH1vz7SVuRHFQFFeLIXUryvzYofYgyq2f6UhqYVGNEAtrgDelDZ078Y
xXhHR5bdCUmsfq/nWJAL5fk9Yah5Y4duVXhUTYNuj0MHBqWSyxVX5hi8JNKwAr8Z5ztMxKP9aGJL
WXD77+xhQE+MOOgwUgM9ox0KpRWhtj35CBTJfLZuTL4a7aeVyGlMAKXw0NbqUPRjF+fKiKdBxKe4
WwzOpmUutSfg6djQJHCgr3+CrY/Nya/6XJANEJG7fPs6wYFnAPCOqFrk7TxTk+c09rkiG3GrT785
FD081cozMXVYhflt5M7FiHlhgHQCB4gdc+zaA0aftXbro25EdV9Zh/93qFXDsBgzLBtKlnBa+vEO
kwj9YLZIkFyfu63MFOU0dPcUeAbqr3qMH5av64Vui6QMklXF3H1xqDntAQzhCQHI/twOkhPSQGdJ
xz/x5CFTAgOKMjDq882h7TJlY4pow41nUh9svYCo1UCko5WOk9pqlrGDb+tJXW648DjAr8AGxqKi
QmE29dF08uavJJytXYes99MIseccN218SkfcX68/ydZKptQOvQOoAlnL6iS3Z8A4TclKjtMK3nZe
p0+ir5x9zNXO9SHtW6G8ufXmVAm4ZlUZcN21rbBbsOsJulKlv1gCvpldTJ8jbbRPPSxlWgLK5rW2
pXdIorR+GpvYPyZTK9/iZoxvWA9svjz1cEBifISf7mL0duxsKVsW4IKIph86y6nN6jqoW7c84kne
37KQ2tpcVMdoSFAN5A5Y7WNtHsoKjUkR6CKK7vOsGAN4o3hvJfWt2/JrsLxeYviqcDixczg11LP8
uOytJRo1owE9SPH3oMMpoveLZV6c2c1uwOMncEpK077EtQ5JFnOf9bmxB+CuHRvcf2D6j9EBc1j3
3u6q6ozuW/7oWVAIsVafj8olPKD7jiKLZRZ3Y2zPOzMa0XiwsvJU23m8LybhHWPNrd9lkBGPcVKY
gFLcW/W1jQCVDFSRq1VfFLby5XsuFkJ3vbWIIC/zJEBB2w/MOHZOyJ81SiSL6rKM53PTL92Nk2Vr
+RATwzTFDschVL0cGVKS76H4bYEYxcsN9ZH2JXI0pbOUhmQJun5juW69qTIm0AWdNJR9V4eGqPTF
jgETQ/bpUdgZGoFkTvwICqY7t9Yon/sGZyykNpvnXz8kfhx4dVDLwXET06o5JFp33pvJhExbGYEY
BTW2KxPh3F0fT2U066Wrymj8B/VTd53uxnZKd0wHaQHwV/7r2YV3j8QNkfkyo/YV+fIpZzXtk9rF
tCX1b4G3tnJDsHCU7DEaoWK/vt61ptFySQQfLGnv7/SwTP4ICYfvy8yfznHhjfuuNdHynazwOFqd
eVfDlfgSWmiwtLkfHXV76Knyty46Hugtuo4Z3UXcLHdDIosbc7WBUzctRaclfaH2T1JwuQpTI2X5
z7VJFcJM75yh+FtMNbmLa7enWiHPKxcHl3BG5hP5M/PodbQgoFHrj63pNLsR7a6nsa7Esx452IcT
+n64/jU3Y2Z04ZlJzn16dKt1a7RabSCuaAYFvtwFOrGZdShzZJAXMR/HplpQna29T1kknaPQKAYT
Ambv9DD+bvr1P5Zot9YVzE6f8jSRwE/kY1t2RjcpfS7LIJNGqEzuc01aCMqH0b3TO86pH6w/lk7X
j8lM5e7Grb91+v8w/Bphnsd2M0c+wLlpaq2PIYUDGCxUtNCF0T9en/MtkJ7K2IkxIIjw86stmwwp
Bmu4lQSjjMxgNOf80I86zGrLLs89NJX3kWe2j+iwFYQf6XyK9CI+V94i91MR2u8J6//OzfQD69e6
B59pQ4OYrAdrjJtHmkDzFy1zQMSnTogyj2h3ynTrEV9s4w/Eb71g0Qck7EqX692WJQZ2AyAdMyoe
Q1qjRxQRvGNd5OLRpg99b/dmfewzsz+YBqpP12fiq3/Q+jDh/amQsmNVj+pyfzANVmH0QCO5svrX
OIbQC2XOBWcchXskCMTjUPXuvZnP9VM6LNUR0aLxYUnwak2Etbwr3XQ40F/CMKN2MXJFouUNV0rz
XdRXxUk4aWEg5Tr/s0jHPNiDe6uzsrVq4Hhg20GkgrjHan9TGRoNM0e+swt59DmPmxPQZXmi59Hc
uGDURvxpqmgcA88F1PizA5+VDF4/0EabcymPBuiQnZb2+XNVpeUOL40imOHkPl3/QJvvx+EAPFdB
E76aI/0Qp0y6l8M3oE1ju1l/FIOdv42j+8UAHXYjkd0aiRaw+qYWTm26us9/GMnIXVIajZGaBnVK
3bHuQ38wX6QrbkUGmyMR3VJXpEkDZvByJAgX2PpMnMljl1VnM8cZdRkMPNPcUbuxvjeHQvT9qxaE
rq9rpktN8QzcHN/MwpjVcers6LYEQkns1Tdi943lQexKk5WOEwZa6w5XPtvUHEOaL00bdecuEtHJ
NspmD/gVfrWkozprN3tdG+9no8BBzYXND5h7lb35Vht5ReWbgTN6/qGKrAzUkj3tEPu9VWjdqs0h
N0ILTxnzGNynl5+tRUnED2faGoPfFKfZAUOZABw56LHuPGmJaA4TnO+jpjXj5zQu6l3sKT0CDxFr
SCjtSctKSrJ+BHoRyY2AAezjUmveoztE+vvSTE2Q0KL8pzI7CgZZWJzkUEanpK0+X99TW0EBFy2N
KPqf9AvWJRujMpNvMAtIReVdAolhV2lt9NhkyKUPIe7QZp8WO7dF37KWMwLKky4fLZQV92EFIUgf
0y5o8lE8tUOBCKvvlG/XH3HjuyoYHlmnTS8RSsvlXKNFnI56ybrty1i7j2OkvyzKJ3cyRrPv+lBq
iayOtYuhVEr6w76nYGco3i6A9RnQs+ViFZvGenjjdNkILlg3dJyVWgUeGqsoB5vUxO4omAJ6QJcr
cuVwahFiBwCEhF3imOErUW363i9EdQZ+m9/YnFvzqUqxCNAC9aITePmSej+zrmeEDqamSZjUJEXL
t/tLG5v2dH06N0ciOCfVovkMw/1yJKMToEgUhCcuo/IDMojjqeljythCjN++3C9Jgr37/81IgjTw
fzZdPTX//FMoeS9sVYsOL57z3//1v3x+5Luti2Fg0ALFGNdNaNBU+lis/22yCh8VOglTThiJqMH/
85DwxP/m4FL1WQ+1B/qj/Ku27Lv4v/6X7eNJgXs2pBuLi48z7RcsJC7XOCcw7UdATOoCBbtoOKvD
uHS6mZ5aOj7VU19Druu9CUtoCwsS0nqzjQRnHa4laFDsMkge4XnMhVO/hd6QVzdy0hW+Uz0LiRm5
oQnnhW77WtCHszVtVVjxRFzpmCkqfHrc3aPyO2ofu9ytnCf44C0h09ilVHJO0Yx2/6ckmzyEWb2E
FnmXy/Kseb42n/whEd5rqxXJcv7h8758O2Z+tIf9aco8+KSOaqDBy4G7twrEh0l3w8kW2ZNm4jGK
xnsPaWbiFBg/0VrDuTk3KHSdMNeCvz0YTtzAq6G9+unXHwM0Ml+OEIEJW305MdclkjJZ9pRHyAX/
2YgB7xn87jCgE1DJ3WMPh8hpgqaIKv8h1Yesu4+6qfT+vP4cq2aCEvRB2QWIGN0TKlOg7y5PD7xW
U8rOo3+fo+wSG/dO2eGZ7XR97usPVRIt5m9dIjFTd+pZg+dTxLI6pyZ5xoQ163zj0N56HDS0SAWp
DtP8W/NgJ9+OwjEV7n2Vm27x2kcixlIRvCbACaTq2sI6Rgs5lKoKA8ifAnuwQLbvDIkC+GvZouB5
I6EnPWMK/vu+ArEJpZ8lo2rj7GY23GqKzGYS8OnT01zVE9q9k2wXGEP+qE2KOGQ1UUmTRfPHYfqc
iMFyh7PMnQVx/XlJi3cO2Un3x9i5tfySirZO/42tYUS2yejjuTX3sBXKydtr+hTp6Z1eddHUn7jU
0Lu/o96XL29TMZXpv8KttOy3SC8X+4+0LtVvYNk4H9DER22MB9Dr2dsbOeaA2HosQxh2ezhRxfIm
ZkYAfiIzS8sP7ZL6oX/Isb/TQafIjl+LEnaTat0+IZXkr4x5qdfVUc/6OvNPep9KfnyeG4Cq1Gal
Gjq0Sck8dJ/qsPWC3EXdDxXWzut7blc/K3nXOC+Au1WxF/EXIcShNA3PI2rb5BSlGtSkHUda4Uzv
88F1ximo6GPPn/sc6e1PRom9anFvOV3KD0OI5M+HSXfqUJzCQdPSCTdy38xBF2aFhZBmDGE82+d1
AfkiAG4k23Rny5CZC/rBV/+ukk7rPDd2Eqv/zzF6w77z8tzHCEVa3ULtymWyp+ydljsO1gtouUem
fkrrDumac+VYYZhiZwOP0FbfJ4GC/jBqJvaCL7oxOFH5/P1pKR5zRh6XZXIz95hOvW2jMV+2I24i
C04cy1s4NzBeqZ/Fhmbv0sJuOahD6v68MssoG8sHfWpZLzZwRUTGQ9tsK5Rj+tSI+nuj7AULL0aL
gqmfRKoz5zocJSY2NqelD/ypQfn3Kx6M5HiJWvmlkE6V/utHacp3qsxZfS50CWI+Os5acHeDsKDv
gXTTtz+VMxmSfQcWPuftHbP2yzcTeQswma3IlrehKpru2XfC6F+Hs7L9CJF7rL4kQ6FPj5Ux5b22
65q6h6dSG0uMgHMy+jHfspeaGpS2OnAmwFGF+8Wq7Vp7NeZk4LUolqmv1dBblmSdhW5/dMwGwd8q
mYcx6EHG928Owhc8cvbtWWOrmMsvbhkW+Fc0qWzH6rXChFf6p07TjRb5734pK8jg6OGwK7CX7lnC
VheNvLDnRbXz7PtL4ouzOc5+oe3lCELUv9etwu+yJ7P0Q7ELE7tp512eZ1kJYNNwymQ3hO7Yvgx2
Ojig3BK9Q7E4AmE6PdaD1qE73pacFWlQ+7Y2nDAfE5wKMWBF394jmebav40zno1vRmPgXpF0JScQ
+smdnBD9N5dSfF5KTT1yyl4SSTCVziKXfVoNY95Dni15x6NbJyVbCwCPPbwHbhiN+BrYtVzeKqSG
mGvckdLlDfCD+mt4KvGdj7B9SqN68YxkYQlmlDD4Pw0iyUoQHXfS0Z4z/IaS90sVNsxSUoATukvD
qGOxuTaN/+Rkh4P6hxymgulscUZI//22ywTVcH7IajLJvjUXPx1AvQssXPydi8eM/NIjOsBz2nEy
s1c4YtRHTyywchxrZcNaTZtUpL8bWohXjo+x5/B54OgTDdRJCr93qTUl4ftiMJXym3TUes4qKFP/
6BPij6yjKFL7AqElzs4IHjQsqUR2zmAirzyMrLQx8jQPL1VHilcf6dPkrTJ7XZ6MGkMrb4c4qIHu
nCXKOf3ACTj4741ZLPwbV4oFCkuclWb5GNbGjBfB9+8Eb5b7acff1jna82lwh/ffXhgnYdcfAPIb
o//Uz11NQJRZVf+X201R/wljmgS5CVuMRErA1ooJV+K6pB6II27VVwcrYg39XTZGrT0ZTVPI4kgc
5TWvXeuTpznV5MT6LtZ6CBRtv2gPsuujIQ68LBX53RARRzzjmWNwuYeh7NJDk2naiBlClYTRG5Yd
Jg+MH1nKV/m2JURo86G6HjNsj6y6ww1pZxRmNH1MFrdEPXGh/lDKwJwbtY/Grl/mh9qvO/4QlpGG
rncfueqq9AbPmB86F7DoF1BgahnC5q/tM55RNjAmRDlz/31XWy0/GkfUepu7DHd7lsQ4hsg6Y/fc
0RzEDT5J8XvomqVzjosDz+RR9EOC+ad0CnT3QLkYO8PIXASRWSaed+/SPWZDW2NKGEwbNVFnXNV2
Jtec4C7StKCgqJF5++8XGxr39jSc4kq09OQ6uzHil4zm8PjnsrTqvi50U60eC+dxjuvvd7nEy20e
kfMc1T6K51nw+9n7VO/2369fzKpVoPD9kjDJStmajWFN/E2olE4Lk9pR99WA4h4/5naOOsTzvlR7
Ql8MdRendaIu1WJs1f1ZUILkc2X4p6ipsly19b/feuTyCXx+At4wMc890jTMOo416tx0HXTxEekG
WeDudWYdjxEbtQHGoQf69Td3iOCD1CwntR4iezZ45cKDmqbt00wniOnyMeJXYcHDd9o3TsqWRRY8
bqP3sx4uWfMx1cJac/ajLsv6iP68rDidrXZkV9aeFnHaWlQBuPlIGCBB75to9Is5aNmDnrhPQ/5c
PnRd3XBATJpV8gOukah4QO9sg0H1sFUxhfHt6pNurtYNcY3aeklhOdp0GGg2qhPo2wiupHyOINQM
AlE/5EmmLlAbGqsEwiWmKgqPs0P9oyOQsJ26+yjNRquyt4aEmmnww0TT08+xGapZrxe34bjc4z8X
lnmDXguWvMZzn5sY4p1QflLLXJSGupbbAgX66liKAr+153mQBh9dl756iwoSChNZsaStu0ofxGK8
mHWWY4WBrqxojHdRYeMc9lAmg00XbjeMGr+92NEYIfZL0FAfvs5UEbtq/JhCVvg50dAhzd6+hwVG
IpPuz6qdvf7jrAnBZkS6s8M5I800fd5beaeO4SR2E/XQlaViQqFSxg5ilCVk8gyRn2s/6UEENHfY
CEk+x/fYIzEbVHb3tWGpl8xjKIvYdTW1M7xvPFT9BCr0eRECLcjUL0SfqOd17L4v2URfZQsIrXZg
6Ew0+3ccGCW0XagJvloVto5vXLhLaqEe7fuvcHOC3fLcVF3Jo9mipQG4n+M2Z4ugqFvya4wyQY1a
wfrqZnhCaFCt56It1adDs0jtou8ZchXnDo8lYFs6zxipfx2O9JBfKUmeRhZ5XRbpv0A+GmrIRPhg
fdUKUa+ZZk2HEQE4c2k+ZFnUJoBO9UTq+QFDQTd6Ju7Hp8IdtKb43Y9Dr/7H9Rlv32PNYnUn322r
4nerynQSnTpFY0gJzOdNNdwZE24hgZ1nNq5EjUXkGaRpNMhPVMtq4HxAyxaS/rh2bciTSdv6/Usp
l2X+VBelyKEDN/GCoHfRSJMwDBVaYq6nuKP93u6kb5eJ3C0l3A/MdpLRi7OPUzSb/CNfmrx29jhI
ZP1EJTmcXH9X90M+HeopGvkDFe4MYT+ZsaBe+L12Y+5iWorF30D9hw55sNhcwnrH3Egs56D8lGn1
3qNKocP41rPB7t5ZPvSf/lQhJ2tw2CWR/WoYFJe7O+m3anwaoN6UHmqtVH+yMqOy7hB+krl2yMHz
5e+qdkh0726q4c8t9547d5jSEcjFyOMvbSOTcI8Fq1Ubx8Fww5k7skjL9G5qS51ni+vC7lAF9afF
GJpdLuJCa+DmF2qhjCxvdeLRMxveh9+i5u9HNlbSPnUCYhst4yR2HHXG2wPOv/hteOn8fzg7s+W4
kSxNv0vfowz7YjY9F4iNDO6kKKZ0A6MkCnDsDsfiwNPPB1LTI4Z6xKkxK6s0ZZIKhLvj+Fn+JX9W
qvUyjAkSwNLWrqccqh7yCuWNjOBcph6K0ICdnnK7CNnZCRq+38dDtFjIqfVWOfmxZwRYsUDhb73W
3ISBmPrwKVwszo0vMPi2Yxd+i3dle8OarlZNt5Ztztsll2vumXJj5xj7ydh5+5HaTN0QkFW1GH25
nZxyvdQpQBQh46029bp6/bvgZM/zRVd7vL05mJFF32Iq76o9hzbiSuegkEwur+VJHuWv90LJ71wM
rbPe9c6Mh5KDlcZa6dpuut7egLzGgTnfbCeN3kPFTXJx/StcTDKvuRGGtl2jPolf0lmY8TI3YrSp
kMTqxT11YoLNml+44NE3hSXWeqULxjW0Y/S95ph5WK0XMK4+vKnEKzBmJIqenfRfYV5BkQFeU7zm
pAmTRRkvqVyrDdNvKLMQp1oDXjgNAXeGGk2+IaDzkTW167Yl/OSV0dbjvhjcvCvOfOjzc3iIaLPp
HazyWt45vYNDYi8Glo2owanxzKSwuVetVq+D7bdrvPZzTYycPf91Xd7KGEOp1JIMi3xVM8wJx2yT
ukZPZDOXiFO2WbJo4bechq7WGZi8NYoK8lYKpLfEuU+jqnjuDGe95GuQkvxA9Rby+gyUxHj4dbkm
rSHYkCI0jFLEdVpBBo8bVKo5w+1b5oOd/BrznBnrwGZrh9jmUUe9petpgnFic96YqGFQUMwwH8/g
naytBkvr9aYLBzFwQYTKWhMtU6L80uxKYUTZxdTOyWx/nQ18UpeDxwJr+J4udfyD6coewkoN5D59
AbDcJw/ROMvibBGZkSybMTdGB3kgzg8enm4m3XmT0qKwOmTdwyJ8oU1gfpJNIvXXbIL/p7dYSZv5
wa1GwcRvTJP5c5sU1QTpeXGWQ9r2zvKJPWEedFBNhFXicYbLL0EuF81SfNZovJlfsHi36p09MqA3
tiCYJqQmU2tQHZyuqRjwh6vk4uexKB0RnjWWMAQX2TLPxa5nPv9sJaW2z426l/m3vEedJkfYMzjU
jo5kfYS3M/rnSz8a40OFJk5yM6ZifS9VneYsupYkeD+TZczTaOursMbrI1WVT80CpNw7mxsiVo+z
ZWvCc+OadBNxtZZmKPZYuq/rC6Nn5UgewfCqvVMK0yovvUyq5duviutXlk0asGY9b02Ct3rFwCqG
w+QOGVVlGrUk8AHKEgYuLs1ARxH0Gt6vGKW9Feop37fBD249//othwIbu75Vel4892yie8TxEHSj
i+e3+qJIljXV/JXn/nolALeuabU0qzULN5xeml9oG7Tf5DiLAOs+d933/eJADQWJHwxVa4N2SKaR
oG2HnLBt1o+/0pE1tRa5XKOFKpYuv+xpkeU3jR3iXBhXhtlUx2Bc/MLfzqleQ4bb1msdZFAg8PGR
22pe/qKpIHbE9DIoJVtZWJIUdMAelG5xwg5jgDu3uB5sCzFY6U/iUknoWtrZinaF1EKLDVXZVH7i
lfKzVbgQI7QpVl7XIGXoIlR6zQa203VaNCGEWWE6C0LS2Gagb0I7WqsXpqSDeiGXGHJoCSBEPiN+
anIMVTf3+bceRzDEN/vAxSmI+8LvXHySF3Otp8Q8FS1WxSjFzF+RdV7bX7puWv8lLxzy6UOiqpGf
c2dz3S4z1Wv8btCuwNfxrXkUYMvQdLFC2hf/m8Jo1+WopTaJoB0ZA7mRFB5/GFXY+dcob643gbYw
C6aL+BbDeONC2hOZGrG5MoUlrQLpCS+J8tjyIDBUtzIFkFRBX3u9hwbTqXic8i2d70Bo8txYBqzh
K7IWclHPsHkpICepysVH4NclvTadWPYG8iVtTcujDeJP9uB3h9nDthpqJkfHvqy9Zj18QpoN+41A
18hGY3a6NjSk3yrFh/lWygBZI8E25Fvf0wkHU/vBeh8UNIFLXDkNfGT9bQPdKIpie8AbEpbzWw+g
wrXPPcPRhSIaQR7en6QGGuRvIqvHeyTsMXl4WlpB4YckRetfB6K1WTYI0en0KXWtYfz060416/a1
eTrR+Z53SZC087fETaU1rJ5u07posMtZ66ma1kUj5V6XKcm0QWTGMTr3YKOms8KptnXWW7PDBKzn
1nRcmsGbwLArFsMU3eq7By27HOqdjpAvgpXfQlWeLn61AYoCF7BqRwOiIDh0v3p59GHJHPo+WIPI
r2IxHRNFSVENfrXka1kZapT85ag5wP04+/MhkM4YkibPM/osm05509odShUdsTOBpwn7wnDTR/iD
1mgIN7yA/cU/aliGYF8sLYEScYayig3pqnrtO6SGvyb4lajZd/yK1z8YWe1RAohAjFUvNxADXu/P
YgycS9a9aa/Lnn7fyyLK1CT3svRy7Wb2hLU01vKTtj+Y/awjld/mCatkK3MfMN6rkTzg0ZN5Qulw
CnXiBP+7KG9S2aWHvE+9Cvm0FCtxHZtlufYaosGrKKv7bm2m/H3y86q29+4xAFkjZA3IHBigE50O
7HrHWDq0QlAWnaOMijHAyFysEtoq8iQumoZo8Uo2Jd7e18GQo/i6ydyozVzMvd7egYHc7afpas/c
0IDN83kzGUYDdHk00teqW7O3F2kfGP5zpnWodvRxLZDJI4GseK5yZ02do8jgSoDDw///OmV//6av
Jia/fdNXHD0AUhf5RuDz4PBOBzj0MMh4FR0jM7oJG7pgu4HIV52jqIWdeKqz8c5vl47uQSYtKOL5
cFflnQJ3HwbLF6TaEv8lMnL/ylZmaexARpDS2TQO0cyj94XpJb3ceuOkojc+OC0nA8v14cGaIfUE
xgfVxFOUsYW18xQ1qtsXyRCOd8Wk8yDZ9EI7B2/Rvf15mf1F34ztIpqf08iVgpV76L18sIbMuX8/
tOtjgDPC6QC9dQyATunm8E5Ng8tAAv5HSV5zc9wNE4CrDRWpTKtYUBdau5K0vb0sRZ+nFx6DMVT3
dKL1oZJG4v4sO4YgzfaDJ3uPf2Bw6YPdZs7O0zE0QXfi/e5mkcvEK/LputngfBHaB662SUuZDyB+
srbaYmU+O4dSZphgF0m2zoc8Dw2cMnfL4JPrNolOkQ6b24eyKQvvBgicV9wATKrUB6CQ12c5OYkA
6yC9MPwPQNucPCu6k9j3MiTbtyqoHnv8X7MdftCUn5nFhOdYWRaO2iFwKNTeEmTeHH+20jO7HaT1
FMwOYvBV4lQ0N6sJTWnlZftgsga9SxML4z1XLvXa0zHUeZ8swTMjKqGPGgnc+ykwJX03AXuGdt7o
H4Woe7eJx1Yb+RUo91R1cadT+RA404BvY+vyCUHd8FtW7iz989+3LfjzPOHDAAT5FSUduCdz55Rp
cteGZKXaWmZxZ6KWwi3B5e3dOmyePBeLJy4D06ge/z8+GKomuoGroOyK9fgdfdRDjEeMDmeMvq4K
+B6ektQifprtzaqWw9HFVaUELmH1/Qdwzv/mTQYHxFGFOg7c+VSvO6ix8rMxsqJDhkvMQ5V7wROT
uupl4e6KvgRzADQYI0nEZivTpoU9J8xPPnhd/pt1J9SDhVyB/Cawlvdfv6Hwd41w6vcUA1Lt5aCt
YWN4FgbcrWel0x2Wr+EWm+j039NAeX1PIyjbwPgdQA/g4N5/siV1O4Vh2+8hhw3+Xo5JlfxUvNMY
TU2MT+M+tFSzgyjYfTDCP0G8v3009FMWnQvX5MPff3RTFEOtcaHdB96AKxvAer2iUayIfsOAoQLl
LOQC9MuafUqnqDyo0UA7HWPGRF00psni/NuHMKIrB9UdLyrSgZNdyBUem3U2KeJAU3uXRRi1L2VY
RZfSNoz2Zey0f1xCDYrr7597knoQK4EvoDxmr4qFiCScLMTS1mbbedyEnlviHjrrOvzUtbb6NLXS
wA+b/i2j19QGupoOvpHv/v7xp1CK18/HdNGBdAWbg5vk/UYgCSY6e2nVvpj7MhqwLpDjbkTxLNi6
zF82llmYqBTmdgvNWoaecdPANbsA7LDgMkwcuhnxDyWzLWSnYgZvHwq0/vl+rMuDMJuLSs2qz/b+
CYcuHFojyXhCAedgS74bzv8s2jLOIyw81T/GVDCHDcPxI3mc/25tAE6hixOs0hIYbrz/ZLeC4Ia1
BxKZziQ/DWmfzbQLbIeWn1X5yBm4tX4qoh50P2pJKCoh739JiWLfmaBNkOWcLeihlx5ipM82Eqzh
B5fXKTZn3TyQq+uTAYYBLXRyebXZuCzulKCkIpbi++hkOUOPucZmeLYrE3i+Z+dfBBt/78xWfl7S
yx03DpiKjyikfwZSAgmalJYPHo8QfvIgdl+MOGFV3T6N/MzgLFeh6GKmscZ5bdOE2c6Th9YR7XSQ
AMfUTvBHceGT3n9wmter4v1tvgqCA+YAv85pOQ0rEfrymCAakCX8ZkH4oxicZZePKKrF4IVGcCsq
Gb81cqqC2MBI90tdkAftZyArV6jFLvmBM18/TpUVDB+FvHUNTp4tWAX4MEeAeYAU0vvTlDXVICtv
gb2K+D+Cv2NYXjLp6a6laaYXpBbV49Dn9aPRhHO79YyeDn7KyPVgNVP10gk5iw9i3gmNiygMXxyu
DwwY0P6AI08eSZuwLfXIcoWTcmA64ZX8mETKLbee5aR+vOjQPQylL76FTMSukA6rwCf55tprqBqE
P0rZs3wjwVluGh2IKnbrHMnQosk6XJ0rcz8MNuXsB9v8nhy8Pjfo2uB1p31cTE+xeljKqJz7oMRq
xEeichtQZIvHATWpDH03NQf3vdat/tE7KZCVbsrD7JZ2ju6+eIXVG7FdIZXwC4r7f+VO/XmnwT4B
egoUf0Vbgi1/v8E0qlrD8SuxV8zTcVzWqlxBLYYtQ3FjJ2XoH4eB8Ta3+0xe+LlsFprSyzQkvrcL
qmbJ+7123bp5+PtyvdKm3p084K2vLFcuewigp+VtDRRjRFIm2XlAoyjJnbchr8PkimIcDVC6gc0v
AFIAq+v510D9bQY+tB7/KjfbFUFWmCilpaP2zhAZ8fpLRqWTe5xRAOi8ODGQ9T5zI5WbP3w/XNvN
UoVry+/vX+iPGwGqEjJHXJgODi68Te8Xel6giKnUjHa0ykO9Bx9gNjRW66TbFeHUiSZGTzzRmyFY
mvoDG5I/Yi71DIuJOiM3JiHvtEg3vBzNRDElewiP66glqBD2a84dT62doEoxQGY88DbLQHSwdOp4
kL0Ed4Yy1zrOsd/G+n9fkvUr/77FpOuAoQkqK02ICHgSgFvPETMyzuO+ou9e7A0bReKjYS1puemz
1L/WGVBWRlSZER5kONTpRzDR05ovWD0hKUZJZGxnxWa+3xOPfm/Q1Jh3W3AZ+ysdLpAoKxy4f7j2
ZJZXGWIu/S0wHv51UOj+c5auPVBV0wk779HgnC7pGor2gKRbOefb0tTLl0WV+iN3lTWm/b5SEL5X
1h8JhbNygk71SYKwBAGWzJhDtoYf7sko7QzNoEypq7rqywdkrUf9UexfM4X3H8rmwDzAooyTg130
+9XpEe82golCY2gWM7zGnET4j0kOa/CG/vC07FmAJn2AXObKM7r9SXklASSquLcrXtb49bD8W6SB
T03F//7H+jvfAdqBi8j6V9z7//nT4aW5fq5e1F9/6Ep8p0fQ/OxPf+rd36z+5+t/Tl+a7XP//O4P
u1eQ/93w0s33L2oo357i10/+v/7HX1SBT3P78p//8b0Z6n7921LR1L+zCJBx+O2tWp/k1++tX/M/
/+PqRYvvzR+/8It3EPr/CmxE5FYfS4oE8vX/4h1AHvgXvAE3pBuE8R09j//iHTj2v0iKEGZZicdB
yJzvv3gHlvsvhPLpgtHDsYDAQ0j5N4gHJwEA23DOs4+cq8/ZXl3M358wcMeWAAour7KJIehWEs+t
m8KVhf3d6PCHikvDCVwQX7Zn7JOyY1r421rdvh3m32H8p9ffKn2DsnBAIwX/EorZkzMuJlFmQJfH
y0ZJQBn22PnRg5tSWp7P2D23Rz1ThdwmXaeVEee5hl5YVk6PB2dqdStGz1e0Uj6yODlRN4FqxC2B
0hrtKBg5fz6XbTpezyjGurThGqpt2OAQirJtOI2bIsfHL2Z6zohEaYeRelHpCISeU82CjgMUrFus
VhFAcV10Go5eowbrg8vslQ30W2zAaxnxOMIm5Aef2H2azCBw6tqtQ5NOAEQetmZjAgZyWiO8NbRZ
tT81erz9hVVww+xHm6sn1m5Qh99osw/dFgxidx8VdjhepDbSIPvSGyNxO9Wj8G4/2OGTKGbhvwVP
mEOLgh12odHJDlsN81hD29bFYupSn4/091eJyRCsWippfO4yv6pfmiYb7gqMLSiWJqm8M+nqXnxw
Da8f9duikeDTKYcrAkmfg/cHaaQWWaJL35ou7CSASC0tbEqvpmlxvHgphrz9IgCLZekHe3VS5qyf
usZvLJ5JOqGunhSE9YL5EPltTwfC8sbtsHQ4rgMcME1m+4snPy1el5uxgYqwPjSUYOiNGTlDtr9v
xPouv//y7ANtedh0NI6icH3M3+h64DnKLJNtdQHKqyjmzdA2LpmIjOpMH/7+USfXOt+Y9hATCaQs
odD+kWlXlLijqicJ+j23jSPzIX84d6tcL7FsG9F8kEacZHY0wdz1HYAnwMauofH9N5MJAKMUWfpj
kaNltm3fltDKfOeiChjtPXY1k8XzGeip+8Ed/cdHu4gMwUbmS8K94R/vP9rw3dKJwA0ffcPK9SH0
K6AQRWv7N41YWFcjp/m3k+lgfCS6cLrGMIURf+eb033G7u20zUANSKfXqdujYn5obmRf8aa/hSPU
xjlJf99SfNBOymSaGlQEMObpua4a+6ejAyVaneD1BP+yMeZmlxpq/gn6Yh7PnBQ1LywfkqbekOgu
my7K/V1eju5FVQaJt0taOd84AbYEY+FG53M7l9tAuj4Dvia8SEjwdpNdT5sOslTcdv14LN3KeZKR
P51J0/Dvp8gXG93V1s4Z+mvtJdnDitlv3biMEmr3PVpeonCPpsEsxXgZy1JtFBPkn1GfdN/aQY37
1LDK88xZvGuOw7eK9tDBM4v+ytJ4orWe2W2ApVhnaLBWHqmdHV50lH2HcInCT8bqMSGaqGa+0GDL
3MLsMplJXHa6kVvQpKhN5DXyoalh1wyRxCPqi919FthFPI+IdTeDlx992C9YyVePU1ssd+Nk652P
P+x2BDJy6CPln6WqyZ7bof8Z9My4YmSI5SaaiiVOJmPZVuD5D1Gk3Q2YxRFciQedoc7c9hpghRtb
dD+zuG2tsx6wZDx5Zvs5sSawT74uwriD6fHcFYN9SGYv2Nde0nxKqbR2i5nUW65ni3qdei5GEgY4
FkSdK9crbhX6sXde2IPW9nvrLoQ4dj825vgTdL7ehDmS1EcMGMO4mL2pvqMOcuOAJ4HLlc6m2ni1
D15uoO3y1UsYxG+Y3clLu5m9o277ZeNlSX9ALys6DH4LvK52jk3mA8dyJTCwRjKtzPixelC93PmQ
eYwLaCrLZQ6A/FMSFtmXfKzLZEt4yG8KAK0PVpg4N0wux8+VayGfnI0MTEC8XEjfpb4WIQ4dc+Ra
XSzRfzgAH8t24Bb6Ju4KxKy2IJby74X2Lmy035W/pR+S5tAzDJl71YPEIb1U15px6XBskvk7wLDV
xkdZuMnNCpAQZvYjjZN/wPcK3IKwZTzLqN/TuBdBf9aYHQQcs/yBvICFMoiaDrkjizjzy/FaBugr
t1O+N4MCsIkpYRjoPmVTvfpxdhexXSJ2aHSXYF/aAsAD0P59PgR4v9jIQ3bTvFy5gKvAY1njjq5b
UsWAGB9AFF/mNsj7OWh++ACs4qlNz612rh4A6D0hNwyUNKSVwPR4ogOpzS+WCA+oRjibHkWOyzkd
sOERww2c9+lAY1nvnLIAhJnqcSfsgp6vkcycOkiIwDQBHDB3X1ZIYnSw7RwKXNU2tFNm9eAvSXUt
cK+4hbEwX+apI3cdzNcLo/Vpcyg6C85mmTo0sXoUP9EctMcx3XlBlXRxgD/UuEmyTL84IDi9TTMU
EdBpXV5ZyGYXF2E2leU/WZGUxhcxYjrCXxJOCGrNUZBnV20EePSHleTWT8nOMXatne6+nsFJbqda
9v11CCvSf4oAhSefGW3ZWBGKReTiOPqmjWxSM470YuxZ+Q90m8wfXQjGm3Rw6Jbb0Q1ThLFEiCEO
rASr3L8lZrXhD3UZ+4BF3HOduTyVmnNnh2FGYQrsfSZXbEI1dmK/4ngzcsyMrE4NgNL3Ud7Y2fmk
ygQdt7nibxgdY/WDm0VxlVkpDDQk4ofwMq1NjMGVrkVxRKEa1hyOVrrpLhmOu+N1QCR23Z1s8BCD
49cRVz4PGQgYEK6oY+H9BnZ145RVqnYucRQjmaCZ3EuvLb3iCuKYXG5dE7fPrW3g2/SyzLwfV1Vb
uM92R+J4bGe1PNYRRyzd5EBL/GvfT7mVIDYl3j9aWqyNCokdG2XAg11sDL9TqIQ+ILG4XUARNFUM
zKxckr1j9bS5qkqmCPFmDPVvsc8I/U+VHzblDhzEFA0bTufogeDD1TJmYxM4PZKbvn5ZfbBo5KLA
3FzYoCGycxOpnDRHlygUE5QTkx3KdkEtoq5Dv9+vr/x+sp19raRzD0uU/b6UZj27/sZgiplXV1aJ
KTDT8AEN7GAjJz0Su4jywHpnh15FzA7Leo+JUFTjg9GMind/xFNwV4cgMIFtF0VLczRbFLYRVmEG
P+CihlkVoywWYLinx342dkGuxuDgpeiNNCJLg3zrjm4xHPDwncLYcLKwucQEpUiPkQ5c93Ok6V29
VPXEthih2Y5qS5qXc1tO/J8+UH7modylTS/ySxu37+FrP001fXbZmCVI4nlMGvfFrcwVduMsiYci
MhNNE/yb5XTtHXA7czknSLrqHthoaGEZTtp+1mRtKh7b3oaMiVXbwkpllnRojndzTchKhgpel4Rm
juCiQj/FDeKJosqt43LOAJxAr8TmGPYVIl9AnxNXNv22UfOKnYI2NeSfDBllT0GaWztDIMdbhpHE
A1YV8jztykRtBpm4gNQ8/dUDK/lozWN0bOsMqoqwWghTlv+ZtPxJwlY/5+vV+6mmBoojB2Q2CIEL
302mktGpOSdxWzX9bTToZzlCpygRxD8kYR5ii10lMHJmzpndqnNfJ8aDCUPxsKDxBJXZ7TZ01xo+
Upt32Hnl2whlihsRjEDYReRvYQd7YPsRIuwQYaXdidXYTi5js6ePEx1X5Z9dG6ULHEpNYAkbXWD3
YfblPQ5KJeLUcAOwfqSTDvswL49ZGJZOPEBluAo8JInP4dSZ5zY84bPV3/TMsUbGJBWtRpFNny1k
A4LYj1K1iWpfxmblehej7uajC7nuwgZ+ELMniPrWnGqvZ62ztvFDCOKt981O2/LgILwRl3pYAJ0P
9Xlfh/IOoJyOQxh1590i1K5W+Yu7VN29TL06VoxBgNJBWrJ0k903OX8dir7Bo1cOFo7zbthedmZd
O/GctcFNPnUYW9SOl3LhLdYm6npr3HjY0T/CRO1AfgJJ5c5jUDVvHMBf5q7rJ+tnlEA5ymfX+UyX
nG5XWTflRrWGNOPIxLl9EKofY2qrTu4w1vY+F2DlvH0QpVX4xe2g0F6P05yrOCT4UnV6KicFVFm2
rb2wtuO2DjuSIXuAW7CQHkARL4f2QXBZH9NU2N+ctEkuCmeyz21d4nYzRul4cFpEp+LQs+ezok9n
Y9s1oJDifOyGo0571An6rrmFjkZCxbcPYcsx6YpbPyg+1XCeNAjW0X4STAoeRZBr9MhVc9/jgXGe
rYX91p21OjelptXQdUrsFmibxUYwr9ubftv6O9i1PbQUt0h+9KiXfPYsIcONP7S9GQ8AuURMgyeq
4w7aex3LMGvicsj7M/7iMI3laIpyq3pwp1oHvbUfugFJTQy+49ZxuLfGHJgZYoWdGDbu0A6Xs+i6
r2Moiger1EkSR3JYnpx1EMSQGh2cAL6/cx3C4GXSa1Zy2oAfysE389ofw3BWjz0F/x0Bvcz4gTK/
6ZBwPesHLGO0pq27V9M4iR2ypSBODZrjGyCu/rCPqllfpY6fqrM8yqaJ9QXTCA+k8IxVmK+8sOcU
E/ts0c9Q04Od7oT1MA4q2kDOqjeosKZ71Wnv0CVps1dJJT4ViIzAcAOdLzpv3IDXcp5YWultZ8bd
W7sRSJyBhPVplmeou2UKj1HqJgTLhnQrncABL9uV2XgdkR/eSmFOj74IpppwnEyP2qn7Iy5VxWUx
FNVVW1dX2GX13yfZJ6gcy/AGjHq/N/XsnYFngpvpTAGIV5EeMcfI6TEVLki7Iu8uFzPniClbUVOZ
vXHWom574zWL8RxSqOhNaSzLd15WG9Uhx6+/lGJunwFaTgd3CH/YNQkmX2cIh52xOC7OjelEcSWi
/MwVlGNVFxpyC2j5RYa5fzQm3ouuFtYhV+VymEero76q1ZXdl90OsNi3oS/QrdZArgBqjdaDTxW8
HasqO6Mmb3f17L142si2lqou0gDXIjkl0Z2Z2OannhrgaJLFMuWIpmtAnO5mCRsb/8Kl36G5F/zj
qURdGznk6tDos0PjFgwE3DY490wk8CpXeTurEua2DEGGGq68xNrDJvuB0Sv1pKCKQ+EIC788NlPC
OyJr6wtcUnPfgkM/R3rABIpXis0YqrMk8R2ysbGNnL3jkVEtPNA+FFWC/l7xvXOCDO6kEe1GiCUk
Ov18VvtJuZ39gXIUFssOscpeHrTlTN/nyX1s3a44FspPj17epCtD6N4vneAnNVbzMFJHXkNGMdUO
MG1R76bQmO4TlwR5G6qhvQGqWAdXc8XbxVQwDS+ySptCwL8OvQGDn95zYqOZ/VtRe8Ynj/IqPIRj
IvKzvEZjL4Y8nnwl98HKso8W4AV+dW86pv3P3El1aEQLaSlMC4oyyyo+hxqfFXxwum2x6hWaBT4f
SxGV56KxvwzT2N5PmSaPksl4W7dyOjJXS4nZgXWR+DOkQPKEh8QMUdBvoK4JbZHSMZt9kn4XbpRT
Gjcitz/nvWWf+dlME9AsMx+uS3k1gCHah10fXEioitt+bKvvhDKYGpmhnxpcGAv4v0F5vqz6LgBP
wG5C2zJ2ZTjqa90F8yXvdhk7oxtdapn5cE+Lb5TGOc5sQYSyhrTvalR1tvjrDWe6tv19aqYkZZyT
jAaELM4riLLAIErxkEfteI2Qt9mejRBkNuBwqq+uNNp/WinltcuYcWO1lTwrhTSeaZwSxJey3nOi
8RMP8VXe07Je4Lc4ifWzm9x+swRBuWtdN8Ur0HN3KuqEj+JJ50ByLAJFlUdk3LkNcIteZKADi+Yp
67vi1i7K7t73nQI1a6bomTGbNRzl4ioS5GYmLOKzth1/CLfo+s0old/AVBXwo4Oi/boEuRujc0GB
WnNvc/6g7+3Ihp8hsXXVRuDGGuemdQtqqzlC7EIzXNrqwnFleKVH272m1+fcqdFG2WypAvtszJIL
dAxcpvdLGWyoajIHtKLlHHphTHoHmKR/yPKwvhkgJjxHZc8LKBbzZ0ZDg8w+oVydYOluadQlD67Z
m9eNP9qYgZATXtau3e870eKXDoPEP7aJGSB2Ek0HEG/no4mfXgrZlUmc8qpY9dbixpTo/ctAr3yt
JsdtrcfmUDbuEi9u7n9VhWk/L/RiQNwMxDHyfRYsVMG+I2XdsQAvpRs9tWmBYkTlRvfuYrXQ9TFw
nJOqPLMmwMSWLNRhkl1+nro4hKSp1nPcKWu+NEobtjoZovdk2rK/W8UCaIl4Ho8QXFDSeo9GN+tn
X6l6Twe4cnfa6RaqqKD9UqXTfBvK2Rtjw4ArA30WG9Mt7cYhnvui/Fou5aS+MBIF179Y0bi36oIv
VneN+z2qUv3CZTluQGSllwAqcpjKTMBjb5rdh8FFxgYqndlclgwSiZjgidqNE6bTVjRjIS5oGSXp
ZeKH0HcLOkffzCltgzOHYDdgqu57T6C/pseycFAJtyheIqOO4tzye3mJpk8y9E/at8ZJQnZxR9uR
YtNbYd9W6KUJBVac1FBPV7OVWU/5aCP627pPHTftldkV1Qu9ElKOFokB97boLambBKIalI92A2TI
yI/jaw3TZXQGrgHdUEvCSi3dAx2Y3o99RKm5GgLSpAtpC/6rDZ6ovpJF2MEMnBP+zayyhPE5g7hF
8oaZQTeWCFOY0fUywEFBO3d0x09p1LtXJS7M/lU7dab/dagdu7hapmlOdolfhsE2EGZfH2A+rxD+
RYb81owfmHHIBISyywj2rnc/245mMlXj3cKe8GDUCAKmBrbFr+UzgTvR340MdXDYECi2J48dcjbO
3mIQoADUpGH1IiLVL/fBggSIS0wBarZB9GXuDguMvOwiXNIlv0B9fAxuHaO3EYp0MlRs6A3YGf9w
LZRXyPTTUBIMdWUG6Xk4iyE/WxFG1yXaJcvtknuJQJSkcmhpJgvF4zA7KkCcyVZBeISHZOsb21EU
/mi0OvYFHL1Vk8yBX1ahc6z+F3Nntly3sW3ZL8IJ9Am8otkdW7GRSL4gJFIEkOiBRPv1NbbsuGFR
50rleqoIhx9siSC6xMq15hyTAOKo7QDrhB5Qlep23rRW3zXCHuiCFNTSx24s1+oCQACtb92f8dCM
rDTMNqYkXb44qaw9OzQgjzQxU4nE3nuGMtWe0pRmQVosunFcc6bjIVMh5ZM34azVSae9MEa28O3i
av6BU9LyvmUTNFGhH1ujxiS8jTqSx4Aes1rfCZHoNyir6ea578KxMA6H54wd99owsvPIrGm48JbW
8298sbjeHJ3E9Zpu58Zkz03sIb8sMWrLi8qwOHYtKG2fWIyleUstJHsqZKP7ZDal8bXIsLl0QcVu
rWcPb/ULtH22xrw5LQOZ5FzL6O6KfFtN58Zu74xJYPma+94NmjE9/O1WLifv7MhCeHp+WBx0Mm6g
QIJSPFUiYTfSEvgbZAkl5sNgJCnt4WX12kBsszyZQybsXZ9IFimjV5sFfGtrml2XtGa9o0xeZUyw
We0EWupu9a2UkvPMhqagsbiZ8DdPZZ4aT4kUitCGIZ2djDqOKVno8mgc+ATO/uVGqavF58GXfVVv
g90FfPg381NmD8Dv5xy7epbgJqLN5fk7dLuV2nX6xlnT7PAvjH5cPFij07lzVqTcTDTeODQTRUWw
yy13rhiOyTqJ5sEoshA9K7UVC9/SnerJ5m/ZYhIeNR8ztxNG2s07OQlMoSMVD6kloG/OU1H7x23t
LXAi92Y5+lXYgajqjknv6BiICm3aLrWhdKegqVo17dax8szY36a5vp6HbigjqE/aBQ8X+e9jbzdH
vN2iv7MJSWu/+oMBdWQVQINpZMv2xFbTXC8YjI3gonrPrQ/Alyv9LsNjVUcshATX+QgI5TVmU8en
rWAM9dVi134EGqBNdhvFPjVs7bv+JRujLg88vVgq2FuQssgLMHOau7bff/mLw/CXHZQ2jfLDYiFx
4dWWBTI8w566bytWuNu04hYdVtPohzefgPiCorThdo9pX8GHAA77RZQV7xsmOjZT5pa2bxa3+is9
osI6KH9p1p27+B4G4rxJrGhlYUji8xvGEu2xqT/gCOPRULJcv/31cqre4Bn19N7vDjo8rqwIerzO
26GeDDgImWvSGMRGvQ0nU1bOvCspFN2d6ukkMhTCuBkXcpAX0DBqaFOWpeoow824ntzV7NMbC3B8
dyG1mpB7StGzWG7IGsm+UuWGN5HGPJP7SQ61yBFxVjNB0MovxhAzvbyYVr9Lj0I32ncx6HP2bjWO
sdF5NhNXcuFsOjsksgCuYyhSVU92P/LO52Z3Von11dnsnTYlo7lwszi5W9OcWDjac3Tc3tyqdD+b
ULSigYBYbwuAAnbl3lGiWYmeWhkPn0WEGNslvZ3ixGfALa4cYovx4Dk6j+mO8S+ddc1pyXhspb9+
7khXuTTXgqE4g4ie9fMvk+FS1NTdsp+7NCx84VYnZ5M6ml47P4sUVUuO0edcZE639zXH0wwa5VTa
rNNVMt+U4H/zG3/Js2bnSbg5O1Op3Nov5cQ8K3MWJIdhORQa59DCcq8CuHxleRoqTxPRrHvysEFP
cA5GVip5ZLvhP2LAsTPCIRnunUN5Fe8raLosqrah+6ZPOdtuNRDiucMbkz31nZfMkQ3d2Az/+kb8
NSpdKmyoMZhV497J3Sa94iI5zafGXhNaFgxT1ed2zZR7/deKKTqzMB6nHkcvDhRi10OIXqa1wXez
pmyvDSM3jphBBr92BqWEFRgg+4E4i00eTW7lsZ0yW4braKnhDQJaoiJ07OfRvFv2LrBic3wEqued
M7nK4bk1hI7SffU2TEiiaWdThdkyulTK3GSdmi3FcH4goJvHwlgTamINkVZ7O9uML+h8qkXb63W+
+DcanU94KE06ei8l+QPllb0U7itthm69HDRlk5/CZ3F6oCJysG5T+W63iYl//kGkY8fruzTT0Zaa
O12Wdapvdzhi+Z9Mjd2RNghPUn5MtD6zX2XtrmcsDCwKdWFBFum+8z0pCz4oOk7uMqB/vWnXmDiM
dj/DBdIPyMjODWFtNAnqiNhCJ8scZlPaua9J1aewpZAFNpde71RNdl6mjC3SdK/ZsqhZTA1OieEz
UJgvalzSLbwsr5kBo1RWNcUu9Crzpa8I94oSLCO8VAwHfEYEuY8OJTBom1MP9yKrp/uhL6f2E5uJ
Nd8zj3WgPpfjbIdSmlV1aJNKPhc9OnUeUSha5x72wpTjUFedZ1zTf6q6mJ2esk4pQ1Oa7XDlts9/
10iOPlpUXWsKsWcgQ4JPF6oMoXiLq2q7TvViejPylRVAc42zJ5akjKR96QkCJ51Sh/B3dSYgLvde
C2IzytOR56z2am6aLgGzHGldtO1B07S0D0tnKcb7TaemOeglu57DtAntM4Om4TDP+tqGNkJueZlM
DtLQMHWndUG6o6XfhWD2+ZU9q1Y/pdjnvuHzld2rji+dfeC8ZK5QwdxlCzUAM8uMECZVmek3mINz
9jT7S5d8ddaEZyOhvem/M2BZusOqsmQ69qvMI2vTio0eNsEGVEQ1rqErUOSGFyeTO+j3K/2sNkjP
F/aAt1RTlzXsjfo6QYuBhb9SZvHFYc7PQl+AhGkCg6CYodwRu2XajA8put6yLHcnD0RFg3O6XiE4
X5ZyYEc1GFnKda1urQ7JE/PJzZ/2K7/ynAejVcjtE5Z8PqsNyQHDt6oe+xVhVTrnaHaYQo0X+F7a
5tCjsTPOQ5Z8u9x6ZZrXACu9OtBQ066gR2e2Z0mwaY1anyCQdTndkdqZr6pO1fbdBIHaPsB0Ym3u
2KEXV9Kf3e00TWWNHqjVlSeWUCvWIT/mQ9L4tzIRtrj2NqxgjFqoWFyaIi20ckp5ZOIX7BlGQgUN
eiJfhKPlfkwbuBqH+G8j/Dg7Pb3CMq2SLhoVrZeezmnjpmVcoanQ2htLm5ThX2mYn7MzmYJCd4w3
DkvWx++1HR9UgOftu4MIXaC3xoWBouVnEYtDTd27eJX2U1O51r2ysVh9qaWN4X3JHIZ2vsHE/XYr
uUNPfulTPP/4Bf6VtPR/lYT+pDX9v1KX/neV6v+H0tIznf1/Z1qHDZXPtxxD5vf/QVqf/8bf0lLX
/Q+fLQRdSNmwDhA09j/SUs9AdeqdIfBoGPl0nP8XKuozt9pw/oPtF0E/IzwfW9TZ/TM0P5DWmv0f
3MlnTj9bSgweOmmA/0Jb+kGghDzxHN9r6XxuwL384h8wLKsVGv6VHXi2/Wrtema9ii/kPy7JfxGQ
fpD0nY/iEVxt8VVDR/5LTFXuwePwxqHaYZfb1V5xOS9ib2TLdTkZd//yUC6vK6+JTsgYYd0ffZ/J
YFkj/dB8JxibUpIHfhmfUb9N78W/P9IHqR5pED8f6YNk0p313N4g3O4m626278vl8fc//4dU6x9a
QA5AUhp3AFsHid/coZ/feG+Uuap6UoftRmbdl7P/zsRI28zNF6/Qqu6aWLDG2Tka8K/3qvUWtA6g
rtojtIxh+dyWdHwE+81mHS6oD9V0aJZRCAYzykZ2A4bbiu2pT8Y/iEl/eaZcg2fdMZAsI0HDxPHz
740ZDJLWWsldPj2u1S285KBu/6Am/PXi88CeSQp0yrFsuB90kuVi5dU0cIyRcezinOW7f3hmP7pB
zpefN9alLWgSUgjE/OfTGAWw7mVL8h3T9jeaFjGWyKBQyWlOpkdft9FSGUFnJ5FW/+EZ/qBF/fvI
AikuR7YQLv58ZL13BYUkR3av4DteJbfqlN8u+/nLHx6wX17LH2cIG/8sojYt/awl/IfY1KHViWrF
z3dW8NIF7SXNy3AOp6gJ8d/s0wd/34f1nwxeJj/0w1MNBAPJNppjU/Co/HxQJtjJwCBB7mgQHptr
56AO7KlP8to9aEfj+PtT/BEq+PFovsOpYesB3e98OEVNKxhaCyvfzaG7t09YXK/7ox0uwXcVI4GK
p3gLl5j+TkiPIy7/cLLW+cf/eniC+VDYIj21PjxDVFuC0sPMd9nRPXWc7HKRHN2jF1FXHrS4uBJ3
zh2JGWMTMgUPIeTK7/K79mbdetcwao7+kWD5SL9ghPaHK/PjOv/mV/voHENZps/bwJVZUibvccrz
PRyUsfeAdxNsCKMPr1VNLzio7oUMBvmna/NBcv7jKcdXhKUJqaqOufTnBwHawSIJncl3VZAerJ0f
aTvvZIbzwYuLa+1Je8ov1E3SBvxj3yY39s680I56NF82D81tf7IPa/Cn79SvqwqbzPOyRaXlEzP4
4XYhtm4FFWC2UzjFsyv4HP2dNM6d698/lr8eh28g8WTIc1laQGn8fOrAkpIMoAkrJKl0zCTpQBUE
v1n5Ev/+QL8uxSxEDpM7vrwm4soPJwTVp6Mp2HGg1H51KwKKJt4VYFUwNX9/pF/WEhrMyEMNQRqk
Q6l61mD/cy3xodV6LdqoFMYbzM0YojcSt9Cq//SF/+h5BGTBoSj1yQI+a/Z/vHT/OFSGISBRw6jF
TlDcrdfqRvum7p2L/qY4+bF3U9zWcXezPUL1rl/0b94fTvSjdfx8+LPBzLUNQWYXNc3PZ9pSRmnm
DJhG7dpjf0xOWUgOUlgdzV17XUVt+Pb7K/vxYXFNFkqdHbxHvcFS8sGZYNAkZUPLe4IeLO7zcHO0
6PdH+HjvOAJdRMuh1kRQjnT85zPKiMSriUdA1hg2oXdbHpo/CPB/OQUYGBhM0KUTnQJ168MlS7HO
dWLVUF4vpQDIufmBreb2Dw/7x6PgGqbGBDNCqcSS4p0X4388F1rh9uXICD5atS3dQRTNLgqyTv7l
uQgKdeJXrLMT2KYCPxuY/3EUqSHx862ijE3GzFdSGMkd0MZm//tb8su5oEnU+Wrh+2Tj9wtnx2ec
iNKwqeJaMhJGYTVDaOiTP9z4/3aUM2AI7QtnRcPs53NpUbgtPWiWeEmEBuRz4P0OTUV35Q8vzcd1
iO88KBakAYSfUFF9jKFWs++niYlMrJ4aERhmV4ebDR8yr3T7D4f6b+cEKYDi0NB5oj+GpWMqUE0P
xTaGUNQ9aqMOcaxO/2Q1Nczzpu6nb7uL2J7XkfITZBRLwocyl4yrHCpdXkRJkpY4p2thZjdARdXq
5RGR9PSxGGgKFAIt6CNgtOk2RIujVVqgKTk/lBu41ghZMombhaNvxAahVEIeThTGGrZidt9p01o3
FMLGERSz0vfpNBjfrKwBZISzRL+VrtU2USYQy0Ur0Y07cDibCqTtTIziOrNfATXYCH3VCIUxyDNr
VEHGEPzBZaiO4K2nzQWWdC4vuk3zVeQreOyxSxo1nTo1EubgStQLF6JCixLVmUyZiEMkXz5LVKRu
WBVwo+9RdzH0hqqUjYQnWPiB4eqpDKkiWRcjv0gxfRoyzSCmVXbytizccdmjCPBviJ6eH7xi5RcF
RYOIO1tsfsVl6suvHfMPXMReybNfJMlwh3jLueoSXdGfEdVZUN0KY4rcEX7QnouJSjd3y+RmRNRa
0ss06jYqMU+2kdKmdQwchLdvVtpaAu3hLK7ddpzqeJpt4gUQGbufplaehURy06udkxnMoHHXN9dY
r0iSJcnM/JJ0Vk+yQZZaTIaJbYEH3qt2htPVVwN/Gkt7SPszZ5UGI1xHEzC0ywatwK3XeujLslVt
DL1548kwBsdOfhQpKu3prJenwbulqQoqHll0pgwXgPD6c/vSWehDzQMzOb0PMCWId9PJhjaEaUEw
5yhGpcNsHWCRpb7c5rDCyrciTu+1lG+GltwWNMBUnIk+yfNjKZBAyn0/t91XSTRqFdRGpfJYaP7K
uM20Wnq7G3Mmf2i8IZo7Xw04Q8CiRiNkQ1QeUAy1yO+n5Tkrthq/J/q/PpK+RaHIlATklQWBE4lq
4S2BCRS9jNp6Vmso8xoRL13b/jFtQcUGpg3E43JaSVOBzJy0+UGg3fViZ56WMs5qnsCg64p2x1zV
3K8IqL0A2K2LgsuuxzYEYZ+SEsP89Isw6vqzYVflm4k1iHwSnVSuhmQlrBGEb3CHWeEOs4W4kHd6
cw49w2Ejlvzpr5ULfy7UhPBex9wXTZBib3jn2QKmstXJeTLc+Egyq0LNUzCg9RoQMJKRjs7W9spd
allkxMql9KuArrdE9yTQ0kbjrHfPdJhR8gZ+66NDy6AaPHamw+vVKQiEYddCyT+YXZuTHDKyhgbo
nBtoyubkX7RlsqYB4259DNe67bcra6rbG4mYwgt0LK/LPtUWdPNLyoY8qNkHvQ6yytNY70oU0Baa
PcZuua4hIhTIVtxNgtuC2Y0sqkPtjYQJtXK5zy1ZtGHSrAj2yGk3mMlJT38uzAa9jyYW8WjO+fTc
OhI9UKrZeowMppjwWVnlHijCeA0P/BymwqW/dCpHjmHjKPU4WuZ0R5YF876tdkEQdRVRO/vOlupi
gPW/IQ8U+ncTrdMczmIQ17KlpRBZmj8wCwTkudwzuGEGHjFBd7IjpHMvD+Way/eC4lonox1ITsTz
xrexMzEFRcZkVH3sjM5qMuRIKyTdeTK0wYoWB923PnZtlFTVCVPrcu/UhvbJHKa5iiZogmYMzNb5
nuLy9I9YJjLYyr5yIV2CmmfmRHFTx6UykXm7dT7YsDIrUw/4jhrXOBjaDP22X0/BUtPTDwqrAxCX
ARk7a2pF7UQj5uwh0BIvAafT9N0WQ9dkHrmmkIUiJckHxnUxgTPvs4QC185aOR5FliT7IT2jyhgu
l+irMz9/QdPtF7GPB6S6JnCxui95o5Cdzd26AdfuxzmUU4eCBa1LTnz41BqsStsAfk+mzfA1HUfs
gEuFN/JiXLPGRDRgLNSytOS/z+TX8KrJoR/B4He0zb21HxF8W9Azd1Publ/8ofUNcCd+l4Uo2JgU
0OM3QobzJUcmbQ3vizEl89WMzLGAZW+02fWYesjG7QraN/l5VpsEa+HnJH+Qi/bEJBmrkAUQ753x
XObGvOmJF9B3T4sjZlUvjSRpD+d1cgTEsaaEI6Ho0ofv7dqdXasaJl4gSYt1W2ZMfIKZMXwVAARD
wSepod9Gr8pB3fN57MFrzo4XuRlR0IG5MAkP6nxEsVHYxFLzMgugxeaqM21qBjQ+0LLo/IdD5TfP
rpCK6BTLWCa0Z6kkKXh0zDaYSlNcsKBMPBhtxZA30LwCSVrKV8KfntORYSCqf2/lQ+BIJI5t0rlF
CJonfyIJjoUnmdPmLRm3tOazxqTilC2ut4VmJ3VxMIAcypCth/0Jqub4wAxGLYjnHONN+vV4cU7d
AcAqeaICuqMaxjOjmm8mr62ysDVn623D0sjskC1wFxKh4k9oh/sEiGE15g+Iyjuk2z1gA1zyA/gY
C0nt18qpxXfkIEBXTDAXgnImXazAn3oKCJEt677pzv95Hp3mmy9Q8CDgOpclg8E4M7AUppdwRRrF
owVCBWxlw6uLsHPjHoeWO2nPShgb5g5EJNYuw/r1ojUCX5mZVyZCONR8T8ruWXnPiWRkEyy9fJmW
hvWn65A2BpwJFDdk9VyMmXn/AfFZs6Ai6TY7hjGkv6NbHJDqzHZvhgOt1jS09U099ww6mRpqQwWQ
2TbHz6W55UtYedZmRw7mqHvJh9aIXV1O98ky+nqc2DbYEndjnRNUi1/tHElC6Ikht3kZkG+/SX3R
Ictqeuumge+VdXvd59PioV/PG0QddIO+9ktlYOLilTqOvRydkIXV+VIWWPfCUqnsCqMw/kfRI0IG
VFiXoZgN961W2fyaO6gXQuLc+xpBh5PcNQj6eb6BtDzkrkM0VYoycJcbhaN26KJq87Al/YT+KENe
hmHKz8aXCe1o96kedfFOsI+VxQN0IzMqZ1WN+2GCCs4QcLaG/cZaYcXNbNmI5zrqQbPXnSpsMyff
Yp3mxaOPdnfbW1rqPBWjYtMN4znLdk3v4kgZ3RKdg4Wui2ynQSy3uI29+qzf7F4hJG8qajWCNyJn
scz3LltTnkW8GHXszolDtIeU0+VowOVBKFbR5Z0xuZElYfnqouTAFzzsUx4ZruwQ2CPfsnZzWig/
dkpLvide27u7bKwTpAqqXXck8iW3oMEoYlY8N59dyxuN2xy5TJEeCDTou3fVocx4pFdurTKkMNJP
QLi1160yVMMs01KkooGuQecKD3sbDx3IPPeZfRTjtizp2vmKTDavvbaqNCk+TWp01WHIlDnvC3ee
rGBgZPqU5bT848Ejmy1gs1Kv+673yOEGEW4xMy/hsYfZLHGMFDm4vk+e1lM1rsSz4ZopjRVxZwVe
PzKtNHulVex9X5aNbxLQ7swgkqUq7M9K1EkbVsLWn0mLntNjbdSbfmWBozdOjAdye8Bfi0aX2JXB
5N4j0emWyzwpiIUMKz7XlxuNK0pypvN4c8WUa9huJYxvPLm4dwmkLtx8/TaZOEfijTyqF9Wn9mfA
kFa7L9jiYC7OYbBdSclKe/DVnPSko42AL3HT8Z0n7cRTJk2cXBvzvS5LQ31RzoSByCSbbEA8n/XG
U+GNngxcFLbpHjdXld6gHbPmg2ZvrNbU+KKK+9Fxtx2xAtN8cn3Mu4Gxeu58soeOLGuBEo/Fx078
klU18R9gwm75U53W65PG0NXfJ3MtttNSa/qrz6gdcaDU5/lADoadhkOJj3sgPC2bHRhyqZ4fO0ZD
2W6sNqOJB7Wsxie6apO4NpG/4jgwsRSHuiJFBl3vhD9M1KVh38lKb2HAIqwVKD+wQ3w306Je9nif
luVUJzikTtKA2hjVNR/nGxtVmbnHz2w698Jdpf5l2vrBxrumEVEUtEVROKh69NF9znVuS7TNTLiR
GfJqXA36yOqrkE70X/1uhuBBs8EvgnN0l4stubbT2x6PH0F4PMczE2+CoAJ/LJci1ueaebfckDXE
Ona1NMQaO/DqWAPuLQPT/MCFXIqEbV5bJ2FP+AmCEcG68zyOSYm2VjXriNGscspLJEuNx9Ckk8Ce
K62xI9eqxX2t99vd5I/eLUpPq9lXrt6/OpXYxpMz0V/51EhiYoEy+Nqe1cBHLuX3DQ7hoVIGNoQG
i1knlo0vnkO24LM5k1ZwKCazmeMaHh8x1DahYXcke9QvVWPiijG9xH8ng68tT/bG/ggtDbcqEtxO
/SQKwOq7ue9T42YSfYGdkrBAqmpcqIUIcl8rjTICV0zyyKSRMsN2YKmmyMt0Po1SFPabZRVad+ra
JLNp6eOLmy+w+hBmoXK7pRLUyWV5IHCNLEfX6hVCXW3gYVNNlqYo2b3MuWnK3EgvBozFWClzWrrY
t3IUc7Tim3OJo4MenrA6V2NysszSsz83NhIX0viAH9qJSxFCmO/nBNuxBQDenR4tB8LCvUPiSxWW
2PO+twk75t3md8MreWB4sbJ63U6ll2vF3krH7b5pp7YLbZml35Vuzz0Kzaq03qqhmTBbz7J6WjuU
ItG25S3mhs1MQziYzAiKfmanYtM+ePPQUMkjVP783RyI/QjrrHWaJxMCzhihqxP1BTFe2rNGLeUf
FyKfWjK9yApkL0KsxUU9LilvtDEWjza8XvTFszn3t/SXssfSKdPmZBQCXyVcL6kFlT7hXam37svU
JkhE2aJ2WMrRjyYR4FGilybyCzQ2z/YCi2iaKTxdF2X04bxCVTeKREkyfPp2NsKqn9hFrIu5XJYV
ywemcdTYYcnXhXMbiklQ5DfGY1axIuBiwlJXEJ6UIpF1BnVlG4tb3y+DqvNb3e9r8yS3TQ2Xk8Zm
pA8st/PTy5aAtW9oCQXdFLBKblzVbBmitGpRQStTbDUaQzf7VLFfUEGNaM0CMYccPKTFXslwIsNB
i7tu9uA7kuPKd6XpbPOqIK/TuMhTNquv1GeFf1jxvYFEmtpJXa6GU9+OZYbtBxeFy05uwwxF1Mba
169Dn7q3rguTDDj+4nUUH6bxTt8FXEDnDarHpCwzABqgf/VoG32HFYXPLFE/o4Vrnlqf/TXfY3MN
tamepoikmk47KEpOrLok39K7WMENIJBMdJDX7DxvV5NMmMtyzHQQg/i03OxZZGn7sGaWJolR1Nhc
AVQonABrhT6cRKoSwAcaqZukaK4ucarsC6bAa9NyCRcTgkmES3tu4E05/sugPGwAvUZdESDrsj7P
8KCe3dI0n1CFITH1hASE4aDRwrWNSGw+SFj6ediqYitvAfbavAHWMEYTDjMcmHbmbgDfSYgJuejg
URLNNbegpF+hH1N2UThsVOe9kp73A5xUpVdmjj4qGEijWOOxM5U8EEjngMrSxEuyZcmdK5MkubAJ
0V3Q2XVyv2XazMhrLHjzEHl5XsBeZqj3PXv3k2+bizoNhcpuCXBFtetM9XbKiIzREO3W3CA2GWyX
W661HVTlQDsPV3D/kE/om2nF1XA+dEwuL2k9OPf2JLb7BMUsv7hBZkBoopfGgyfn6Wtrt8s3q6gc
QkDpUU7BVOXDkWBEGwiiwUsUG2h8H9GP6M8WMnKKSBNSYgBjr+MPC40fRIos2ZG9xQVChUgsOlQW
wj8DsmOMW0vUZLtoEtoQCvSuvZ+hHnzq06y6WeBz4ABRevHkr5aOwr1Z6o4GNSy/QM8ScQsbtF6C
xRLpXd/h4YhIElzf6hJJW1DPqXtVjDrVPo4SWnoCB9p1XibK2U9uBcV2kKM2YJVGvxH6bt/fzrgh
m3jpSFwZtkV7z885hYGXWXhTgbaaZuQiH8b6WugeDVaPeQkCdYhasZOpmv19RoOAgiWlMzO0pFCF
7KP8+cTrs63cJIOVhTxtkSNZraA1jINIowLzSBXo/dr2gYcB1QxIY8nYR3Sp9PYmVQOFj4u9HoDK
/GKQWpSFpM2lB3KN3CwcetO+x38qXsbJFeTMSJubS93TvYtUY9GTpNDAsDcTmg5Ih9PvcrKHV7/v
+jauxix/dzGH06UGP/OoWn957jK9uvG7cml32kxqHA6EKTt/n4bvdW9pz9M4d0VUNHIF2p66zqeG
ycKj06qajSOi+zHozXFr+VIjSY0xCDg6/oE5Q2mXrM2TouOqR7lR6qe8SLAhQe+lVjOTxHvtZnui
m5rn24XbdWh3/Lz1TyXmFi3oKAuqQNXbasd8sKk+Nmv0n+jU0bn1/KF8cQebLChS/0gzM9ze80Nw
DIURlmnfvA4YNlfSuRtwN96SdGuQO7S6AgCkHaY6b0U3KZap/kYUtH9EekcWCQALGiVWSdxkvK11
/WnNdQwNC0g7M+rZaecROZDU0IhTIYEQC1BmJ5/s9HtT0L8g55YPfqdn4kGm9vwwjmaFEQ3mb0wW
r25EC8r0lM1xRTJo0pQT0kvsXVonZoq/Jv2aEYpLsT9o8t4A/BGXVmef3D7FkWvVGYr7iTkUKvdz
VnKZuDMOAROhspilvKk8z39WdCDeEWUOB9PUrDGms6xUaOqC6Bj2lrGZ7VLXHd3Q8tv5pmFH9rBl
U3lDny25VJgDQXZk5fRi2vSMdoKv5GlLF/Hm4DwXMdInq7mwZcsiszVye+g9pV+ktWdcabPeEoOj
ldublnm8RLRoh6d0W8bnZpw9mmNoyL8SR4iTxewF05DcduQl2/kS0RYd5jQg73BGCeFvw1fCXWxe
WmEt7z5tC36aHJfHZSoIA0EFbI2hvun+N1thNAl47/o2XFgitwiFdvNia3m5hcaMqjagS4E5zu5m
cW+NbGL5qrXjVaVlW80zSjER6NhOSgpqz+5pOjXdsVyGmnp66qs3vD7is86EHdEBvJqHXB/qR1PR
z8CPsFQDMaeLIGsF2+wULoQ8ASiwlc44hGDEa7X2gxPYLZXwGaXhv/hZVoOp9nAxh0SQdnfYldtv
KfUTKVC9PLcpNFl/3zAnPYrV75+ceal5M+3sO31KlriE0Rfhtb7dX0L+qF8rpsR14JCdtcBpNqwj
bCfZxQSf5Y8yG8AC6Y0p7uxUsg/OtwSOEiF6vI2pDoJj5whtgqzkzkKQ+DNbbdx2hkPxm1MjhCNi
27c1NSE8idav3jbaHbyrs9gI7Wwlqaiul9Uy7PvM4lVKiuEVXPaCs9yfAGCUjqEH+Hb5RJGnnRK2
YRr52euUowLSoEH1EMN9qCx5wbdcc+XZvOKa0+3cGVRFeA6xJ+M88T+Jxq8eN73t7LMXNvm2jEwv
QVxgG2KsJXx2aaat36xW7TzbxNDSgBmM0UW8YswO+nnfGHCYzxnquGbRPKTibNLQ9+KJAKoA2ioL
LJteXoz7Idni2WxkFS3jnOsAqsaacyaXvIpKLqIipHskhMfH3Y+cncwyN1rclczyZGqzPGaymYwH
tSXmEHo225ErVn/3b9wralooqbd/yXX+SeY0fxmsoj8QTNYRVJFTQmrMzxPclOmWY1QdjmWMVkux
lyB3t+7GNuRpsB9dQ+6JntqhHgDV5UGU9EPNGeLRuKAhd01kWNTZ1xZtP6bdZPOOO2c6TvQ2e3s5
Vt4VivN/PZ21dCbbNpRnXyDI+iBI6WArGf6oyngDGvaEbFRc20LTdr+fnn8UNAj2mi7DZjqijkmL
43zV/jmjH4RtGpsjY4fUvwd9JpCKNoE4epR+sVc487/U8/w43llMhxxRty3n4ygYlC8ML1fGrdWz
e1/xcqMudIL/h7NCWMnfRPuCAvjnsyJ80kLqY8u4VjraMVNrDzYwmIOtDdahRfj6B3XA+dn5p0KM
gT0oQddDacxA3f5IL11xyjukr3v/h7oz6ZEbObv1XzHungan4LC4m5yYQ81VKqm0IVQaOM8zf/19
KMPuSmY685ONu/hg2DC6Wx1JMhiMeN9znrNKphWn1/U7uSP71mBLT31Zuk/92LtyifPpzJCwprk6
dO5T7sHsEkMY0n5Da22VZYG7zSTix826EisNEs2VqzsdinmIwFbmA2IZ0PuP76aE698w+kasJBVi
oF4ALCs9mpd9G197cHNJAilO9m/8ozrhhZkjx0OxrGAw4HJXZF1QFfNxHa7KAn/2H75c0zg6gnCm
Iy+Aqc50PPGgZR6x2foq6jRtK0w++JD71SsCmNNpoekIeWzUXuiSEFkfX01OsJ2RIihaUfvXnlhw
TbZVZNptIt+PvjZxSsNCa3r5ytQ4vYk4UWiyIJlX0Kz/lmV9fKdjS3G7gepRSojchuqJsitE7l9Z
Oc6NApsU0bKMlsg2ZrcwCPkImGOkr3yrbPciAITF8vGn68Vv5dq0BILbpcOpzTREoo98NbZDfdUi
zuGkDWwNj/I1Guh8FWQUZIaGCqYCsQNKouMHFdQcapo611ZGOfb0LFzMZfaQLigbC0KPguLh8vp0
5t7Z3DW8BEBPVXOu7BVdITrqkNpKiZVmU0p2+wRWqP95eZTT6aejP0L2h9Fo+vZNv+LDPMBAm7AF
ZBQOdep9IEzNaURRvbipKT2MEU2gyVJkXJl9p6vFJFFlqTDRSrPAz+6l3Yxwo2JfYy2EVml71E1d
vSbUt82Hfwz1/8Fnc9/+LOum/Pm322959bdNk/74VsNF/1+Aa58k7f/eU7P4GQcj0+IvR830z/8T
1m7+HQkAilZezgm6Pm2Jup9V/X//j2TZeGOESewSan1E5vydfxpqLP6QDqQdWymPD3/Cvww1v702
JofxyW9j2rb139hpSEqA34xlB4Eqfpq59aFRMeUbmlw5teTvLN9aBWmJp3G8skrN34Hfw+CvQKOM
utdSZrNxGAvbVsehchpJOmS1vMHX7Wo/tN5/iPXoyuZmnuiI84yLEpOOmHnPwj8bLeKSFLLUKscq
zTtPwRoYFN2XQDLLpZkk9rLUc7aecrHQB2VVksdCgMtXxU3IWwhu8xF5CmZ8w482rle98/1/qSvp
9cP8OLMPnsfd/OM3Wuz4BB8lVIqzVUHpNJc+FNoSeAsAYRR0BDm42xxJ7QoM1DMImZcCmpHwpKc8
UtFgSTnKobB/QM10I6v9jnRV0CMiVld+kYFs6pMrD02dPvMf91PTfWSO/U6RYT89l0j7cC7HyADn
pJl6A4phWChNuWlDjIOEKu6pCX8Bp04xE7f4GEJN8/V6gXDW6bVkW/q0iWWpefPL4muXps9oBLYZ
hNeFCcxoffl2Tp/wk1+qTTOYN82Ujdn3SWJRNWOTu+mpeuLkyVCtAzCwCw0+bpTZ5lY3FFC0JVIX
Ou6ry4NPj+pkcLZlOIem78jc2iM3Vm5Ebl45cRk4MLt4j6S3y0OwEBwNIdj5yZju2PhpOKzmpxD8
Y4E+pZY4iWwdmqHaBiJylMy4YlI6tRBN47Dl03AKaGxqZ7MSFHMyhKlfOaVd/qQ6kt9WJJ2tyQVM
V9S0YgeaL47kIfZWY4Bdm9Lo0+UrNVjYTi5VwW/D8keSGP/h73/4XIokNeM4kkon0m2AdkHYrWE4
tFCkh2FTJ1kp7T0kGp+DPJAowbvKmxcJWKAxqFo+5kiaCIYKfrY5Ieh49DMLUafW79g8d1sFr3a+
MYRUfe1L9xbE911emMktihHbUaJ2h5QyX+Hon8KOaQ8hQXI4jt83udTQavIwc3jmPYXpTR+O7qcs
q+lYht6NzV5my88gQ6ts1xBAxMZVeu+FggrWHdoQy05vkE662T3p0uaa2p+MvjYMl10JtQpo7E0X
SfGa2JpdPYlQOvoISDO9pV9H0mepkyKciDhePL1/1xOSdxHZryyXU5UBJ13tqF22tX1DtMWVF+v3
zu7j5J5mnqDRKgjzIR93PvMICrPgqVQl8VoEpQFyiciX73waaMCEWLXSLniqkXc5RW/16SrP/cYx
01LfIXqQfzaBeG0arbvvGlCPGTN7CdHTdKqE2j4sIQluj3dbtWLhlR4LMpcsfUZQgbq2RCjJmcP7
CtKHAmjYbPmIiBVYZ9IHZevX5Wl37gUTpvi9Y5J5WrMTD9rkXiCTKFlAKulTTFLvrTdWL9CGfl4e
aDpZn9xPPt3Ij/kvVtrj6d1RkSsxzpZOLsfRNkXFDJ21jyXKdDKrFhCCet1W8VvIPPjDLeH0KA3k
+ejHiCHh9T4eWtayUsnrvHSqIIt+FpV16xu98uYCvrsy0vxzz0iYhNjNW6yr2slI7lhRx5Dd3BlT
80E0Bfz4WH/22Gboow6fO//xxzd1soRg0SNthiCK6el+WDMUqXXTLpJLR6Zxva7grJDSTdHcqFdu
rtzqFNZr+t+XBz0zZRgUD4JJGWt6mseDSlkVxn3QlQ6i0mhlG+GNTuMAiXB/zUl/blk2VNjqkw0R
W5Q2W5ZFx06yINSSFkv+0xuib5rZjY4tGuiwpbei1rrrwPsX1HgR/EXf/4MLJYWCnRSnJCg1xxdq
FBbyApt5U2rVIhHi1gAmWhX9lft5ZtIYqk4phV0yfqU5LwAlh1G7blo62Uh2mDqmr0EZr8B8AMGO
lRcMrfby8oWdOqPIKOK0yTcbbwSlt/m8UQoOmqVUOGpti89QEpYqNGbUTqy+Q/w0DL2/IkYv3xmd
Rx1OLcM3q8rXXW1kG2F0484f/kkt+LcV0vMP21Y5KVAKPN29Go2UW6nn87BdeVObjU3hf/iW29/L
nra1SbNvrcvNg7BVNOi1VV3Z9Z19DOSC6aqQcfvNCwqmq4Wi7Gxij7vwqUY35iaggoz0boD9AY/J
W11+CNPcnS2IhgYjjh0Ha9JJ4vJgSB5fIIBC8Wjv1SL7XAC5uzzEuUsiwp6PF0ct6lqzApBnhE3s
jl3heGBrNrRe0qUKO3HTKcMXUJ2HRroy4MkJhAXQ+DCiOVtqPdtPiRUZGDHL3XXoSu09nZ5wlaTt
t0rkRHSUZho6emaJlUnLS7CVa4zojcT7u9jItzYpGI5rVt/aRL3FoIhijI7SNjSDK5+jc4sYtW2+
7Hj3OQTONs4DEYFy2jYF+rfw1SRXs9Nw/Yb+4+UncG0Y9XgJiRqoj0bTFo5RFfJKqiMi2CGSuzKq
88sjndk+YnT864K045GyuETggzzfwYT4HVDlOmml+7gxXuukv/aU5+ej6Sn//s4BYeSg9PtN/vDZ
6fAK+3pMQnioofNKdfDLtgGtRrmrLHFLn2onRfGW1mPmAFV/unyh594bYrLJf6Japp0Yxbs+CGi+
McUSNSUNwLDa9yrp8y//3SizLw98/1712Zk5AyIcagXrwYuvHDrO7Igo/AEcoVJqc3ibzY2epB2X
fITcgd5322bdm92PT0oVPmAjeJaLBLGtTcfu8nWdXWXp5nDnGJV+3mxNSI2Gpmtu5o479khQU0zl
4/CUsq3d9SaLH6TjJbITBaBPrO1cRX+58gOmN2u+7vE957qpq7LxnJ1zwn5we7VPeH658jUr4s8S
yMKlQb6b4iWf+iJ6o/36C+tGuq4j+okJ8SuXf4J95q3krAysg6A+IRMlNntXAqZXRFKsk4nSdcYy
/hmMylOb9uaiFJK5QNk6LIUZPxZdqe2TJOqcuiVZLdChnnNOXVFMiR6rwfUdpUj3XoWyPKvaeAPa
b6XlBtkCfRTtYn1YlsjplmU23oHi8jZ1Kz1XpV8diJR/HSSwjinBOH1vR06Nk31VKGHkmJobLBWt
lVd1J+1i1HJfUBZypvMCF31nlS4SnpghjcOKmKx0EagAAs086heDFj13fox4NtMf8tLchX7mw8UD
DCZMZO9+l9ymXl7f6DLwUST066b2XuijoDOLtH1f9jeeBbcuImBhqXkWDKYRmiPEOnmlU1uAQTdW
69AP4g1hw8+IilUCVjxj547avd+T+1ZlQbr2oy59U0ZbXRDtcCiSsnOqEfliZVk3LbSoDWYNA98c
tE6YHvgfoQ7vIwjpU6HiVyLM96Ai4TYddoEUxiuvQlKqZKU4NAqB4xn08Mvz4cxn0qLRSRNSxfzK
/z2eDm6YanYCMcypO3rjYLCQCHr+o1wFD/j0nvhTV17CcwNSoqYJyWZjOiscDwjnB2mFX+ROSrQ5
EAeEfyjr1q4S7a2xBYBVp1cu8aSkxZJt0ZCZ3OPsrcTv6sOHJVsv/XiAmZ6xySQXshBDtKbwFT5n
sPUWbRp8awr+ptFG9jq3xWOSJD/zrL7hp6W3ngo51839eKfYoboSQT/cizpN33XQjptGMSq0OXHw
p1nOYvrNmsoywSql8KrOFsjBSqIBO3LuVESDWWa+b3qJnJvEv8eQVC1Li3xnNxzxihXqr1aynvGe
NFfWijNLBRVVdggmRxC6rNOj/HjfOsisdWOielaTpYhrIplqsfRHRCyXJ+E0yWbLomXI03pIFikV
h9mapFV53nRZnzlqlHw1QrHhwPEPLti/3WHPi4XT/WTB47BBfw7j/ex+Uq0omrCE5Y1E97Xqymrp
Y8WMM5+MAqxR0+7H8LRHsxLXED3nPnXG9MmR6XsT0jP/6MCltLVezog7CPaRJX6ign4B0vow+OmD
yMSwTMP29vINnV6ikxs64Y2m4wQ1o9mTi6zSGuVa4WojUS4Hd3xGnbY2g8jeEFRzZbBzt5ZGAvXg
qdtxUt1ohhjSu2XnTiyMBylsQOs3yTLSjENuEoutI2UqjOfQl79evshzN5buBThfMs/ZEM1mjegM
P5N0MJMtFmSlWgNeDVHJBBNNWoEcr6LNjKLPlwf9fSKd3VqKlCTMEsNLiWyu2ojgOVWCD5vTjjaG
P6ki64Djml4JZKg9JjpvMBDwQWPDVEN5aZVG0UEZjHZJM5/bYtrFmqJqsvE6LJAeqlNrUZuaWEsZ
y30Zftf1nFqgVBEASNpEamhiqVTlsxmJd1jfbybpVqt8VD5pUYN1SYE+bkaSU0k2qsop8k9TEUuG
FQK1yDpQp2kXyKd9nM+Rvy6rwsJjXKqbJMIe3QbF8+Xbo07v0cntoZTGIdLWULXM3jMR6wYaTTcj
XAkJOEI+Hf0cB7C8khfQs8VeH0AaA+LfD9PuwCec/ms8pBtoYOOz7OuruvGrtZklO4Fkb62YZCR2
UoHhKNDfDAulE0oue4Oy9Fql7MyHCQ4DoAnsSwA69Gk1/LDa1Z4I/KjM+UoYiCp7fs+iSUdl1WFG
vUHRbiwaZOpX3p0zh0ZFNqi58z1EJMvW8HjUOO6FWo4ic0piHTYNQTlLjLs+XnRqp0YMCB0bRbK0
heRucmwXS6LFWUrCFN2lq32C2Pfed/Vrg4cV6dj4GOakGvdFXKzljCzLy093HrHMV2naJICVoX6C
KmD+yuVV7RVmo6cONtNFWYcvWuqiMcuyclnAVZ7+Mj+T1CsFVACNmCLZ4ohQrnyXThccBT4LHUxu
Gq2q+Yrao8VWXEAFjjREh3iQ72SZmLtqWNc+yObBvukCtrBWde2YeXp+0PiKTOKBqcHIN2RakT5M
EVH2gXDbgECIJsc2q9hO7mPtGWprKXvveFSfmaVklDQEAFy55pNv8Wzo2VekAHfsJzIEF5WMmMjt
d0NG/yBvrzzhK8PMS+JWi7TJLCJeAru9TeOG4mpFROO1etPJB3+6GpBaJuvolIk9/f0PN9KTE/wY
ITey63XgRKRIHvCeJesr0/XkrD4NgwR5apkDqFSnz+SHYdTRapCNhRl9iggstf7sG/qdEfjvrW0/
YKMmkyv2DkVZbNXmGnjx/GThg6+aYNNNYFPHg+dwuzkMeAyeS/u00R4bN/wxwCtZkJ5U1CTPhX68
tMqXdMh2Vy785Jw5XfiHsWcXHkpS4GPXyhwvQC0JXLI0pk4th76BgJy2fQFu8KW3pJe+ym/sqxrA
k6V0Gh7+EH1LKqx0PY4vHchMPxJAkDqt9e4PGAYS79AV92pMcIRuLy5f7HQtR1+c2WCz4s9IKgQH
aDN1krRctvjkjbZZdUKlah3/l0PNpq0r0zzkaJg65CjBASY3ntVPaZ9UivL/yUUJ0D3s/XXDmK00
GnFohYH+2GlqU1/nBvEHtIp6jrLjcAdPtP1ProxWM4UlYK8I146fWEJHEoI1V4aMu9kQwuotSDfJ
NxM6YtX0Wnxlhp59aB/Gm80Qs4tazAY8tMDLH0yluyVheYfudimr11BY54eivYDulLd93kchY05V
4hAYvxKgBMgt/Q5mzLKMk47t4bVm+smedJqME3OJW8khd/7cKjKbXbSjXNegV3RziRwsjbvGrtdV
Me7CGD2CpH26PFdOv8p07qkHGsrUK1LleVNKL2VJrt3p4TXBFN0irSrXf6+LZK14+U7Sk5vCBwLk
xQOiXBMER3nlcHXmq3H0A2bvRaPneif3vO8F4IogNrY6HYrY6p4uX+iZrwZThhMcJWuaB7/P+R+W
87gwRnJIubkYGvw9e/Ni4UXNtamJ4Op0RaFIaLEvYyeo/JZhffxsEJnDsh2xhzVU6WsQyC4pHbhu
2REQZJCuq072H4e879aDNnwf8pDmLSW/VaTiZi16+Rl/Ldm+ebEILLV1oA2Vu7qhvhbjHiM/ytiY
Y7kd1OpQZNpt2KuPYHOyRRgY/a5V/HYDkFwi8JXQ6qbt5SV7fGnpqvkn6lPVzYB6lnAssk28MtUP
bjIlpGrU2pdEehOa3rjMc5rldrnItSiAk5BYv7Ahe1uyBMVN1gbbNpUe2kZLDhEjrTJjtAmQkfdK
g4p6bLWD20X1pq3s5gFw0rpr7WiLT1N1UpOrj5LxB85D/Y7E1C8e9a1VT8+3EKW3MJO6dSxd+qSB
67nhIX0VsdE/15yOlxm5pAuwTSMxz9go4ZyYWyPP0HlCUN91rTQhLupsgogcmrHfZnkMAyiROK7E
TfHoh7rlNKkJYVNPFAeVXIxJHI2FLjg1GUq98oA94HyQ3/KqeekkV1poqXpvusouUvIhp7enik2J
Khi9gWq+wV2Ll4FQq5vE1GoKftJwO0Ryt4IW5T6S8dku0yAs9zTLrWXBG0Z6pmwsxFQ87Pwo+knU
YbE31CG/k0u2nlN2yAALDDZ7LdaGp4Y3liCinJTUXSn7Yq0btbzrUu9GkUCYiiTudtA42nWqKc/a
4H1zky5chN1zoGjdnmjIZNHmZbasreh7qsf5Ha76d47ZI5dtrzTq5wtbH2tH08i46GSgUWgLyFru
E76B0bCYhD5byNyI4ENl25JLb6uavTQwKhJ/GYoVbWNtKxn4dfqRZwcu2HeCvjYXY5OJL0OOQnzR
e2FzQJzT4/zT3E0c1mRdhpN3nfSofVcG1ScFkcsCqV+7sE04AEqCrdPEhrrXm6rfJtQSIfkUeGe8
7AukrglDFUbLzuq6R1wWLqdDrdlJlXubG4P8uQPQsfcADjyUbq5hamxCc1HZpBUOuntjWJK+gm3S
EdJbhg7e/KpaE67SaZuWaPhi2/aKdGtAcispH5fkxyouTCsVC5fp+RuSOqvHBnyPY444bjmPRXjN
SZ6nnosraczzQ0KrYifJ/RrqcOiEWWbwx7NXk4QFIDXZN9EY2c4NxRPn6Oh1QparC7K87V3RGvU3
fEUJrC5q2It0qLqfWK/VCQLWtcXeVvFBr6RBCmGeNS/BoGxNChZwxvxl7fbrXAKJBjFkE5NIsu9V
gce4Vw6FDBSsyeHHYHoa7xEFQqfwJIKieCb4CzkhF1VTrpSGE9siG9x4mULccWKlkFhSpK67UT3v
W40ngkQkvq+JJkJtRfjNeF/nyMsczxqQF3LsuTMhlrJmlFBec2WoMBYmo7qRx4yyp+WVI3SeComS
5xWqI5lNFy7zsoduZYZZfi9JaXtrJna7rxTemY0SNuk6MaTqORgkZafjXiKpL9GD7ySz3ZsgxpZj
WxnrrCWuHIy0/Ci1tFcXXcZKNhD3dOOG3a7tqjvN9zqyINMfopF6AdQFclhe2CMstEBQk3RxFu6U
SniVk0VldydS8RRpAA1rTtA2VZhDhDGV8BlXXxUSyItIv4+a8AGp4mOn6BvfzT/nZfgDgyskDFs6
iDi+szx5CxsPAgPKaZP0mJVpYqRvSuUzYaiUZWQkGCA/qCSTZTMgs3HGKjtYRvw4yngGraBM12Ml
kbqshF/QI8CiSI16E8nKZxOqErldXg4cSnuwcOFh52gUp/frB2p2PwiOchd9NXSrFiKKAgJqySfn
VY35y3YNCwcIP8G37m1dtAdwdJ/SRl912ue2hqrI4/tcGclnX+ZM3oK7dWD8PHV2/RxZ2q2UpMA1
asJWAnPdSTqip+KprfV3HbTgojO6NQFuNKWDrcedgeHyKNUur9ir3ZQgwQwZLlK6sazmNiWC1LTw
Xyp2p2A4xqIyFBRSQTbeuKlYunWCkZcbaL/6mQ1Bzv6UpsGGWvcOH9svN/ScMKluvdg/+KJZ91bz
U47TT3AOV36ndPsxUqdiKbt4A9FYqD2binTg679UOJQOgXAonoOzfFN6CBWK63+GbXOrRaa6ZGIW
yy5KH8ju2doGa0HvxemTpPCmR2PyqrXDohssRxHZPb3ipdHWglaU9N1v3ZbV1bvTlWSlB8qbpFeP
4E2yHevMorGsr7xTX6N2WJpmtK57JX23KfjhBD/IZWk5nv1kuKT5YlH/lmTRbZ0YtwRQxxDOmI5d
KW2HWN/XriBZm7/Qa272gJM/xt0moMzI5TIS7TpgQ0KGaU1a+4QO0K3R0YvqCQTLzw64/r6gd1/D
xsE93ju+Ad7zC3yUNngUiU6S4yPcoN6H/cEv8YJo3FPB/HV5G3buZDsJ20H+W5CoIYseHxZcOKyN
NFApC9Xyxmx99IDo/Kw3tbsfVPkeNe6rp3fbxgquHejPHCzpuVPuxUiI4Hd+TClI45SYRmSSVgRs
+9aWoMVlJD1ncXdnu8aDlks7V6ajWhUTROanEoj9UJqPtWIe8OnKMZSTa4qA080vKl2D6Tax2zle
zI5qnZ5Jnmc1qeO57bJTMY4mKc5isbl81083pZBiaZqBlEaty+Hi+KZHkeraLhkyTHyicQMQiBKr
BHCabvIEE5VUXCuInl4YKFxq3Vi0aJjQSjgeUZf9Am0w1ZNOAIOHiMdmG7OlWF2+sDPnMw5LpHrg
dsSQNa+A+qBbCW7kmbZVs/ds4YA+QA1ZbuTimhH13MydDmZsfrBkg6SdVdH0zOjC2mQsE268Ybgb
Y/impq96leMGSyuaQmDlBkrLuXWt7zn9q2dlio9Dz4WYcGTcNKi5m0M8HLyA/gEh5Xz6810HR2Ac
+SA2vrmHPPbnR+2jgWdvayX1UpmQx+RoQKWAIm1Emm8aMpcmRsflR3luxlBCsHhDOT4hyj+eMf0o
oj5PKTtJKUdNTXnkiLLMrOb+8jBnVgEhFGDHqCJ5jvMWjKdmCoxQrqjpGuCzn1VYjnqjbf0qWkeS
eUWqcm7SYHDDloPwx6L6PXvBZaMx1Rxes8P6uzfkdp9krbQtreh9LPFiI2VIyIjXPnmFvzfMazrQ
M/eUQelcE7JB0o41q5REfhyRpZTx+MaEjkA9RJvQNIJl2Sj6lTfxdImR8R5N9TrAmfSdZ2/HkFdt
0JdF5vjtKA65SMZNkkAKQEMRbCOBiGsEO7Imqcq40jY6c7L/MDKW1+OJk0spa4PJRZqVtZu6h66l
O5cnzZllZqoB8RjB1k3WxuMhIAQU8Rjw/omhPqTG1tLuNI4TwtCuDHRmdiIuQlmD/RRb6dzkkxg2
WNSONcaKyi9q8VQO0Y9MstZF5R3Myrjydp+bHnh1qaLjEqEnOXu7R8nqS4I6uXOEBZcTxoawe6+/
dvfOPKDpfKiiIdchAFizbwE805FIYF45JAlfy0maKPTHyw/o7BC0BCjW486ionX8gPoY8l8uM0Qf
DLdGkoDWrK2X/26MaZJ8qCB5ap8avs0CRVrokrbjoo6uNR3OPBCbdAkKgIgZ+KbN3ldUL11OOSN1
alt+tbLgR5vrW1/+c2E/SgJs2lQ6OKiiGZ7dLlidSU84MTnS5vjaJuF7C3JlgWp8ffmWnb+ev8aZ
3TJT91oczNT2kOpIizFqV51lvRRU9C+Pc/7x/zXO9Fp9eDRSN2ho8LgeLH6PWGsfpcS/1io4O4bA
XjT5qWB/ze5ZMxilYbvT98l0142rbovy2hbj/BB0Jikgmiw2s25Ebg1WjyyBAnAt7cM6vWlbfXv5
Tp1ZySg1IurARii4ltliKbc26kSbcm82xr90t7kdEv+9qJIbaHl/vi7b1CugpVF0VU76dErpxgaP
P3V69ieQ47mk9o+1Kkxk1DFYwHn4ljnPkVLsLLJbgI8OOqQ7W8qKRWu1Gx3wkhxaVwrV557OtPnD
Umdi4zDnLyc0cgF5k7Fq+XGsnjz32gpz7nWZrN+mjn+XDvXs4WRKSfAiuDM6bcnNdKrM3IgSY3BF
+3JuGCQoJDuYqsLTmQ0TIyCxPFC9jgbR8DdHuOTUo5VX2lC/48Nmu1Y+lya7c7onClr647dypBZu
uTETgCL0/YSjgshEcsYinxh2udhIIQo021zVpdgJyjkQwp2ueoO5ukgNZREQoRF9T8ZpDwGTrkig
6thOlAG9T8p9SiBdmo1ryYy2pdYsFO2OaM0rH8gzn+OjK5h992GxoQSwtdSJa43q8nutqw6JBLeq
Xq51tXQuv5tnR4PWDEkViTGdoOP75dmNHJiQJ5wAxIo83ksEhkp+Ad78VwCZ8fJg5yYBO41/DTZb
mpMe+54VMJjsU6u1YGQ2JOkZny+Pcv6SoExMG0NUlLMdRupHdWX13MBeDAtemGUv+46H7j1nb090
3+XRzl/TX6PN3tC2peacZ4w2ZqRta4MjpFdfvbKsnR8EHYc6qeOMOcDFbc0iTnJkLJY0rKX0caJU
RWVx5VLOrdPs2P81ynRjP3zR4naUK2BKtOVCdyHbhxEOukWpV9H/y8uZTfEccTSgRwZqtWxlJd9j
9U0U6pXJdnYaoFQiuogTNPvN46vhW2e1SaNM+4DKkbpfmlE4GQnelLtAAdpXDl1n791fo829NGgX
gqbqGM3Tq3Xv2SQzDIuB5r7f/LH4lO+PPX1NkYnQV5xPBqOQc2KUBiaDrC6xImwS60+DhXhDj4aY
zYSKQAG5lXpmgqmuqCpbWQN49D+abxh22XzycUPjf/yE6OcELt2NlHPqrfBlnBvZOpc5FV8zQZ59
OHzgYNzwPyeCT08foJqYfEXJkFn0pgGnvF7WKoS65OXyanA6ErU1hdPvpMtTT0pQqZrbchiw1UmF
sdG0YldVdEiK5j7k4H15qOnuHH/pGAq7GIIh7bdT9/jutWpO1hCWN8eVzI1VDK/IHxzCgu6kyHcS
7YZ2bQrm9vKgpwsRg1JjA8iFUBetzPGg0WjHRgL/ks4FoHrzs53Fd0nV/fGryyhTWKBBoXKyWx6P
YisNmm0ox+Sxj2ssJTQAk3Ukfw5alaqCceWZnb0mjs1URHEEnyjXC0xlwit4n2opWkE+d2KJfmH3
x6GBGt4rHYgGo9iIEmcXRReS0PlwSNhoqUt23Ddc+aJo0isL0fSvmU0LBY84sx3bECqy6Wo/LOLy
iMI3iKzE8So5MlYW+d0vVmiE11TiZ+4a6Wbo1EzE9gY6y+NxvBSwZG3DsUgy/VkX+QoW4APmlj/e
AE/yeg0vBOd49CmzNUIZo1iLTS1BQRoRtyLQSAaSuPI9Ov1UKESkA7BB1ooefC6TrK2wzft6TBzV
HtZCzW4S2SY/qVirMFhSPX2//BJdG252TRytQWeacuIU3bChJXFvqepi6gLYRbAqs+rtPxgO4gj8
HorViESOn1TqZ7LaGi3D5eUSwo7jitHxUwinARBkeoOXhzuzLiF5YQU0cEZw3p9NDPLT/a6Uk8Tp
xgT8sfdNjMUaeR/Q4LtgGLbNYG4l79rG/8zCezSqenyRjQEQe8jSxEGNsMyDEZVbvyay3okIzfx9
gX9EkvofZbH/z2Ld//cktrPU/Hu6FJ65+tvfnoLv3z4SpgR/5p+EKfXvVDIwNlPKwOGMeeYvwpT5
d2pDhuDAzgHgI2BK+Tt/AFUCXh5WGtqn/wJMCdBT7O0w+09+I+CGfwKY+u1O+rhqcrqmNkGUMN0A
6AVziJCUjI0cD3a06TI+EAt2PwQZY9PdSzhyCW5OBvx+fqzelch215Jk+CsEAkh2kjB7j1DpXHln
TyRy1ErALREfyXJEcXtevxw9OmtRaxGp0lvKi19Z2q40KnvlK3n3kDZtAHI7sG+ySRVUDLL7OVVN
+ZEs0/Hlw1N8+Mc9+MhCRb3Jq3N0byZOFZ9H6kOkjbIzPH61DGyflV8QdVHDcliMFmxh0bfZLh08
5QBV8IdfTpj4ssSFYBkDuoA+qw6W35prVP7yzUgc2INAELEcRk37orqSIJkFENQYKEiQ0njT+HUd
rwKMmre16fWbCmkN5gv5qRD1d1Cv3hqWc3MDIt66ReDp32XVIO85ytRL+JyJtSDqqXyocJw9mX5G
oygxxcFuctIEkVLhscEG9EvrdcNJosY9kHaT3iJPNJdZEx+yDsU4ToRsGQDGdMjk+Z7UyFLaLPrK
D0FzJPzhB1qFFI+FhKik0rWlByBdj+NDb3v6a1wbxSbQkv5bpOj+pvfv4hjlSiFr300pejNC+a7z
809dW5ubgo7sUk2D2yjz4y9WyJIc54r/iDDXB5fNDYatK25K4oYWslIM664qq9uxIDxL69weGqSo
PqVdGi0tO612VUR+ThVDJrYHoFVBr5NawC40QuGg3dtdpn9HtRSsRd4byJ7C70lh9aS2WZJ87zZS
h6AkRLKWaa6P2k0efqaEJSJ7kf14kbWRuqwDQWac6Rul/i3uiiDewze5kRQfkGhJUlnUjWxksm3V
SjIJBa+5kL8YpNYtcq+wF4lfGagwkndpKPda5f+ib4uN2K/XfNb9BdIzeesBYUE6lpWHUK6M7YCo
F+Rv/N22XEo1ikA3lnW7fOiHhdWKGuCvVjuNIOewJeFwIcDOyqHtf1IDi2QfvZaIWMHN0I5YaDPt
PbTdTdUr8g4BXbKiyIkpELLxi4nSZoF39saP/Xwr5URMIQVbUwrHENFBdlJBbi9Lw/+phPk2G9Iv
ERk/iNPcekvqR7eoopCM9Ug8kw9EGmdcbEH2IxQ0LRJBOvNeQ4dEgINlFTuZ7Nc1ncYntynVbkG3
fAnmRn7IY+Adm4b8FFRmhv7gud6wHUiB+ETwL4+0kKybMZelYEFGVLB3A1m5z4yofwg04mUJjzPz
Aw1S4yGN0/YmRUI2zWSMOXCLIyGWjZoj6GkkY4yWNtl5h4zVZBWo1oRDJ9xhoTbDt0CWo0epMBxJ
THMQSqdk3lbkUymQniLDPRg26OX7rKUVTbKsIVEqq/JUHYlVG1C69bhPrIWfE0X3KGeiH7dlVg7Z
xhQ9P0fvcnD7jRXdd+6mF170JR2zHUmNL3KQi1XdkgtRu427HOrYXUQjDrJRjDL/qJ/vNb0TT0M4
1ktvRMajFirGZKmARq5n6rf4/7F3Zr1xI9me/yqN+06D+wLMbWAymZvWlJWyLL8QsmVzJ4PB4Prp
50dVVbckV5Wu78PgYjAvXV0ly0wygxHnnP/mBcYjGx7cOycpSHkr4cL1qGESgP/J+VLakfYdr/ju
JvA7/aT1qGNJVEDPEEVe86TV0byuzbzZani2rQo59Supi+RSGYNckR1k7jG9wBfD16HQRWkSeoUi
kmsoym7tjEm698kFvYf61a2GUW/vptQNdn7Q702jHfZEO3o/csXxEeoGE8a66pvbpGoVSGhfuueD
FHjrz8KACJJBZewptckWsEUfpg6zg0qvmWA18H2ciYUmTTnopBCM+ceKFcaexnI9lqOjPiU5tK3V
3Cdpte0cLTvoDmbhn+ZgcP1TZhmlv4MTKtVM8IIjxffZb8aF8JcZ0VVq29k2CPDyX2UqczeMCXX8
ZSrhXIpKJ34btq77yat14xR51YU5RXDR6NqPvkOmzwrrfZ/kDtv4PJnzJm1qqF+ykt23Aa9SlF8e
julWNYRDpmMsZsC2rUVADGszZQNhgM6wybrWWBMlaB8s4VGt4f5NiGc7YmRONt5ZF1kYsMOxM06I
Nsto1fTtBLHLi5nt6XIcj7ETf7HGCLNhOfkz+0QVXTT4zt8x/kGa36Wdaa0rIg2+TZ5zS2IgE8B5
8MdjhTrqyJIZjx5i24uqFgku8VWiyU1L1sRpwS5PxCKMR+LmnMMQweBpejYMPaattuGW3Ca+HPYM
1cvbeCqLW9PVjrzvwyHh+V92dgdeNxPFcBk7XrxJW83YxOy56wG28T4tuyUErKI+rsnpGmXPAu/n
8qPrkvJiNRYeuVnh+RdBZh3EYBHuYmH1dpJzYz1MEA26dTkGhrpNF7GhMqaY7Ms+I3emUfBEk9qX
OuQ6W1x6ie3eC/Yhkkq7OrvsecRrLS7ijAwcB/swVcZ92HRp9JH/1+wGmZTrtMqRpdUiv7EqBc2w
0s0O0rV0bwAkiSiExySN1dhUPtH0Yr6u3IYI8t62doarWcXGza3io1bFG9MX+R0O+k68d6aabaAf
1amcvIvR7q0ti1A/TKlf8+r35YYYtoj3pR9q1KdD150mmeXHOJPzDRHXxCOS70CkVTFflIbQPiE1
L9ak2ew0XGN5gyPnzBjmAQO6vHkoZmJQSH21HkxVDyRKZMG+jrSGzSGpTq3Mmoe40d1LVGriOOEf
d5VpMti6sQ1fbxoDninvXez77nbi2Ejh5Fq9Scrm5OGECaEwyix2rTT7DEaXf8Q7Bk4TrsabeJbR
+Zz76lY384LQi07XF28xzTokdWdBvc5IEQ0Sr21IfLPFQ9CO/gUhNSe9ysRjahOR2YxesOJl8B/z
yeSo07I6OfY5RSp84rbZjuRF7Kchie9co+rhWFeme2PJphtWczGV9xl+IRDsiyXdL9EQzkZWBH/V
qzn7XeXL0EXbS9BYn8gzhzRDFVqt1T6pMSY/RblEgMl8a2tZdJSz7W8H4bRrw7Cqm4BwlUsdA66n
BEGuHj6/g+ZcsFiSysUl0IbFPKlk3mccV+dZ1BFNFE/63iyaYm2RhQpdqS/OxjQQD88bRJym3UUW
BNHDTD5FWKgguhJGU1pUcDpvWpRX6WEytMRes7LqTUQSJMGMva3HZ/NgdfalXhfmSSrSuuGDmKei
I7YkXfFkxyAMMt9St1FTqKe079kKXHdgm/HVeMSAp03vEoSy5A5niWfve83lXbPQ2YWlL1nwI0xn
bAAjqjq3Msfj87HcmC02bX3bBD8qIoIuAmjiT1WrBx3pD7FtnPJM59kaQ61DMpfSqEPLI7N1FTQq
IqG9LbJxW8bxdJREKYUwt4bPzHGQZPZxdExKF9oMjFaMEi0lHqx6bi+jwOihVjb2eHz+j1QaLMjM
sfhfF+K5xdsyiAfMQ2Qf1p1Dmi9DLW6gtiFLo+CmWkhG4X5LnDL/4Vq5fYC+wK/ZxOYc/DLGWGYY
jfGI14d4gI4vPrcouim9vAxFsaFcfuT24mGae/3YU/nvxNhw8bQg00p1TWCQBsE5dFv25XAu6x7r
EVtnY4qnjv9KVEN8DDJMDJ4ffxz0wbXtNL+1Kr/UmP95N43rwrdaTDKNE/XPv2zLlwv964+1/3w2
fCYwInxUj6/+BdFRqqab7rucPn5vu0L983/9Zuuw/Mn/6g9/t2E+EaL6n//xre4qtfxtMUbTL/vn
BfD96557U/zj9rHoH59q+faX/mi6vQ8ojhlsMou24MEsDs2/2zoH+gcYabR16FmXAfLLttv+QN+5
GA8h1l94Ota/2m7D+rAscnR++qKHpRn84+Z/7yV5bn/pcYGF0Jve0sFSmk7X5u/UHWhjS+/5Ylrp
2TNu97PrbLM+OnUAX7f5qNWPpnTJm3XyqNjqkaM2XSB4o1q5bLl97xsXkjTqo4rJTXRT4idWyl5e
iNbUCB2qbGd6qI2WeCSXjF6c7ePxOiYfLVnruGXgi6LGsEqNiiq7SL9E5CZ+bF1rRnCW1MYNwiCa
z8DIz0VdJnsvjhG+OOborsoRAwAPvllY1p73VZK1FpoktnZouHtiKiJZyE23cCaBMnTrPkk1y6NB
yafPVdaKKcwTV79MohZDhGYutZtMTuqGNGHnSaRVQwTlnJB33JFmqiOYSIk7zHuzUfghtDHCibmo
91ZBG7OOuA8vLJzUC/YZ760iAtwkpdBAav4ga2++GE0j3zaQF76kikHKWmkFpk2FbdfoOSYnuBdL
CjExZNMZyZJ6WPjV8IV2ICITltxI/j47zND/EwzpiyetKoibc6wJU9dcLBImvoAS+XqsrgvTktz6
aF0aAK3EaOS5fobQe0c4/RlVhBvOrv9Djx11is3SylYKdJv2bCY+rhlN7GUhaJaXRqFlV5Uojzaq
2yfsEkbURdLNZpDIms0PsUeMqYtW6HcxZ20Emt/Vj+TE6qhD+iDZqwpfMX1Sn8e8ERTSlbYvypzU
LCGWaxL7FmXmQ2krKw7xTtDYPrWryFl8nYg+jX9Elu9gMMe4gEjNO+JYybFU+qWMOgu2QGB/6WXy
BWHGvFaOlpKPrOL23NMaMm76As/uZkB42lDDWqk4o3OotgPF8yWlw+Xkdlfx4s9AoLjtrkt/JGvL
hUQAHQNP1VIrpptoqUXyCkOrRTV3Av/Iv5HAidPLNJTpzhGIJVhAvn8/zwYpEUZG+SUm4qXqeIsI
XuyVpaJ5VZIWVa0sc0l/U+24iaWi084SBzFZkd32eKrsRuIR4nJpwH0yY0qr+uEOqFi00ew3catp
3x0D94ux7R5lRRaY3qnPgzndFDXWHnpuQJUwGMckdIt1pmVQLLov7lgKGsK2ColJ+tq4slwT62cS
mY2pg9cyCmpoiglY8rV9VnTTATtSDIIT0W6roJXhgLxuVMFNG+X8+cyoTnkTfGcUQptbm+WGKPqj
cFQe1tQGq7plnWqGFs9YDuLxOyuA3nWpeTZx1gUhjoLAyP2Qx+mXOtD1z9I2521sDgP12ySqXe6a
OS27eVPreb0WfgYMrYx0Y476cK1IntoWpftp4qheq3q0vkLNcYlSNFrrM22iwwKKZIchup8LouOy
QKedcumWTOMoO4e3Kdds1upkhZNT43Oi4aCosKdeGw06PelO/Xom3OMsxtd9k0d2scpEZ8PoNoOP
HkOCldfUxkZOdsBQSgYrMljbbR0ZdYxQxNUiwkXb4JM5LqMYX0xsQPrcb8ao8K3QwgP5REI7vPe5
Sf2YeBnErfbE0F+zUqsNGcB/tMVcgQ15kTrSaaP2apr2HnVPdDtORBwecVNA8mMgdUq09GtuQ4gZ
9Ck/C4aBtOkic29hiDpZaA2UJHmauFkYG0jE5ratb2MRRCdFBuLezhUtsVTETdkeflm6aMOMXWML
053MvomBHVMx0szIfJ3R2tiZizYP5n41VQGGNdl43VOXXNRjIaY1CXoBM0RAdrxkiYQSLt5HszNG
Z8xSx+OUZajOM4qP7063vGF4BTymlc2ZEYxV9KMLaEWOUew39xIPQt5gV7i3VeO1xkXhEWr5DhDy
nMzxcnBKJDMnrA7V0cQlyltO0ZeHm4nwY3LS3tn2CRbesbBWjdttdJWflal55sZVR92eI9vy6Q49
jFJF3mEsg8FC3dznFWAQKfXt8UWF8Cfz3Gd62ttP5YG5OwaG7Jy8bz6VlcEGSxAkbTstsdajFt07
xfBprgcS5tPGQtE7nwzSFfWu+maxGFdNUROimminPHWvGOFTktcZpeUiTg/qILSdkrhFqK8WEnXK
2+4H7O95hSDxbFk8f//xnx0H3358A5YyqCAeX1BWXz9UV3qtiCObj097vQugsMNyvySc9NEfe8Yi
eFWRVX0smCGshJnuskK3mTeNK2tsNriX7uI+KvdIdd4xxvkJ1OPLXkQEC+nYdQgPe/25bM0NAgX3
aesVBPWhKvhUJKW1Ug7NcgzlgIzz32iV/9fK3ZfV7j//CtD6H1gTA2G+WDNLzf17LX31WFJL7+vq
qZOP7cuK+PlX/iiJqWDJJkCc5PMPmOjUnP9OOgEAgomCrgcQ6DkE5Y+oE/JRAGRsdAZwpH1YK/8u
ic0PwCK4+lCePpfS9q/UxD8vcOiIkLyWjs/iLX0rLYDXSuhl7rrbcRqmDSXXipbaOVd6dkOwNfJc
HCu7yMWa3+cgbu4ZHLiESJbmoUc4Q3osqQdVaW1LI/344jn+2daxrOFX7x6GhLx6UGhw+MBP6Q0t
KPXawVR2H+/mwYgeiqiKmPmXeVytaUHznRjaeNwwUioPHMp6cUEDjnzTxafqoJOdfTunk9g0Vtee
tKQnurGtyV23NaPeMwadj6ZSBhZBcZIes3pWYin4bU5KwkExJ8t0FXZ1FH0HcgrQZyeSliDKI45A
G0+ev7/VZ6vAN7e6ME+w+oHagIPDGxpFm0gLLfgYbRNa4tNYdWrYRtGYIOw1MAJIuxThuzYffA0v
M6l16UPpCK0ncTfxO4owMlo0ZWbXKerJHQN+/wlw01h3sfgNjf7LHurnU8aC7gHSvljK8Y+3dMeE
5PReD9Jklw3zeMxKr7zznWAjEcOd0d8N1z2D0bsxGeV2lr19PQfCP2QzybZ5reJuHeExe1BRnZ67
8zRs33mOC7ng1XPkA0FRgvaLGJA+9M1zdGugHH/EIVHgxXVbq2bkUNN9ol2Lcl8STfmJsuIa9CRC
h01j50Cie4cR85tt0psPwa68uGDxOX7OFECtB6NJxhaFqKsVl9joxtZZXPqChMz8c8zQPZysYloz
mSGV2WltJtJk1nnx3UwbBtOyMs7zZjY3rTfoF5qDy1QzDGurJ1e8jfv6I3WvcFa1Nu1dWD7Mihzz
aKXOsBttg9zr7MvUSgNnWT37hH9iseAn+aeWecW69NC+D6a9ltpwYoQoLpuhpDZlnt5jEtilp8Qa
Em2FQQMc7b72HiErGaDPuVlsI8106jXz4ip0oy65K/Wm2OlSv8APZ/ZXQFkUVZW99ANT3B9qGeSk
tU9KX2eQjO+7iHASuJ7wjAFM7XRV9CLYBr2+CYzshGZ4DFvNMg0sYOxvA4ElX3wjb/YpEaOrlplQ
aLmxjq3aPHq8y9T3m6Fw2nolsK79TlStsW6M3MFfhec7KEmOrsjo0ntoLp+Y7JHpGRN3MmMv/CUA
X7zSykVpiCJhp8wu2ohIpofEGck/t5v2MUJwmJVpdeGj59o2U1+edbmJZ4DVZiuMauWhbOurscrL
sB0bBzisz7DGK9yPBnBTKHpNbCYXpIUw9+oCI8Dke6CKnAF10x8MTdxaxEGE5NR/ruhot8wLhp3e
TfNnr6gJdq7d4LpoAgkdsk+Bydog+KKG6IF5/3Ge9L5Z951jnWqajjXQwykdRlGQdzcFp4xkhB9x
IbLkfNQC9wrIegSPM4yVZzIh7zUEuKsp59lDWBmvYjOh79CkWd66E3DQVBnuzpE1IMGobqdS1Nvc
axgwtoSPQLko1Aoa9ylJsiCMC2Pq1thgj6uirLVNkPIljmadbJm8GgcatPQ7kxHiufWq2NSDz0Sv
Xkwoh4ciCbTvpDVh6zC2CXPG+suY0FW5NQ95xmlk42ZutCOB4Zs20RxEY8AQcZDX0aS+Go1prsdA
OGvfs7R1zaC8zuJ+42g4iRCZ0GzmjNDZlIVUtqN53s/aTdJkN0XktMe89UNbut2hIDF9zdsYbe0u
Uk954RwdI5p3Q5NclaTTbxMoSxiZeN+0HhwNt4HFMcNnepSWJL4EKd+Ymcq1iSP4KkoiAyON1jwf
+yj5YcmpvWKv0Wkcu8R8GGZsaGojd7fkrff7dIbOtq5naZCsE08HiR3HRhPBd45qIs2dmJTnLhqu
xZTP2zxL1WkqaMziurGPBIhuKvoSrFSKPhTSQaubGpN14TQyL1dOler0Ut74BWOS4KtVNvYBxM/9
zLTZ/oJvor2aAju9iEpmGeuuyDF6SjHn3zvt/LE2g/kK+K7ErNRyr/2mwsBnuo9b+h/2O+cCqCre
41sXbTVR25+kNbe3SRKdzVExn9VlGd3kI/MgVQ6Lp427NxbP4iyaXMxGDTPb50GmkXef+SmTH+J4
f+S8o19MlFo+ThVmeV0wHN4vquttoQY8NqYMK7+hCI14znZK4uzC6HcU910FUJWVA68brgFdMXU/
dGcermpbyo0zy2re1FHBeCV28+wYtK22hmz+ORPThYwG75C0bGO4tjQr8MvmLHFLbPFzKz+fWi2/
8ufYvU+hqFTrhtDm8xrB5da304c2YKAlteQjgRTNlR3HxX7uiy5ZlUN1ZnhM1Tx/CE5DhdaXfdf4
2AIHhbrZtlvXTSihdMDDgMlZIojqTa/jpLO2tZfe11BF05DUllaEZd/hVGlDTFZxr5lLFrTcZTOg
ee0peaZbLeIJaL+4XATlGlYmcdsgbMAUCl/ytC1DApySQ2k02echM9I7Pa/0HyKeh8vALL9Cq03P
PScQByBr5zSCD4ZVHJgHY8h+BG5z2xWLq3bQfZ6fK6okFtU2QXF4GROEdcghN0PhEN5l49FtVLKP
rjO3vCln9Smza3+Fj/Etx1RyZlkjqD4W9ociCLa6WQvSz4eLzG2vvcmxNmjarkTKMF9ra2edp1Ie
PFF24Wg3xj5PZ+/cjuezqIdp1BEOnfqDWCFRRycgpdJuehxccTGYorU1puB4Mk22URZ9rTBPChMo
DOuycYt9PMV4aPfiXjZx/Wg0jbhLzazYgHzVq8DqZZh3xJPTEhOEVtgZ6ld7XFuYv+zdPIh5QW1z
MwZ9crCTxruxlZ+EydwU27IAODefgVVf2tdkwoM5NTbrm5Ov3+P4kp/XVHx3U1Dh71t6T6OpYXmR
3nXZEnE/Rcem78VGAtv9mOwSkA+A5DKLPMD+0anWnooGxn24an6v2rT44cXdcNX0TRxKoYBTmWgw
Jar045gFokXbrZV1aOI0yuhPE5l3aPtoBGqPFduXgXKhW/nx2OO0HteE1mld1frnMu1xsar8mGlG
00+6zYSo1wxc7cdaLxkPj4V1O6WeZPKYRkWFKX7TJOGgpZW5cjqFORLZ4EGx64RVfqs4nIrLps8G
79wtLWQWho8x/BPOQZmAatDohJizgOp9RXqODa5TqvxWVF55YURFx/4UVFBtXEepK2x/a3cfN+0y
tAR1iA+6Pjbu1hwsOeBUNDF41fBkouTxWut8Jo3i0rCH+EcnJ+Y9xLMPt2ZNfXXFMu9oYCR24WNS
EQnWjtj5jDwPE+wVh1KA/4ECLOsvlvSXMpzNqb23iUC966TId3bfF1eCTFyyHhwt9NIyeNRzZe0Z
B1qbKvM91H+AUB4vrEjyTeV0hOxhKqaYwSJGt7rE3nTzBHTQt/GE67/lkWViMBdaa3o/WqE067ne
JNgK4VtUe3gnKqWyOw/tsnYs7c7Gd8qNj12S5tueEe2GXUY/h0ZoXVquxURpqKMHD76B3CjTy0XY
e309bZIkZW8KZMbMYhQM/iIlojONWPOz3PRQrLt2Wx1E5Q63Vm83Z2bX4T5m6j3oekrSooRV8JUn
QJ3WVZGgBs3cj3VTR2dJ2lObzSXxByZ+RgRm9V9Fa6Zn3awZci2jND2aZmTd10K3vlBrWxv+yPwV
jGLeRF5cYYmi1d538P7EW3tpa9965XAro4CRYV19KhtZh1GQ3qc8N/TusAnM7IoUuft2Tvz1bFsU
rD3mKigHxo2Ztx/7prcu6mpSFzOh9lAxMIhTlZ4zMXab6iPGL2m2zzA9FTSxRl3tRdRHjEjjIsw0
TP/WFQEXDhNYJzsrExVlG9vr+vJCFPgGOVGUYHKVdzhoJZFqzZt0Dsh8nFOZPw0BJl865eWTjLXm
XPdx2KwMszxIYRafE8gitdtquJF4KZ5qrjhptasBZsbNmeiJQlgEhtdan6UH6lZvnU1imKFKT924
MuTY71yrcXRmtnaicMKYKlzBzOpxGIb2qw+Z5jOBK+7B9pr2os3l9FRk2cOY9+1Zbcxms0pqAUJE
tMQXNyV52Z5lHqO9U+ZjBhZzmExi7RU01H0a9Zg0SOfOauW8Hbr4sl1ADmOBO6pn5INchvpRUwse
Yi/QSEWMH05SbjKoNUaOoCfQNUBSYLxlTyXoCtPx7Ir3t7wUz9hL94zDCOYaCKMWdGZegJoJxAbD
bTcswXB6sJxyAXUA3sF3ggXqyRfQJ3Eadd0sQBBPAkzIfsaHomesaFxgIwhRKC9BkuoFUiqtWoPU
sABNwQI56b66saIYSKnK/T7Usyq6z58BKq3y1c6xeWm8sSuvp1rsn/lmqEjdFXa/EtwBtpjf99oa
c23yBhpJ9elrYWPFxtqQgbayhfYd0uh4nbfZgXOXXS6q1I/0GS0TXu8H+861lRdKTbmYG1Wq3qtn
nK0oBoiN3pQTjGSouT0IW7SXPPMflZ5O1TqYnL1Vt/q6wvBNki+68qGhDK2VHDQnUFAkyptBpUWY
5/593DTzGsYGxaQlH+M2HuBy8H45PYPKaCxu8iw3LkecRe98c0Zvai9wYfyMHBaBHUHnCcotnl3j
V3aUGc+ZPOwmqGD0i1yvMMQ6E4OzClx61Lbzk0PMBhxGJEh0IdavDI6gzS6gDOmFLhZrQZAwQ1qQ
zDTzsk/FkGRrp6HkpPjuL+oF8qSky8/tBQZt1DicyFs8FKMCc22K2wn+8MosymkTCZdmjnF7dSfm
eiS33Ot7gKbWcbGQ06xbNebp/VBimwokq5dyNUJiO0/wU1+ZDbt5MBnO1ZjZ5hKzZG1aE3csTpwE
zgY6H4kiY1unBKtgguM96p38JArXuyLENPta5mV7Xg7BsHGaPKFkbQ8x4Jat+flDhBGls9OLLD4E
0sq+AdO198noD9vUHeJPFLaE+wadcSHKfnjs5lZez1PThrqFMnX5ZHlyECq1iOirLMoHaJzf9CHu
8QifhL8tpev1a53DAI848JdFhBrCRKzP08zMvj+PT/7/iPcd2gND/b9mPfxv6Bdx9/iPx+rpH6tH
+bV7eiU54Hd/n/S6xgemlLgBkJ3HTP5lpjU/wkeMyZm1aDZJdWEI/O9Jr2cihfZdm4AIpP5MQTGo
U8l//ofhfoALb0FZ4O8ipg02xRu2w9+xH36KefFd10YKQRIYHu1w7N9AGZ1JASPgAIRkl3q3KXSk
MzX5U71epqdfLRFQDjl9Hm0HfeGbwbyfVoTKNja0gMQ7kMzc3ECyjSDQzfY9RkAt8JgaFSlDSp+/
YsBVEBxFUbnyxuo9ZwLrreIGfaOhB4tbue3wRJ4VDC+oG5oOtXGqSSvCl3B6HEbLvM1dB+b3GDAW
S5jRfjL6xFzVRZRS0GHLzNR0i/bJhLSNVumABCDAlB53pno9MHYnHELLcSVKDDxbde8Kqch07JQ1
fLakMTmrZrawgR3TeetB3d24XiG7VVZq1ec5BgC9xjRPJiu98qcbN8tw9TOrHFq8LMjoKW3yq7Ei
aogV1fv3PDSWIebL+eLyKMCjDFxN0I9hccHPXzwKo7P7smDUGcJzidbECXirbtS1dSB09x1Q8S3M
tFwKvaeHVw+pkEhfXl8qrUtotCVDHUj2clNUQj9r8Y5dm0GP82wbebu4q25+fRf6S9LUKxTpuv8u
VSe//+PyUbT/2HbV06OC0fTMpPoXs+o3LtW//vV/BtFqiT7/6y1n2WZgWb3GlPiN3zcaJ/gAFYqG
ZwH/sLxa5EW/Q0r8CATBJ3h1kRjiPcgX+sdGY32AeEWEEPMA0sufs1n/2GisD6iQsMvAPtpaeFHe
L200y0bycn3yodheFt6W4+ksnTcKHggKLZoQW1tnjnFBinKswsyO082cO1G3cYMSawktMrV5FbCV
pGtmM6a2JlldqlXpmvIsUVP7w5mxQF9DaR2+M7IEl5G1HVMEeg350pYxPC2juJVshXtXO1V2KeHp
/u5V9UsH4v/rS3FxYPrrpXhKvnPqJY/la4Rz+aXfV6NnfuAAWzCrAEsv0Be2oz8ATv0DK5SFuvgJ
maxTdrLfV6PpfcDSJnCxaGGvZW/hR7+vRlP/wF+D2tfz8B6H3Gv9ympcKH0vF+Oij8ennGN0EQOy
+F/vYI4c2omXReyCpK/XjkXxWklXvAM8vd0nf7sKUBCnOxbsb6HKmH7ftkbyGuMoWvcKulAETx/r
TXvA22SqQlWhE3nxRRx/u4eXUrk/vTNwON3mQVrkvby+s7lOaKZsV+xK26w3k0QwgJdtG/79VZZv
9qcHiM87iJqOXJKIgNeX6eJatV3Uko1hlEyebCgubqgnWIK0LRyr9ZTMLn0ERdTFBE1/oqXTijML
NgoUMAhIh0aHd7fqCiKfTDJ0V0MFLf02c5XV7UzhAQQx9tAuiPvSzGNnODHBgSlgw8cpTpPT39/N
sjW+uRsU1z4xd9QRFFS29fpu6GmCrgvIOSN10D5qphlPjFcTE5ZcYt51LrmD00C/3MIL32ZS7/fk
TWVbMBzqGq3xhnce70/uiZgq2LbBJgnxFYenhRb78jCHPJKkPvyrHVZ17pltmONDOvbw6vV6IgYy
KI7aDNgda/3iYVPRN+uj/YveYouxAxwdVO8Ak4CWbwoKp7YjQD2CA7yoGO5Tty0vIe5Nq79/9m/L
Fp25L+2JQeC6Sy361vtHw8dUj4e42KUCj2AfvevZ89i/gHP2zlP96XVkt6EWJzd+iY0ii+j1Q7Ud
hShKr5KdXVbNeTmq8V6BLFYkgFV3+jhqT0Ys++xXX0iuiojWoiTDYYSQr9dXnYRFn6mCeBdjLxLj
yjwWYIZtuf/F50jZ56J+4HEup/9bZ7vY9PrGUAZpvkiYmcOpfFP4U3auisb/1Tt6vhREbtAAyoO3
hqWRCHJ7bIdmp6k2OyWRfd5qnnzHrnRZXa92aC7C90RFi0x74Vi9fmxZhT+plQmxS6MAlIg+fm+q
sb8uGWZeFp3j/epe7QWg88ivoZRTCHG8vHrjUk6rwJ1G7HnAUk0rvZjtjJmjBv6DH5kzMn/++y/M
/vkGA4IGoSbgQkl62rJaX9TrmBEPM1nEbNS+G0NDzKKwshLn178rrhIgmcPAT+dVfn0Vr6vMklBx
sTMqM1jNZtduDCMq/ztX4QHSEMCygEPy5iqp4omCsCPbaqLNlA1fR8N7z9PhJzk6/Smlgcscg7ON
4eebryjCub1hVXIvtjVD3hgIJzeYwsrZ+FQSFniBWDffN+ackAbXpdtmAbbrQXff2Uf+7JvDQI5a
moWCldzy8xffnInriGNGfHODaAV8jcDazkyJ31mQP3FqltuFJ8IbjW81xfOb202b3PVbg9sNokBA
DTYVg61+YzIPn8r+RBos0hfLWlmkZMZpc4hIRx5j5qyxRI9fG4R5BLF851P96b2zkfH8mc6j6Hh9
7zbiWchEpthNVndaynU8B6f36qY/u4j/bDLGquUYWvaGFw/YQgzm6pKLCKGw4tdIoYcVF7+zaH86
eXi+zFx82+WIg6/1poRpWz+vs2Yk11pW+r7LRXrK2dXOxtbL3tmcl7/qzWa2HOQYCfHIyOF5c/JM
fBl9Jzvsq2t0jFHlg9ToThUKMxPrboQQ45TI7CWRwu/c5M8vja/j3IgJs8c4g9PvzaUjN44gM9Ri
5w5t/5B1TnVWtbG2Ex2QskU5dt55Q/29ZQVfQvopzgoblZ4bOek7K2f50l49AxwkycQ12R9capu3
GZea7lq1qgOy+OLmh65r2UZMfUG+RmSt8q7Pw7/fXn867JceYaEXY3SE+OjtYd9GftyWBZaimV2S
nSKrJgZmY/lewTUa9nlZRxOJ9/Z09/fX/Wntcl1GcxxbeHxBvX7zvJXjDjIbMLYfaI8usfxAExrE
zjun43NawJunST8B15cGxmZTfLPjjlgBA0tg5FR0mrojYnNiylR0e5wptPNJNP3aVxMi4DJJsJTy
iis8oq0NaL2PFLScH3hw08H24QuuC2dwRWgPGTqNqQ5OXmd/Lm3UIIRupRc0K0BNZsuXlDfNIcgG
FY4yRhevdQqB+LhEEDndDdZJ/SaPZb6qil4/r7o5OUd2rEKijVKIx1ayTvwq3SnFnpTHXbQrizG/
+j+kndey20awrl/ooAo53IIgSK6opSzdoGTZQs4YpKffH7TPhQjiEGUf39hVkmuICT093X+o8Av3
ppm49q+XAf05SlM8F/lnnbxKDq8Q1QKcjTG74VHJG7w66b/dH+QGJovBC6NYpFtAZRXelNeBalAB
mE0pEnVIvv4Mq/h1xHPuEMcxZTelB7TXF+8iTfoAM+KYKLA3hsA8RQKujJaCGioqSAUw2Ef46DvZ
xU3EWX4Z72QKxKDheadd/zJQdX1p12ikJeooLrPSNN5cYe2iYmx06DGTP6cqUQDDDnvn4N2E1dXI
qzkxatiuYkA3LR9A4oveGGitTZaXx6L8L4sMQ5AMkU4k4sHXHxn2szrIYkCEsBlBP5l1dKjNyNiZ
yo0Tjd4MJGjCKCX59Ss+1SotSChgn4ZWKCctZ121Ofh8fyttDYLnJXxHINwkvauwIUtGHcujlJ8a
xa69WaiAaYZdD9itXUEhAmcKfAZ4LKzWxtSa0AqqhLUhufBBL6VfUV3HhKYdyuckGcyHIeywc6Gh
uKfIv/WBSCziuMdlhMnB6k7vUxjWWTHmiH7p8Wc9kwtPagbjfH8aNy4ZXqugwpcKEjD6Vc40t8EE
5D5GRA2QzyOKJMMLURFOfBiDbg316Mf98TYmlAWj2sKAxlI9uN6B6jiMtWom+QmElnQyNPhYTR9q
mGABwO6wzfLU3uKeKaZmZ1cuifvqAtBJtwk9KPrxDluN7GSIBaBQkJ3mKW88AwmiwyzmxtPSJvlg
sqjH0CoaL2zj2i2rag/PvLGcV8Ovjp5gE1WSaLMTwg/jIS/r9DCazZ5LzMZyLjVt1LpYNbpnq1HS
EQM/aKaM4ujGeSTzPCehUkLZU3Fo1ZpuJ6DcTirBkoCCYwX5EnSK6+WcpZGsGk2kU8mfeUVSfqUn
ZACvTcyDIzDaQjBJf5UiqwSf2tuXf7uZKM5zNhe6MyUde7V5By2U+9KUq1NSp6/EaFhNwpJea9Es
+kyw59lkGI5loXd/3JsuGk9eRJdJlZDW4oW1FvhWtHoI4xDrxrqOu/Y5xXWlBDqrW9LjmNXaPyrL
ywukker2bcRpHN2qEC2GYQrk8ghv3/kyZrN9ENZI2DCnxvzWtEpvedS4pB8IjaC2rYCoatwusQES
QeWk7Ikna/dexnkEoJYQPFvUMFCwEIeLp/iqnbSfC6MTFxia5XcRYisGRbKqKjccWvuVdw6QNsm0
vwEvsOE2lgO8WDtv/rk/NbfbXLF50YIn5r1nQdW53hADyjlJ0CfVCYsz+VvLje12cVN+uz/Kba6q
gG3hMaWRyEGVX13WAKC0XKrxSpEocATh+KQMDsBXrfhoT00FfNje0/S/LTDSwlueJIwH6Z54ef1h
tRy3CMfEqGAburiY+RA8TDLNQ85HiO1ekMBqGYojhNqA6ksDiaS1hr0k7fa7lx/B9U2SsrxRVhse
iHeZqm2Qozu0ZOeZg+WfqGf7oowh5L/cQttNDuz57/vTvfXxXIBsdBT7eI2su8ZYGEXhbCAb2sUW
xjBVKb9w9UuebjWJNw6ADOMosb8HHQA+q4REndTJfLr/I25DDXxM3mQ08hfO3jqrcCSoQ3KE3KdU
aNXHTLNiQDNdd7SGOoGhEwFQo3ifPCYRpB89Ta2d8bcn4Y8fsNoBoKHyvg7U/CS0sXyruzl5G8H9
HON+QL3MMKrH0ARvTTccGTrsutwYzuHOJXZ7vK4nYXW8gm6SLUyAUAWNxY+wK+z3ho7j2P2Z3hpE
oR/+u7rHv1dBHaa/bvYqSqe9o0XvWjRbXFB42k7msT2KveQ2rOgiBXlVs4jCdBA4O+ZUy3XZ65Rc
xY1z2vVHX26862tfpTVAiQ1tVoRN16FC6+Gp63ZNGpXAdc/1IfoAC7nz6CJIzyhLg0wXY/+uwE3w
uQAER2o3pv/YegbQcpRMxA2MFOyzSD1o0ckOyWlrDv78cas5EGZUJo7Sspw2KDEVIPSbhOudd389
N6fAQPB3aSRTSlitJ/hdrRZo85wKvco+aVpdPM11GkOjinZe2bfpB5Nt6rRfaJtrROjrNQ2qBoEt
PctPEyqRmM4jVxtZTnSs4uZ7ZxV7b4C94VZveknlVuNyYTg5A70OSNyDMBZcTM1OLk6AgtL9idwc
jw7PAjEigzSX5fyjzNZ2IVqKPSK5ch+En0BGKiepjUwPPHtHVboMdmpR2+NhiUJzlwKuvizsH+MN
QW6iwsR4CK5LYJND65hOenVw7HY6qcGwx33fGA+P74VdTlZFE20VXQrkkKJhorWEKN2M6I+IjrZR
/piVGc2MOS/9+9P5u8q9OpsaL0QAMUAwFiuj6++TQoT8glJKT9x1wJCT9FeHg3DYASEMi1dJjgF/
g0pS4vQpkeqHOLA9HPVQMUl9qQyfSnp9kA4SIIIFwq6Vr2FQRSrmRZkc7Sz9xs1LWZmNAwV5aT6s
lqIP6D30OF2fgA+i6Ef5QdNeac1X6Dl2DgQ0xdlZ/OXsrydHwQqOexc9H2sduFCwUaIOY9GThjbk
SbOkpUIVp6jhJM+QDMyH0JpR36fNeLy/LMsuvhnYpvkGBAaP+fUTDVIDftzlmJ6mAbtVCBC115ZA
pu+P8luxYDUMrkJkUsthsviP1eJb8gzYPkpPXVrYh4yGlm8VUfuKnoh1Hpo5flADa/6RAepEUFTI
LwD8nQuMwdSr9N5+iTO4Xvd/07KI658E1GZBHtAU/F9G6h/nrXWaIsjnJMXlzJAvi4Sep8uxgjiH
vdfk3BxqIaWjjo4NyXrr11lvU9zl69NOj/GYTnj4hl1+6VLny/2P2lhO4hXtVJLXpfSz7Ow/PiqH
yKLbrZ3wVglyr9Tqxu9SO9mZuo3QAVQJWCSPegzw1tWKVp70heOYnPKenWP3ivNBJMCARQATsECB
8eP9r9qYP0fnolmAoL8Bn9dfRV+95z2oJTjFKfoDDZDRh7YxPeCQWu4c/c2h+DL6HuiB0Hu8HkpI
ZT7GapecorzHv7OMoJbgg3IxRaLv3J+/GzWrHYjjrUL3kZ1hIWZ8PVbeKqUQvYMAhq4MH9HJ0A+4
VuEmWMGvgpbYnhu5kc/YlKBtV5s6RqlmcYHdNzxqdoSjfKzrx4mK2N8aYpu1K43GPw0sYg9zdchu
PYRLoNi0wCAUPJppZh5Q3uxf01kNPANu6AF6c/ZvYRHg6AD0Lk9muu03pn5CNtO6hSt3Gml2eGZf
oRZjiHQnXN4GaGqOWIICAsEND9nx65lT8gBqV1/Fp7Kee780KvPYG7aAy40Zo4n6jl9TaNu5wW63
BpcCt/PyVTTGrFUCok1RB4Y0ik9UW1IfXS/jWJcAdCyr39nvG68PXj0ATP63v2+vk/IR/gGquFp0
Ek0pnQYBkVLROvVBlDUMwEiND3UJsQOB184bBkc9mLii7pwEnTm83p30Z0CA0YTRuNvW0BOEKNsa
AFJ8asAY+UaZdUdjhMt+/2jfSJdzpBFvoLhLRNF4GqyySCEk8BIwHk4ZYDhSgBAJ1iaRA0+ag5Fm
baCdMxAiUAHK4hIFTfgKM/B7GFQGlKVeQ/xsah61aa5POz9sqSmvv59lpvRgUHbmV672GL0XLGTU
ZQ2k4CJBFj/UY9iesTBV3akoxpdCRYEpT/rcy9TZOs8VQt9zE0PVgq+2c4NubT6KbnjGLrGdt831
rzHMcdBrJNdOYWsa34Jpkv0eTwooHamx4+dxm4uw6nwv9WjytZsjbLRczxrKfigolDkV0xapNkHn
aoJJ7Zpoe0PYGwuXAsheqW1r3wPPQdPDwhYM24DVnKuii3GdqtOTmjjSEX3nxCWA6tRd+uHczdWT
PknPgRHkLgxr9WRHWvPh/rJvzDNvGuQtbG5RUuPlz/+4QK1BCKjnYUoWXpdHjR4dRCL4+o2Nhfr9
oTaCGNY5NlhElaYGzY3robQ4idCuX241VW0fpMi0H/K+6Fx+W3psjb52RYcB6/1BN061yokGPorZ
ANnmah9ZZoHafsqgk4oIQAPt0KNJuZvvbU0j+k8LaQJfccVaf1tRw2Ct9eTExfcyj4n9OuW2fMFe
PTxUStqhCVF1gycj/u9r6EJezFabPBHrrVsEYU3j05aeaB08KpVSfb4/BZu/DYAbdSVaf0S263mP
NFjf9ggzHhnel9TW66fERpMSdKa+4129NdncFUsLGqEgeW3bq6dKV5lZnpy0euH5YUALAUAXGOTc
/6LbfAwUHR0W3Dd+o1pXm5ZkTJoV9EpOtjYph0A3Q1eP238SVX4lbmU7o23t26XTB90D5wsaStfz
1zWqHBlgiU68IAN/bnVyZkwZUcDLaz+yoIb2ItN39u3WogFU4IkCFNXAU+160AQyfD2MDilnUcYo
1ZgI1Dlktxr+dMf7s/m7L72K/MubANkp+gwMt7qSUOpRokEO2CCS8iHqTDduuhcS0KfAUI/Qes6J
gWtYSm00UFytt97L9eLG2L6gCokoAFX3oXnRg/GTVf1fQbH/t5TQxq2kwitBHE4FtYEh7PU8oPgi
TSR7ySmj9An9X7cO5lghU6LEg2fmqeEPSVO9zFgkXfjEEEvauT9ZkjCB04R7NYSNdx31PKi2oJ1I
lmkEXP+cuiUnShvOUtKjGxUj2/U45s2PTCDjF7bD+yFBahH4N40B1CoOqdmND1lvNEet7lo/SmmM
3V+8ZcCbtcNMkBftIuu35vkU4D5kdSDwJJUFfymHzgoBpz4EqKNfKsj13hw55pdSjXpsHKr/kDSx
KBQOFkWqBVV0PR+9ZZWR3LM8zgAFXlOQVy5B2+7kJpsfibkguGMyJuop16MEZUH2iwzqieCLURkV
z8+yPSke1WgDwXpVPiAvA/l50POXtsQL5f4c//6Km0nmmUln1bTokKw24YivgYTiK6/MTOHxEr0J
9M1FbV4GJT1UMr7kGrQBFtgUzivmAhm62skrNcGPzVCdZiXwKxl/11ZBogCoRZw+qHb2AAv2sQWT
ohcwQtPqyQp7NOTRlMT8Qq6GX8ZUPRUqjS4VsxQj/BiWCErK4YtSIPIOqhHUDGb2WXIanfQwO+q7
cUy/5HX5c8la0QTGnAJHGsf2eco9azbnY+ouqRSc5GGEuRY9DsXyQrIviNP6g2acE7PHpyp4xCvy
wQSuNHTCF4i45ZLyrjLzizyFP6V0eIxw80Cw5lVFCN5lMIIglh4dlDmz/NpJ2rlHtjYYi0ugiNS1
h/qCbveH+2uyGR8xYFrazkAvndWlZmkirIeBgxgV9ENjbZT9vItifobjfLw/1NatxuMLtBplvMUt
+nr3IQs/Cydd7k9JsU8RfCQ3FNkeyH97FJ1xKDGQSaxSwRrRG1BocnJCZaV+GNhJrimp5X+4oeGR
knEuTAKgcNffUo+INWe4ppx0ocxeGMiJJ+Vjdrk/YxuLw0FUuVEoKlD8Ws1YNRppVtDEPYGT0kEa
VfjkpEXgp9VeR3YjE2AkOvS0dByGXK6PP9JXo2/0KNGJDBO6pE+9lOqoAZf2RSthmCdpVe68FTZW
ifwO/ytexDyMteXL/xgvp9TXCZUvy6jCP4pBJC+TGexhm7dHIU5SrV46s6t4RxFB5DJZ5CkXDY4c
uWEew5479/4qbY5iyrSPfif+671gkaUO2TJ3hTnVj6j79x7vvXyn6rO5FxaKH6kTJVdldUNwY8+q
FonkhJ5N6OtdPnloZFVHw6rC4/0P+l2sWsVpYG6IQdKgUUH6reetl+NB6qB0JBPhwaWfkdeof8V4
3zQKhkEC7Rs8YdA+aXygYZ1xmCkSDw+NntuJ20TBjHq2rNeIgGtl7HGzpl+aSK0/oob0txHM2GyP
nfF5jM06O6aWBFivmJzsWZkAOLg1Eg6oTBmVarj8je5DKA9CciNl6FHdmxa/y8LCFOWg87L7aYFG
9dPYgWsmh7pTPHDia+UtUBtHP/Z93n81mxhN26xB8OJUG72wUPDK6+GA0rV5ykrwxYegKdVvMu92
/IxKPUfNCSLxQtb9CSDFQGA2p6NQWGX+2tSTrxaQPg/tKPAiLOmnvRts4BgAD9Xse9U5qP0W1jSe
TVS0WhdntT49tHZufs0qWX7fmSUsLLvrmi9RrbR/zTMd2kMkosrxuLPTrxyZC/8nCsJGZujY9mQG
zmGVkXQHB7PHb1qaaO8bnkEGKKghTQ9Fbw6RizFOOrqTZZZvDejPs8BGJfHaGTUE5kzMD02VhJ/q
FM8qCNv1u9yMULSfopJe/KwiTagIXzam/OzEViyjvaGOjttUCtVMy6znLxpOJjQXAinKvfvbbeNd
sDSvqJXQ4qWks9rZmM0EdSkb8Sk3KA1Xjv2P0NrQtZvkndxU4qFsbX0nEdo6siTeFqEHhCNtuuvw
00RawbuSmrrV5ZI34v12jGIz2qlpbgVVTpFs46a7iO6sgpwIO+aT7vFp4K1HLqMa/WmujBHX+mB6
ngel9u/P5FaMoITqgHSC5GasO6uyPMhDi9rjSeuohtloZ7h6SUFmyO1P90faWjPbBgkI1IKVu6Ed
9/lMsWqMT4i3dr4UajaOQBieWfk04ACoyn9l5hzsxKWt+YQMA6yGGjDp6/Kj/rg0MqFi+1SBdi6G
UX1gf/YX5BbLU5mMP+mvyTubZGM2KRLjXgFQCT6rvcpWcQewlMJseYVXCO84qVF6VRX/jaWFuvNh
t0xJnvm4S5pgimHQwqK7/jLkYRrs/njwm3aTfwyQ0jvJNnqFNVCaQ6zjv6QAAzgih4kYGNpHj42K
Blk4k3yGvbzHRtlY3Ktfs0zMH/OMBVltyQG9jHEc8Eosu4OR67nX4650wFI5vzg64e7+htqcbGya
KRoDCiZBvB6z64iTVsP5bxHEO+pYxHmimgx/RvRrJ95sbCOdzrVNbkiJiahzPRRhP7S53Uh5cSA+
A0OX/TBJikNX4+8ut9To73/aBlmE1f1jwNV1OtiJGFUAwidrBqcXJiPQo1CnStgEtWcULQL8uFdd
yqTAJww/sEOH/90R2txO0rVEtdW1TsEcwAUlJepr9irqDUhzmKnCQ2chd3h901UUpYvvajbKx8Sx
MP1o9RqR2VQ6q5XYO043mijUwnUq9QgT0zeFHLTKmYE9jUViodsOOTWl6VQeS9xLhrR+6kzxz4yQ
uj7Fvpk2n4MhuYBHeSKBO7AdPKmrvo1K+dVSgwsm5a+W3B/GTHxUhTPtHPqNmwHNE8AN4GNBbq5Z
mD3UqLBeOkSDiVJrkxTOMRXlsLPbN0bBPZl5oMS5uO2spiIF8i4XUkiPZLIHVwi1xLcqVXa+ZWPj
LTxjwrO9MI05V9c7Xc40SOoxz+YGFWvSOCfHvK1Lz/k8Bhf6wdaTIyXV+7LIgqPcIOeqmg0mbG38
6/4JuD1xS6OSR59FbKQzsjrcQyDayQpqin4RDtwpQsLnGvXhE0/C8kdda9b5/2+85ff8EcBkoYbY
VDeBb03J5OkJSK5xTsNjHSGPW6lNvWcQcBu9FuF4rIxJzCHxmeuQUmhjpc0KsqWC3ogX4KRSuIHd
4RGEDt0gXtqqrz4C0YgpY7dG+XGYZxRHAUBqE2YqVqB5FnI2PblYoT12UWtP3gycsvUqdJTtY4QU
YHWYp9ZCAU4zclxVUUd/H1ScFDdDWTg5OFmZqE92M9U1tVWRhG4kGrn1sM7VfgjHKDu3zX+r6ABD
/hvx9uEH3Ob8a2yVHbkuUIrSbfQEkzF00eZLE+lq7SftTLW9wGYkO+jIUpuuIkmzP42Z/B6apYwi
UFZ39oNdBGl+DoyyxtWEWXrq4y4THqpkOQ8UycCzO1uM5E0EhHC9RBs082xDq2Cr5aOZeiOFqbcx
tUR8nKb4S2pIbXWUEWXPDlYgyV+noNffRjtGhLIqxjFDSHPG7pQu/mD1reJnaEHlnunMJkCgPh+f
+fXJU9/kjY4lUpEGB/z1tP5IN754f3+v3RJKbVLWBXNqUtK0OW/Xm02VsgRcnuWgYKBeUk1okivp
jYMxUaklB31Cyyctp8mnY7AIO6eoPeqLFZSIYzR/g/4hdqRF5agVNSaDe2i03wXu66BPM5K9iW/f
khauA1qCMlsX17bjtxa6wnUoH0A34mZXGF4ZWcqBPPg9/EadhtkggcZDMLgSfAEimNN7E03fIGgf
K6v4wPY83p+6jbAAqZluEnoay3NzlfVYVT0pAXeRj0vn0zBr1oT03eJ0XepfFInje3+4m+uPXJUi
F8pWyNVTHFpdf2FXJ1FUz/FJD4vhwLZC2TJK+mdbpxA4JiHYiaA9xqnybawwZLo/+E1OtQzOJ9Jn
oW99g5pDCV0TfYRpPZx+BIy18J05FJ+VFBHpSlS/DL1/9x8GpO1LqmzQJZdXsT+W8IIdKszEB+QI
T1ladEiOQ11xJuqseo2Sn7C7f11wAdRPc5BbnkkmQ1/HQQluXNTzlbIwyWCGzDkUwbS3p2/2zTIK
OQx3iQYAbV1IdFC9dqSQT6tDpbqEhkzZVsqiY9RO4jgEeA7dn8plqq6O0DIehSqK1hTplTXptRhV
S8miennHWS91CeuXohJ25SaSxDR+rUOvVsbSttjr2tykCauBV6Gl7sNmFBYPHsTxZTefw94P+nYP
+bsxndzMpN1g9wF/rTF2I7K0vRpPABbKQpykObX8bh7joylP43Nq7DL/btMSyMpkgkvFecElrGFg
UhhKeG3X0SmoVPVsikx7X4Wj9oCPUnBq7bi6dJPITrhxBY9KiJtFEC8+Z6iZf7y/sBvza9D+JO+F
sUFfe5WGVVjqSVERRiTE08/C0MKX2MC09v4g6sb2uRpldShQKTIayYYxHEQNTr86quaq1P5DlQZ2
DteHSx8GQ/DRT0IaEpT4vKmckoNFR9N1guQQYep6pJeme0MqH7GHgUI1RccppuMQc62Psvw2tMm7
LqdpAuDRjWurQRhcf6SoYh7brmt3DsTWjgF6sPQSQXpwBq+vvFpUfWCpaXRCTUx3B54wx9SUPwFL
6z1E9PZIebfPYzYM+iomrDXKG3j1XI83WrmEU7gVntD//NuKM9VLJl17l0I59/LAeG9oU3oEMxY9
EYA7KkeYS04mPKteM/41xnf5Lai9LUgIQpyxavIWmt2VMP3Dk1NpCcqvQ4hKUDsfAnWg/JGZ5IAZ
diL399DGFlo6AGgOLOA12DXXE8CLMcyVjo0at91bESbqRycU+QeMVpKPSqTXh0JQHMYhywr2du/G
xcXQlFw4p3SI1kqWFH9mZYrxoBms8jFU8IpMA4T80wEzlMSihNileBVl49fREsSp4C2zrItm1j+p
Z/xdo5mYDnVP7b3/ZUYp7dyMnE/qf9D1OId4JHptI56hUCQIPtU/LKNsjwJvxWNYSYf7c7hx2CEA
8/pdcIZL//N6DoUokbB0mMOxUDvfsToLVzqEGv7DKDweWSdAFQjyXY9CkTOOYReEp4FnJIrfeGdI
/WTvHMDNRQHzRksIAgXH4noUkaYpDUTUjwDDzAfkCGQvSjPlgqJfR/AuEnepoO1shc0JhLexqEyA
f1l31lIZJfbe0sJTi09I3SnKEVOFfGen31YJSKQ55SrpP6U+6hTXn1biC5XYQA5QekiqV702sR9W
ZvkYFpHwi1BDQBxpjyPwP+mTVNXdoW4y+Qh2M/4AOA0H9n7UqXjrxms/d/iuosFMDttY82NSFZk7
4sOXuVK2q0q3OTugGRAsoIp9I8SYJHEcdJLMkggMHUzsaolI0a//sLuouy518iXyrq6SKi2DxsZz
4CSbbXfSktw4mk1Ref9+FLJkGBeUbCjFrUbRrC4d6Gmx0DMCFcVkNQexZAX3R7l9OLHSC1RmEfuB
MrnOUHORIoJtdUTSEPOkepjRopbpLpkzFt8xNRoPfBjUiQFU81yNb+i4WCAEgFKmIOHPwzj1bpk2
oFmKoj7v/LjlClvlfBTtZUZRLRuRqtUcqCGN+hD2uc9dIn6AJtPcEOLXQc7n+kE28CVqc+4WSAZY
vJgZVENh+kmC5+nOD1kGuvkh0F8WiSYamesq9DyXcSHSTvKnvHReUQB/qkPJPs9yrvtGouWvRYWB
QeQEv2hK5b8CHVODeO7Ht8rA8fj+j9nY48j5kdnTMVkUJpe84I+6Sui0Q9PapeRX2VR7CGwpboQL
/M4n346y4CfJtoFQLSqPq8uuLRUYFjPKT2amjq7cJc0lytI9QY3bEMoozOcSQTlPa2ahLk9mWigz
fkTAx/D4mKZFk78/qGo8nlXwJVhnqOPOyaLEd7OcDEvrgjuVvgJ6NtdT2MaT1hh4z/sZNptKjFS5
llc/6QXZ8lHW0+FUgUvGrscpGwyD8jZ7bwTW2LtNboyKO8gzl3Blye8B2k1v4MQkLmH51UwcBxsY
Pf0+liDhjg4gW7pAs5rjHaWpP2vNnGacO8RkHjAJkr+LDD8Mr9btSaKU1OEUPzYjmu8ODdvsEASp
KrxMm5OPaFhnGBDQYJ3cOI+C0LUodFVeqyTOiMdIGQZe0BuSc8D0tsHzwczC537q4qcmF8G3cZCi
peqDW2socEdLE4iMrgpW9q0Xlf5JGcb8V9GpxV9JFdYxepayMdCWNHq2sxPzLvjtUds5LzECR6bX
FjJDBZS5R3a5OZKBWUMFZMWE8D73afQzsWtOQJm28Q9pcJTcRX4g/hKqpfhs4vJw0SB/fFbKuZrd
RmMPnJJIxX1N7QQIIXCtP/F1E69mXDgALw2zOU9YluLkTZ8X1JEqPSmNHgdHDfDOGT8hetSqJGff
I8kevhSV3r5lujK72Hy3bzbdo0Nk5E+pyCUE1WwhY/syVxRcigEv0742Hoku1seM2uhbnSTBMadc
1HpN4UyPJW1v59xJSYwoOHJoktfYbSX/VVlpZ7v64MSYPTmJ0SCnmfJUQK9NajGcDpzBh+cdfleK
ua89oSjiBU+qdDo1RoV38f/JugRxnVoFRxJbEVzsSnfepNQsXnq5MD5lqJTkLuqbwbuxdrr3Ifgr
fBzsFPS0kiPD7/LgDj/ZmSm9DXGef74fY5bTfR3vqFFBHqcdhjjMDX0gbBxrDNIk8MMWadAgQqBB
lIp6slrz078fCeTOwkBFA4OX/fVRJLOo1SbMqY4jNvJYtdGvTqT1i+y08U7qufVNAMRUXG2Bb5BN
X4+EXVoY9WPESDwN/DrMm8e5CoxDK6Sv97/pFgkPvBZlMhRviJ10Z1dDpXZl2xIb1K/CFpkmbc4/
ShadfmKDduYimbBYaun0AzD2IoyjFr7QXmj9/T2rNeRH8ANkcmBaPasgN1QaULohcPw8NGc/G9Gs
NUZn9Eu9+KRO4hGidOOagT0cjKD9gaUPxQ3hlI/4dfwTOt8TaXjsuuBbbJuPZqSZv0Q1h+c20aqd
W35jXSgkwS3kJYvN93qyxtqadblkr3VS25+ayP47a3NxhB8duPfXZeO20enrAtOCGULrbfVitsMA
4JaWBX5gmKXX5wbtPmFZHtVsGSWITBtdHSTIv993NH8WtapFTwu82vW+C4N4SBiG0rQVyl/7Tpnc
UE2GM3/X/A9TCcuJ+hEHF43n1WGylE53ooKhnDSSXRGnkQtgqEZPspt3vmpzj5OVsr9tODaQT68/
yzFSMaDl4fh9MwCTKYPcOjqS0R7bWXWOGTCLy8Dle5QMpfdquyouNZnEzlW+zN16jyOhwxsP7Vs8
81Zza4ZxOFGpcPw5UTKfoiENcqxI/HimYY0mbvOxHnmdZEaxt6qbI9NbQe6JgMLevf58Q84jPJQo
m+NY1h+LoqldzNLsB0yNMGOPh/DTVCYNNk2GurPIG5nZIlJpwzmkpqys8z87RE6lCeHgClDux6mq
FPobzp7a1NapVEi+WVyL3bRGCQ81vZoYO0W/kILYa3Gm/AHb6wl0nbXTEN/8Hl4hIGYoqtwIVOsk
QTVuq46vx2b9QtewZOfGe2CjZT1udgrYe4NLRqHUuPyKP7JmA8QEHjIzoxRIOfWN1vqaMmbPMgYh
zwWV151Ys4T49XjqIlQOMofa3A0LvUmiEZSR40tFVL86E6I3YdVVx7Ls0Q6fe9XrOy13NVyNXotm
2Ovzb4U6oinvBPaKaqxRBrExZ5GcM3ygWcPFikbnnZpYkitUZFnod0EGk+Pxy/34unUm/hh0LTE1
VHiJCoVBcdCTf7ZmkDxqVh778PDyt8nRGzjNje5Jlvnx/sCbX0slFFzmon29ls3ozHFuwCWxuPTP
EA3BSM3Wsuwsd/hWTV1UfkCC6+f9MTcqypRgVKC6Sy+Jl8QqAgjTSAKknDghSvSjzHi/8DyP/u51
UzoIbep9hFLmxu0LXfWtJCweGjR73VBqcz/oDGL0lLdgGqWJ5on1xZCa+l1rdOaLOiNQkLNFfMi6
5rnWHfA/NIl92vfqJaO4BiwTbVXk4Ar+V038bIo8fH//6za3L3Li6N2ye4E+Xx8XPRnLqByYUaOQ
0taVwVs9itYhkcca4WecoaOaKmH0KFuh5ipO0OzJrWzEH6q7XC46BVfKUKvIHjWzxWuL66Urm+5Z
luPsOR5t8dxYen6YtaJ8lg2s6uzOctwW6Xq3jurhncQ7Di+uFJu/1MouuRjt84C0GH6HfXDMMJGh
E10bh14GUdnN9vCoSrPsDkhuBYh3nlHZQkdyzs3nOFPCI/oW8idjMfttq9byHET+jnLYRh7Ontgc
8FsO5qziCzaUqKYpGq1l7HNocx+FRhNFR+GLBiomdvXJzufiWRfx9FVRwvRyf7U2QijKh8j9Anug
8LVOomWR1ZLcsKeMLu+fK7t3jnIcaTshbeN4L1LvdKhQvKafudoTUW7EgWrXJJSGZB3DHMPztFIS
L2xaSkVTmnlq3uV+yWXi3/++rVx2wa2g+0n05mGyit5lrPRDb3DbgsnNL1Wk1f0jRHVVHGxzlANU
OKvpe2YkyqUKORBqlKLLlo3WESbYOB0Af+jfirgRH7oKF4QDkk/yky1HJU5OWtsiwRwrWGHP1vCv
GU0Ly2JhMhGXFoOsVZaUTqktZdIyZzjEnbGs7Q6WOlbAs+sSz01deKahITfHg8KXHCxK70/c1inC
5XS575Yq3xqLGgL4GKemJEnLgdhOaqC7XdVmZ1yfd0Lw1hYEsEWpiAAEmFe7Dhhxa1vI4PGhStyH
fmyjoRfKobyzBW8pa8wnyfuSABlAh9dq02Ocx3k7N2R4zTDEvtLGduOCt0WAbyRVyw5xn/Qf2qYJ
31rHmB+GIIuzcyxlMe0PsJ28gcqpS91udOIP9+f6N/J1deUvBTOwVVSUKCwtt9QfKUbpWBJOtpnj
D1i315LzfUxAGsoiPxahca7K9LEvsxcHl9451N/ng/xX2s/P1ZQ/hE31Jmrs3av4YMjFh57CeIVr
fGqNZ0kpjypSxpIDrT5kwwit9+DwNK6KtMzO/G5cpBT9FtgAZE3qcasHRJyZIoXiYPs8kEC6CvAp
eSX0Q6sbT4rTdZ61AEN35m3ZGut5o7EPXoG3Mon8Kq5kk5zikmna/mSJ9mMQJ8arA2yioOg9YsYI
2RDnVJAhf0FcV7+CuB4atxXOD6nR+ZO6j6fXCbL5zwBsY+Pp4/icUJ3P3ciIk2+qpCBwOaGU+iVL
jS5ymxIN1cMUBOpXnA5xML//NRsXJzNI6wRVRfBO63fBiBvjEBWT7XfOj//h7LyW5EbOtH0rijle
aOHNHysdoKpQ1YbdnOaQ1PAEQZEUXMJ7XP3/JCXtdqFqC9sToVCIarITSKT5zGuEyJcHpG/zu6IC
VuYOKDU3aobFJr7lByOC+XB78Cs9WqnNZAHXAVELoXh1a4pQC50KPkmQ0g/2nbR+0ML2qKTNb2rk
0vrWCjyQxYfC015iW/mHCVVGT1ptf/sxrq4ih9YR+dHP6/t8I2jIIUcZiLRgibwnbYxl/X7hviyS
6OCFNRbB4Y/bI147fUDbkw7JKBA40/mIYy/QeiIvDiptRIMod51dGXME3R7lJ3JmvVI54fBggF4M
k3m9wxMVJZee662L5i+Qdt2gyBuIKQDE93qWJ36V0QyvaKjcTVnRnEAc9ztPi62PbjhBXk0c82hr
UX1cFtm4TYrxRCs7fpxRbHxAjNAIREX5drJj8YSq+9sbllJUXWKCJMgEe/XzWWrx9yvaynCDetCz
B1p8eqDqI0bOkd4cvSVV3kWKMm1siKufhhgZxjMMMxAu54NSD19QZlncgMoMDt5ubftGWVsbF921
bUehErYU7UqyPP18FHtpqsYIRzcQmlsGsJZsyqKjF+Aumn60rKR9xHfNe8iLwf3QCKzMb6+Ma9UQ
iiBSYAZlAkkePh8/bIbaEwrjZ3OK1ArhGLFkltyVICN2XRh7HxyRjEQB+ByrTkb13O71jYe4OtMS
9gWSj9txDa1TqgTo1UD1w41NzccS3sRwdxP3dXsUT11tNQu84kTl3A3w220f+7ZAMcBTuj/yLuDl
NABmwPbd1XxStZkpsLQsVa3HaqDXnH3kIuJy+7NdfRewLOgdEdICZTv/asLKDJzGB9ZmEkccyPaH
AjXEjUP52tIEhAdfEJ6T1EA/H0R3iw7JYE5DjNj1Z+EuydPiEYgps5ueDOGgGTK1CD/UpX7wQJtt
vOO1PJVeF0+APxPc0jXLP3SMrDRRW2ZrxA46U2mzwPPOeswNatf90tle+jfTyKbSx1RJXfxEtZSM
dm5Um/dknJnnY91TRbjsFOE/+oGam+8p5eDuARo59DoKC+VRbeY9orrUUNtrPJi+dmqKYZfVTvW8
YAwX7Yye//aVrJadFMfLXzg+oxfDE+2X2x/1WppCrE3fmBgMZP/qDgSVEVdDLYhhSujhQNwtogdu
BSiaI27onnPojN7aTaozf7g98rV7T5KE6ShyBsGwOP/Sma7XNg11bqElit832EHsazv7m9Y0H9ze
fYmdZQsUafMb1xfS6xFXC9gULgAXlXsILeU9bZRvwtGXE8yv3TIuysaevBZ8470BBkyabZKKrVZy
3fRJn/XcsmLEFDZvyqn2K3S9D3WLVkVM5PEIoJ4Ox6x8iu3Oux9Rp9xPhpvterf/XmvOmx0BIZdz
rUt2H0gJ8MTnM44PudsrNEGCCNW3U1GYw/3/Ieu48l3PRlm99zLETRTJg3VGlOCImrgZoApo01Vs
2/dZNCfPivoH8ik02FwQTBS1SLuN8zdj7Y6KJ49Zo1xGEoFl3tmyuHF7xV4KeDGB6OhIjZufOJ/V
ArIxItRKoIoUl/ThV6v3YuKVvN5PsRYf2khzPzVpNwdzGzb71pyN+9IozK/0H4dnrHjFfZwpym7p
gV3cfrArh6b0lQYVSvasUlQ8f33UYs1uKFGowWux8TkkW2kySabUq9YOd3KaZ4aiBYNlfHbVZvh4
e/RLERkPSSc5J0gkwMhfW1bkJCILzYwwIGUcmp2XRuO7OLQGTN0hcSDRh7/hPnPb6EWrpXaKJPXH
fqIozsPS1RbWjmCGfbcgQdkrdI0PmDGJOEjLRMi9wO7yM1eYG4995eSDTEtuLEmhACNX548z6ZaS
jrLi5Onju7nv8/taqftPnoiRFxnQS3EofAVqG9ob3JsrFyntCHrFUNWBjKx7q5mqUTjrEUWgdtR/
19Kp36XD4m6w76+M8hMCyU53pPKtdb4ovFSkg724TqDNmLP6nlsZrW+ZVe7f/vyX+x26KUBLydPj
lFuXk1XhNEbZDk4Qtp7Yq0oWv8Rpk+4sc3KOE2mPn3th9vLmQWWzBXQRUBgJijl/OZZjVWUa1iVm
qLe1v7je/L70tM+hrTePZbUU3xpn2nK7vnKkUzaEhCkLFuiKrds8eBol1J9iJ0A8O7qn4Nq+zBa1
BTfSDLRVqZfWWhU+NR6Yk2myvSfkQ6qgtGliti7da9Op3p4wUCZj61PLlFDXNSYo7t0wclvDDoQX
ipOR1f0RS9v6cHu6L29ORoHnih4fuC5odufTXQkzTvAuswMc78SpIZ7YoySyR1FvIkkpt0Rkt4Zb
Ld3W8NqOVWUHsIDsXatWzcEbQPCqTh/u9WTYYmdcbhW2P8keHTVpgf3zu7+qRSVCaZRFme1gMqrm
OHX0YEWljBux5eWBwygyQOeMxuxx3WVqWtvA0qG1AzvUs70RttOvgxEZQPAUxsMD+dEBcbBbkmmL
XCjn6zzwodAIFptbn6IwDe/zzyeiysvFXNkBCGhlN4sWOTxT1HdJ5gxbrYjLoXg94BxMKMShdWWz
EsjjEEBaQVKO+h20vPBOnbI63Th0rryRFADCJkNS2S6AmNQM8gjSlRWIWIkesiTVTwMwoqCsnXLj
tL4yFKxaGjUSyQgLa3W5mn2M2EQRw+tOlBLpvKXe4Tzi7aty2SoFXR1KCttJrzLgWavvFLdx0jaj
ZwaFlZSBMiKBG436eNQgE24sxiunNp5gtorrhQQErOHYNNKaLl5MM8D2Gp5tFiL+GEfWk7ok2Wet
0dQjJbtl46td6UwwjewCE0Y1JKg1ZV7VSJqwozbQsSUJrkek7aYK8qlwzPtBZA06mIP5Mkb6t9Qz
kg+ZAYwQL5gkmBbPO8aZpd0vaInsbWF2QeRmIqjaRvU7xIwenXD8dPvUuzJHP4tkxMu4xyF0dr5t
yEhCksCFXkNuuhx2nA3BzgSJdmryMD7dHuzKmUfeSfuZuZE4abk2Xp1B9Og8F/knM8AG3Xgg9LCO
yqwM6BxigDIr+fhm1D9hFvAesl2kOUFYno83impkC4PIDRdgm40Gyzl382Tjra6s6J9sJQydpSzF
evM46ZDWlUgYxZ7NF9sT8yESS4fcP8f57Qm8coiTyEJQp3kEBHwNU8WCXBRG6lAVnBvtOfTaCFGC
ZCvUvgL2RzyLUxwRbprZtLTP563OnclCslUPMCtW7hXPDV/aLKroSqFjkvmJqZQHt66mO9zHph95
2cxBMZnTXYM+xDMtGuvBs2mHWkldLojuCIE+hZbhvZLEfu/ES7sDFGm/t0Q8B2+dIJrDlDNlzZfN
56wOss6oy86uXD3ILIrsogq/uW4T/ZFBpJQLYqCGjAjPp0erl7xHRFkP8PMegMiV7Rc7qovfbr/K
5WbBJpk0D20pikT03c9HMfMoSxEjoLSMwp5PHybeLV1HmgCMApXoZMv570qKcz6gfj6gMsL0Tifb
QexC6e5n0ZTULuP8x1hmyX38GMP10/phR3rmIPXSk4klUxwgCzX+nuN0BSXc8V7atqwPTkKNkxyy
OLYVAnu35+Vyu/GYtNVk+ZiGyrrhZyRLDWjPcYI5yepd3RMIVqPa+2ABjI0PfYUSyVhoB1DE5bzi
KjmfEnyLPDBc2G8nEVKIUM+avVaW2k6p0ykIi4pKOfLdd2pVtnuUmub9kJnKzi7qYuOMudz4PAjm
BrKSS0K3pvaZHhkajA8nwJFsOI0h2vLG7G0Vj64UrRkGJgHtAAgzFxilqFhEG9K+pusQwfmHrHSK
wrj3a7cmu7Iq1F9mJBsFLmQPFWhoFCI1beP7XntV6aop+43g6Na4rDKNSXvo+Qdx5Jh4rsblzlB7
880nKYG+BBkDXyC1WLcY1crVSmnIFCTd6OzDeZxPaeEUh9tr9TIcZhRIvEgIScGP9fpR+2aCRaNL
SpsDCNDVppO2OD/G2CHp1jUYT2OW3+vEABuhz7VNImXOZYlXavfIB3t10yIp24WiNpnEpXIeutYK
D20osArXiq2hrp1TnE6E3kBMESdZ1aXwVDCUauZ7jf1U7IeUjpamJSmuyh2XumW+PZH5maLRIgJB
Kwk456+moXTdKtPoBLY+l3d6nwhfDLG7ETpcfSvOd7nr5QG8eqtBmyVwf6KyUDjujq5JRRqeFKck
Hz8aUy3e314oPyli5+kLbyUbcZRqCB/XGzyh7heDD2TnAWo6lEU97UKv18Egz2GgR0Z0txgDLSQq
EYBXk+lexxsS0kclTvmEHi+BYrfX1M68U1MD1Yh8EPtOSb7DRNTf0cnTgPxa5UnrtOq+y4bfFwG9
wtPAJgxh3j8XhWMcID1EPoIg0V5Din3faeBQojQsQPov8fH2C1+bX6poBGeS6qOu+9JG3RvVvFBR
URqhB0JkYUDZgfHgBNB+NLQtTKn8YOsJ5liT3pr0AZD6P182GQ1ANYxdO5i7skBnv/d2DvO4j/HU
2EWRUfkt9JgTmrv2aST+CmCeYAwwNvFzYo7uqe4Hw1eiZQ6sBUMd0ZvjblZhkgxtrvlo6Q/vekx/
HiPuR/ombnvvhe50cu1h3PeLBHuO0XznLF6zAwKmlr6HmvCpakL8kXH2MFpUa+3S9RnFtcsJ263U
OuqzkT6UE9oC/1FpTRclTeMEWQ6BslKW9l6k3HsLTcbPtz/OtWPr9VytFn+l1TFrjAZR6+m133S5
8cnqLO25DlNjVxu6fUReztp5gKZ2t0e+cviD50JIziPlpYggl82rc2uKSs9snYRjebDqx35CW10T
bXu6PcqV0xF0HFc6eqbyjFyFVqBkp8yG3RwMosP2UVjVKTHKx8ma2o1j5DK9wo7r1UirVZfnBlLn
IuIYiSJrZ+jFiCUGIG1lAXLkKFjmNqrS/JFJhDtBDCyD1LWziQKfo6vblFvHKqZj4VUKPYN0C898
bRKpxtMekw0ga10ojOs4qsyKQmHW9CjUqEqBXtqo33eKtYWZuzoUp4UE0IDlXRsdx0qTRJYmHILN
rN7Xnv4Btm96aktQCrdXxpX2BynPq6HkAn21AMtc9GB2bTtQbMt55zlxFbRhmT2acLCCyQurL0op
/pG6U+fbQx3fJy6xXl80jl8LtXnoC/ubAPC/ERP9L49F/wOduCvUnW4ovKTLc/aFUajq0dEwzdzP
bqnrh6RUbd+F+4UsRTLOz1W+mI0fWnX74I5m1e5rHDBO9lwCPUPnqP5b1qnTVvH0SspI9V02OYEH
4yW1Fg1C5YqPP/CJzNhGeiIOqnJ6WDzni+Ytz7ECqkrVSGBMmG9x+t7op9Ogx+9GiXjus+T9XCl3
tlZ8Kq1uNxvqU+sou3FBgPb25708Xoj2KNxx8cCGQRzs/Ou2tB87vbSWAEH98A6Vt36nogO4sYgu
7zY5Chm69BkmSZStrFdryA1Vq0eMbAmsNq7JBsS7MAuftKG1d44K1fOt78RtRMkaEBK8losKTtWH
iQVRSQ963agDyIQCEmurfLw9ys+we3V/yvQDhjsREZWH1UtRJHKWVlAedxUlBBnQj/ODZ0XDoUs6
5L/wowpyva1OEc4nfrWU4wl7u3pPXCwO82SMBwXLgEOWz+lJEcJ88vp0ebRHG+w71+shtRft839A
x9BAwVvYtVeYXquFMx7AtZg+jKktZOMVaBxLlmo/+mASQbyW4ZuXeo6czLQDqbH3ba7a0kdfZ9in
qom2ezh1O8UY9KOi58v72CsAXXoJxY88t0409jd595drk8ehSCWZ7TC91j4c+O9Oc5p6dhBLbEvb
5KgY6ZF5tEITSTqxIPjrKskul/qEqrB/NEMxQDwXmU9kP/hjo/ZBA411Y3nJ73rx3SmmACUn7+TC
PF/MngKqRxAsBG0cPhISFR/sLKo/dANixpWq/rATpzrlUH4DY0Gh8vaquzYnZGm099Dpgqmzuqj1
cchSOw3tgFRx3mvJtGBWlGz5Q1/uV/hqKIFSLyIaRZXx/BV7LRxbit802krcea2wHx+LWXw04Wkc
0s57O5KJ4XCJA4/pkJ+tIQqSqtEnjWMHfRw6h3Aykn2to6R9e+quNPIYBs8Kk1o0meda9CtvY0NT
RhpMRZb1PjJKYkfJ/fOi195+5n9/GWckN5rGujeiEt1p952rWPu4nz7dfpDL2cViHplJpJBgqCHs
ej67jd5qdiRGPZhm8TvJqr6zFAjQkSdcIGlFt7FeL2MFhoMzxvek7I/C2vlwtTWY9FILPTAXRel9
Cki9P4g8ftDt0nxzI+h8rPXy5E5F+jGjEBiq06NtD98dHTnNPzB/GA6hVs3uw7zt/IVEGWZWY4PM
nGc4qm7vqQdjrsqD03TkpM68VRm5NoEW5Gs5iQD3TRnSvrq9sOSdJWBYCyan6vwSvbpnwsji0Fra
dLj9ateGooCnUiChpk334XyoQs1RlEDbC3hCoR76BAiZ2rlYrzlhtjHUtVVoy9fiEIEquW5/ousL
gRxXCFJN03w2yqq6R+a3OkTAAB/Cqqg3lqFc1efHJncxRREYKrgcOGuMH8f1nMVJyastKiXBkbLe
IcH6lYyvyw+hWud7BVbifhLe1g64PDQZWqdHABOX+GPtQwngPNHbSGgBRvfNscTBxC8wuNmY0Ouj
sJ+ROUJ9b132WTplrjU30XDz1cxd11NhQvtgy9/s2gqhB0oqiOwQ5LbVCqn6pkLDlM8mXQFgec0L
1p0VJjJm3Wy80LUVAiiHm5fECcTKajMjpa3BLKu1QE1b4afRZO+buNf3EZm/30Ei3kgNr8QfwIM1
bNWQ8bKQnJLv/mqjSZTeMirIXAutS94rLoJBphpZfoYnwyFnAcW+gZ743vZC/aTW6nJn6nW9awqn
3YVjVWys2Mv353HIfZCRkaJu69ZJ2JKm0tRWAypJ9mEu3R4UX4apG7TRA3Srr2/d++fDra6FQi21
gSMI38PWhQKl1kkwcl8GsIx/uz3S5Uol3mfjS8UY4rL1gdaipJDnBSNJvY+jV4fjQWhFvWE9c7lS
aSVy81BvJYOEmXb+Nd22QGe39BbE5trijpA8Cgrgn3eU3rZazD8R8ueHC0g07AvQjwUWRAvqfCyv
qPOIbFMN+r4Njd2oTuGXpdAtY1+PKP/4g9KG2X4U4UJUhqv6QwrQtAqipoz7e/7KGB3KVo+VoxJm
1YAwodL8Ok+u8ftgpka9W0pn2cd49j3V8dgXGKgsYIE7u2tQqS0St33Rlf6blQ7VR7zCUs0Pq375
nC5hM/pd00OJjAdFp0ORjkI8x+5IHpBraa0hAqwwLVkD9HVyyo+qGDX4bsZofrHanjN4kv2W/Vs/
v00+DxSFuoFkrq+OEFyd6JnagxpMbd4dmylRyVHj+Pfbo1yRzeLMlfVMOhYURdbqBzHBKVQ0NOTD
SaHvm4zxU1EsDQJ6qCKkj1Y1Kyk8h8JK91iZ1VBM3aF776W9Qc01NObHRLHGh6wPu+duyUKYgeCs
thJTeYadLxzWDSUv2VjB7mkNvlggPYmm0joqyhPa8nYV7+h/uGgOj+4y7afSVBbfUnRXPdaDwK4z
DD0gva2wrZE6yGh2ew9c6AMlkfCr1TZJLs2xOnFX2aGRnxyvI0ZIu9oA25C0B6t1kAk16ir5SqN4
8I5RYjFAjIjs4rcGzpFQslyImSXYq8InmSk0HwhCVe/MtgxPRkcVEOazrj9B81keE6d1XlRzwoFM
rbui3YcOjmE+amVxsUNtsj9oOmIlOy20vMlPS3WA3TXo7eOcVmKXwleFKZxnxdfWKjB3bVVF+z0h
QHmXlDiunOZ8pnqDwrx+cNF+L4GMgFTfhSl6xH4bN+a0F67VD4+Gl7dkXEaMXkpMO5JKMGX52wvq
MoAAiUMABmoBRJO5hjaOapboU5HNgTHZxYPktO6NMc6fmk4B0JJ7MWTwtni2s2lLePbyvGRk8BlU
EEkcLpgWuKXSBvZozTeWOpx0YKl7wy2GjbV4ZRSyRgN3FW4+B9WK8zOMINNUxpQiSdenI1KyC9YH
5mS/GSCKaYXc+5J9SeC3OpU1q3YQ5uuWICq75MEGI7ZL7Nz9A+/yepRV6JDVUMWNplkgF9X9Pq/n
MvAM+Fy3V8TlDcO7APogVmDCUJA4n7HRzUYF5StmLCtqv2wSwzezYtlFnHAbyeNPy8HVQQGQDqwg
Z6ZB3rZKOmrRGEM96+A6zJ7iQjzl4nNDVtXcC0VfOBEUUT+2kxoVD0rWwJqOjRGfmUidS8VPDcW1
D91idl+rKh4ePdeMw6MZzvVHj7p3vGsqBe5bBSkQLa/aU3yvWXpM+8pCf+pCOLP7odbSrSrylR3F
apOVBGm8AN7tfP6yDIOomepoMLuZez+PXUQbp5XEWlUvdoXbKgcln6nIx7Hz5jtIouoYGIwVQcya
iCWKMcURJ+XTRaa6Fyn0eErI6h8ZRSIGJdjNJVU8f8EIXK+TzO4ckAhRZ7Xyca8Y4VZ6cRknSmIA
+dq/kSnnozRqk0NiNKEAzEb8abGG7ghOURxLBIB2uYfw3O1lf4VjSYWPRo2sYoAXXAem42KLpqcX
G+Qgnx9Epw/lTkuWz5ERIrzN5vanimjYmzXrE2wp7z0u8tXRASvpG+5QvDTF0t6pZTRgBYaBgzKo
yL8lJZimUa9PZlMTgVfpd7NT44/Qh4qNI+hyvuTpw2lKBQTYwrqTbLeV06u1OQWNqY3B2BTZYzwn
9ofQmnSMfXt7I7C+AlqRnS04hwhTovxgrs4JgpshRNllQvPJA8GdJtF9Erfh/aSrH+3JSANESiCQ
oHl4IufId1pp9u+Syvh4+7tdew4aNjLolp16qprnC6Wew9RWp24EsFpUfwO2JSAH0f17X1ZR8w9F
oSgDSGDMi4NRj/OvheY0Dn5wztfCHPMtqYrLw5PcTmq9EQZKLuQqZJ5EYrE0fqp501M0Gqd/tBCa
2+ez0N98GwAXoqTBrS0R5dbqznHSGNMowVDDMEZfhlnp9y3wnY1849r0Ur2mHkRsILnlq+nFB8uz
B1uMAQXu3xDVCXdioFs7LwjGTOJx6az7yRnNnaIPd1aX/p1ywxYQ7koKS6pIUkVaRWwNKPr8E+uz
5QxijlnWGRpKFisJj0U9ehamUfvU9kqaAJ4RTEWf77pxbu/DFC+HMom6XZ4M5sZJIRf2+aXF01Cx
ortD94W0+vxpsorSx6BYQ5AntvFStdWyH/sy2mATXllJaLyjpiZ7nlTrV9eIVrvQI1pGUWq9Rog/
aj90Cw4mvqoY7cYb/awBvH4lSVmUxTYpSUrquq7ljCOUcOLpOtBGVceJL+0QNVP1OEHKOIkJmaNm
Kf1KH4wOclaRnwa77B+EVn/R87w3DxCgUxK6usxM0HvRkvt9ZIyfmmLQlHssBdMGuQRRQO8gTH5q
u3j45CDz810MJR5PBa646aCybrD/srcypvV9LN+NQhxnlOx5gNA9/1xqVSgm4mHY2YA4O5B6ur9P
6DN/67HtCfQudn8VoSW+uEoW3Znl6LwzK6Xy0XKmg5SgdV2ZQ/PQ5I4++2mmeryU5pzA4AKTjiGW
3z7N1mtLPiy1UMo0YI4kauD8YZuqUuxw6utgNAtnFy+LQ+gyLhsh3vquYBQWFEomVK7RkFp37kOn
kSoBaR2AHIMq2pPoiLgq/TCZvxSgSW6/0wXiUw5HkRd2GUB8CYU7fykRuTkG10CbxjbzDnk/z/ve
HOy9Iv2d3cVqAVXWxq/mFJsnVcXV1MtT5dRa9d/TZuQ61aP2YLd96+uZ3vnZ0tR3Y0/TBJjqVjp0
0QHnWXX+I6G9yHkDA1g9Kzi7eCAoDcrYjp+cuU4eDRF7v+qd3dxpSkmPqDPCBj+KpnyBlTm/pE4p
a/8zSJXUTCt9t7Sl8evimVvi6FfWBn0cGg6oW+DJs9ZGL2Zc0a0qr4MJs3bIfEYcZGW05e5wZbsQ
BTEK9ALKTOs6hlOrGMOEFXbUcyOeEGlv32E5Nez6pLDeVWFhv0ONNjvEyOtupKIXsFDmHkMBzJSA
nYMJXxOwwlxHgw/Hk0BY+afcLj0/MlTkWJpM7T9MGIU9hS00WLMNf68yG43mbBo3rrv1qYucJKV7
1aWeDrOIQsv558fK2dJHxxiCYcGMPGns9r5uqGAhqLElMn51KNmvksJFEn99PhRKqErSuaitLZn7
o81m424uk892Xm3RIS7mVb6UTU5AjkVigELs+Ugohpd55eRDUIfYkaox5jxOlhkf7LmJDnWGYMuE
eN4+HEXzW6YWy8E03kwp4BnIjWWA5hHRG+sbxo6YbW3w+mBxwV4YSd5xXXRbx+eVOZUZuGtShFWx
S17NaWotHvTJsIfwWmTAKdtwR6LUP+TUADbuzGtDQc2ymFfK6jRazyc1bgHlOaXdg0AR6l4zI3Ff
lnN9P41bknjrHSmnDmQo+4KaOZ4IqzW5WMY0xhFt99hRi12k0G3pXSs7NZhn+8ZitC94+HYBWKEt
r8wL+zA5NLJSFJy5LOierV4S7zajGaumD6Jk7rEOMzTfqnqo9V7U+Fq8FNRr46L+0MYyB1eXo92D
P+u1pnqYY686hTo5LtvNCgwjz3A5NJff6rBIN3Kfa99C+rBLvI1E3Mifv25x0MkIY2ClgToCTLAR
qj82UTUcgAxbG599fQgDnJBQa6IJjgi6+avkl4h+7rGYrwOvq9TdbBIW9WO4dWX+1FJ9HZAxjEV5
jPKpRL1Bzz1/I+qewCSisgoMs0f7G8jq/MVQWQV+NDvu/YTNDtwYXFOfxNS2GGjHMe5Jxaw3mk91
O01Q2TTG8FAVtr4XsWk0YAGdbt9AIQqcWYheCqiH1bEaILX75O/m71rf0omtlgTH6ihry5lEdsSM
AT3E6n7WO/z+1CTh2FAxj/Znb2yBYKVN0u6EXbjf+UXqD8vsu4+VaUTRPh3aoaDbCjXOX7qkPKZi
KNB4D0X1NUyt2PULs7CAu9jDEAdeaKHp4RZa/6s1aDjuRkYmZXsQ5lfjfPktz0LAXmQ6fpOY5p6O
VTkczFRVIAwoiUuJxa7a9+PSzslGSLYOlvgUaKnKeECSPi+vBC81RzO1qkCUw7RXjaw6jp6PRVOl
Jc7GWPJ8Wn12gjIq++TxYKzs1WdHPmQGtZ1XAejXZp97erhH4TcDdUP3unKUcI8c6NaN/7MzdT4q
7DUbW1ZZPCIaXCU0fQX7E9R3whu2CsjRxBTZPrcb6Uk+LN6zVQuvp184psCAQ36M+GGjfrOcGJvp
ZYaykthz+AV9nmU8zHYyP9V9VlpHs+zaODB1xG/DJrQzelZiqQ4Tcvrzne01ycsMh3fwlRiC9yGp
u1D3C2wfDqEXI6NmkLpPOyU1JiyGyAv1PR1c6PdO3kUQpiO76wNnjJIMDQlNRZjeqHGWxTdsWg71
2Ff5PjcqANdJkojvmJB6L8YolpMpzS9nFa8sBjP73xS2O1bzy+CV3BgWNJTb4e9FkdPyCNlgK6PQ
x+VLbHm+l4u6U3OlajMKInzUVElprOZ9v7xPlirLYZ2Uma+rjVGwm7K4O3VdZXSU1DrlyyLQrbpT
l6H8YfRLAgCOWqrf5zlCTmaiknOlNZ7vfjssgpbJ0naHtKrs/BCl6lKf0KXD1WEs5jJ/f/ulLlJy
jiUWinSIMcAFMvnnLxXHvdFlfZMEHTbZcJYGs1/2pqHU78PZUxwsJBOv2mVKzL0hINM1+2GqPLGr
Jjhlh9I1NQrYYfnPEPI/v03/L/pRvv/nom3/+l/8+VtZzeBx4271x78+Dz+arm9+/Ond16r9U9AX
379yuhT/JX/Jf/+j81/x13fJt6Zsy39067919o8Y6V9Psv/afT37w6EAfzj/2v9o5pcfZKndzwF4
Zvk3/68//NOPn7/lt7n68ZdfvpU9+kz8toiH/+VfP7r7/pdf5F3xn69//b9+9vQ155/t+r9TyPvn
L/r33/7xte3+8ovimH+WpsPyHAONDmCEbzb++Pkj1/wz4Appd+6iPwFYgCOgQN82/ssvuvFnMkXy
ASps/P8U2H75E7xZ+SPN+zM3IK1OwjkpnGD88u/HOvtS//Pl/kQB5j2ONV37l1/WFyt3N+xDRERA
YTCMtdolZd11GWZ1w7HF/jZoDC3aJ7G+bFzf60hBjiLtk6TmI/I8a6RfpZRONdpiOCoVDIiJggVc
pTjdJ4qxJS+5NdRqh4CxHOkV5cORJ/pmdei2hG5o7lC+UDeSFnk+vz6/eSmEO6T0CmVAMqfVSK47
ClPoen8sSwVSDYTwx3wYW2zaurg6Dp5X4eqstjSLtPb30WuMjVLwlU9H6QQdYFQ0pYjI6tPRDA2l
Bl1P9Kfb1Kdwv8XTuHz7p0MhVAK4SGRYw6tbqq3iVgulKIdWKcrDktbJfZTrCryRt2OdmVAqMKxD
ap5SZv/8cNPG3EWdGTvMdhrco2NI/GTsbdWKr0wblXMWIwR+T7qOn49SGH0VuU7YHXU19Khlds4H
kqctvM21UaQ6M8teEg7WVla9QwgnKrM7Vm5nPszlFKKI3m6x89Y5CkuQ7wJzlPMBCMzatQkTaVey
MrpjpBfNXa2ZBJJUEu5o2jv3OP05OwjZ3h4j0y2ZuWvv52JGhX8HhfBLHYRUIR4ouu7Y91w1kFKq
w0g4cnh1iP7rtHp9Ol1uZqrOZBeUBXhYCr/n38pZVMSqcr06FqFW7tAfwwloSuwdJO3mjckMERhH
LSJAfDN29FpOIgSCrLbVVB1rLXfuF7137vLSbp5qxyru3v5WDsk494EJx2bd/O+KITaXPKGLRfaJ
B3WT70rMWQNl0d/sv8hbvR5qlcQaNaZ8XS4YqmuNU2lm1sMU5VsvdLkYzkdZnUTDoPQVNk7lMWeD
Q30zNTAXUbZR0Ly2GFD5I1CnSEu5fHUSJXk653UU8S5LNJ+sWB/JQaxkn6p5sr/9ha6+0P8MtT6J
hjDuQvxGy2NI2ncH35YUO9F/3B5k433Wl6LdA52BElEeqxTMAsguTMpHRaOdNHT+7aHWyZRc3ABw
YX4TPJJUyXPkVaaO2k04h6pLMthazTHqIDkkKtrtiZt/4zQUG1/q6vRhR825AMzYXEvoxJGypCB9
y6NwEiVQJH4nU5zszR9JNuFo1BBAod21VtCqB8UpIE0VR6L3T/00ZIfKM8fg9sxdfCTKGgRvlB6o
QFB2Xd0WZZfqWEyq4ti5+NTZcEC/G+j7w2BpMFi6PdbFtP0c62e/RAoBrEG33FZhSaQoqA7Y09cw
CgefDnBSbgxzUV7iNkfJBNwygScVlTVksqQllcdFJ46qm8VPiu0lMCJa5MgzbNOWpuifNTue3mGz
Wz9Kq5bnjPzvc98XS7rTFJe8x4iXd06vxAQcU/rADdB+KICtb2BoL1atfE4mXUKd0S5aEwND2N9W
0iXi2Ee996XpQutJs8v6qESms1fRhtuohF+Zf3JGun+SsizBsue7xESXq2gjRxx1Tfk0q2iIClK5
t65aoM5g/VEugjeB1MMqaswWkKSZWotjFoomcPJ6OCA02G9M3SVjTyKqQZAigyBZF2uqrYCBrSq9
kh2xO4u/VuL/c3ZevZLbTJj+RQKUw63U3Tphoj3h89wIEzyico6/fh+eXWCn1UILxxc2bA9gNimy
WKx6gzCWk60YJU990+VB26X1GNTQioJyLeb/GYbwwgZdn09Ect0Xelf/7Wqx/mZaGudNYbAQfqOM
U+YXY7eeKWpUl6mutAox27H++NpzQMuZ/qvsi0rPW3km/4hWOjhwlPBMCpc5Jr7FQKO5RT334GTf
5E5I38i2DkA4UAO8zK5HUWJPHVwqJmHU1tE/Sw2JvpqW+LKMdvLcjm37JpqWfx3o4H/fn94tmFSO
jHsFJ50GASC565GN2imBUPVp6AiRzujspcbf1rpY36u6XZIAc3sH9XjbmD8uqZpVp6ZeGiR8EelZ
39QusiV+1Hfet4z23bdY2MscZBaKrEfS9rfHj7cF+R2AVyopN2KrIIy0aabOEwLRMcAbp98sUWJN
2xdLsKzGUcFm73tQfFWlOgivjS2wJfdgh7fqmoagZI0AmWF0teXTI7D7JArtrDa/YcFsh/Vil5/v
f5Hbg09/2pOpGLk6yIJNdVngobl0eMCHc2RX5170doCnXBbeH+WmeKNieABuB6oPcBmp23n93VF7
s6ekzdOwSdu29HMVVUV7LGZkdWbzyUla42lZNPF5FSIKKkwjHqdmjMzTWPbzI3ou3muvafl75JvO
krGCLtX170mQf9Oq2k7CrlAzNj96gW0yHG2jncWl+4w8KbUKrustoqJdl3kdEBwIB6HM55gy61lL
AVTcX9yjUTafUEuihYIqo0yLU5wz7nNfL7NDSeTbdOAFHkCthP4MAXwTmqLKbNxhMUW4jMV7t1SN
v0USt7iMCKq1PnrbQxfUzWJCklXs5FNeqfRvKr0SFxe41GOCclbJP3r6L51D9bueneTICHJvJYAV
U1cigNLN3USXvkoUDedDEaaQeB+K1V0/mLmRnu+v995C2MgJSrU3+WTfjJI1qxanaOyHSVZMT5bX
oDTuDeJM5j4efFp5LK7qLGxTSuQaLUZwneyk620qprwDptyLkOrK7zl13neJidtP73yu6+iSuvqP
+1O7xV5RHaCkIg2/0fhD9WYzoKuNazuXIlT6JgsLTJxiP4ni/tTwhH+vaesUKq3dP88pQh+rFZc0
Iw3xgU9pfb3/U25XWXLaAAeBpaYXuOWuImmnogOVCDLCfP1ku6l2ElKcwADmfBAMbqP99VCb4FSt
Ri/SkaF00uoLgu3Zg4XmVTgnXvzGHlAzuT+1o/HkdfDHJa+Z3ag2EeOpS5ld7Ko2fiVZNiPDZSOV
Akrn4LqXydv1LuKrytwOb2tE9rYC2ym5Tu+plQgNEWkPTaaauZ84VLoxVhu1twr9nmBy0EyOot79
J08j7ff9Ce9tK5YYmC53DWqCW/cBYWRK02ns47jRm48t4LUvDpXpYIgi43niK58bp8jDfDGzJy9u
ovPgCi/z6/G15QfCMahv9Ftf6lNb1p2YK8eL81aE86RRx+PYBcM4tH5s01G/P+e9/Uv9C2iHLJRS
cLv+yNE8tlpcxSKEiJwFK5pufrYsbpDr9ZFgyd5+AhoNWwTbVZ0C4vVQfZUiEZc7cdioQjwZYp7O
RQttMV0SxV9E/mrDdBaR+0wD4UFoAgB+PV42tuCoEiMOs1VUz2U7ar9VpzyCF9/GPkYhZ6DKrDO1
LQy0mdO673A3CtUqGr/WwPMlxE+76M4ogpl32QkDmaOS7+0NIokpPHpZRgBPW9BITK2RVLOMQzpI
9d9rNUwfhWZMBwFgJx1C7QTMN7A7qdPwcl7+iACK4s5zrqRxuOZm8TFbs+VnTFh4WlIjeqdPjfOE
A6I4m6VeUx9Ly2AsnfkD0NzCd6ryiHZ3y6jng9IDBvspy9BU5q4/qGhWAkhasNSGV73PyOC+lGJV
uEG7BkX4zPhLdUur9a3FaP6tUs04q8ViPmAqlb6t9Th+NMpMHN19e5/CBsLHDQtnh3rr9Y8qVG1S
EqWJQ7rCxr+g9MagsEeAg/fP6Q1WSQIECUk2Dou8fLlursdZJmPp7F7E4cB++FHpNZa+LXASr1it
53qwq8fFa8WjF0OjqIu6/rjOy3yUKe7/ChfwrYRyk71sElL2gjdEjoKg0ZKu/yun1gxAFA2nXuQd
WpC9SwnYy049tMR3mCuVfpF41f/uL8XOilNyeAGuUk8HaHy9EqNDyKLdq1wKfHs+QuC1zq6XtQeb
fyda0cCToClCh7Tuuh5FHjthl5OCwWH/Renn7m0iikvZWDPxyzt4cO4NxvEC8MYLxAW9fj2YAfp/
zcZeucxpBliHx96ZfMJCobV0n4n6R9L2e0sooRsofZlA5I1NLg4OBh5dPjA5wwOkrWVToCROdqBq
vTsKnVPouJICtnUMHUrYzPbQKhdnqHK/RkjkkkbzUblmJwCDy+T5C1SD87EVnKDJIda2YZSxtdIP
8eIWZ6+TZx9fUJTzmumZDndyMDX59Te5ytWgm3MQo/87QBNVLik0q7d9PfXPTb944dhV5g8HgNFD
57pjGNXRkU7NzqJKx2QybUgUEF03JbCsVKjnJLFy8WJhhupI1F/Heg3vn7GdtIDNKCloiOJw3OWf
/xH5E4kitRDPvGiFnQdziwe7VXm6j+/nkRD/zoS4x6jgQsyCHrx9DY1Rq+WTaL0LvBn3szs163OL
auJBSnUrCw7OmoUjV5dvIf7xekZ6X6ntipLOxW6Bt8+4KRZnLUrRZkhm9aehTSWW5Wryy07dfA1m
2Co/4eVomP+qWejY2XjCFTH+0A2GEvuIiIInA3ekBCBM6reitNwT9h7TgcDJi2XxZp8hYoVis7Sp
5yW3yWFUHjWREyX4yGZ5/c7Mpy4KV81o3cR3C+AuD6kyCISKHHX5K8lXc/Q9VSQ/M6XK/sLpPPog
FkdP/B6/N0xb+OS1b6OyUwbLFA/xAfZlZ9PI1FlWoyj308u4XuIm8wZb0QaMyMZSO3u1l6DfqORn
pwWp9er9+edQ27ajOoFyanvprNYl83uuie5R1+fpbTOv0cE3OJjVtomxjFMUORVuYQJ7mU+Q59UH
h97Jm0YM03+ZFS43QK3BK6CSeb2AQ5XFqUd3+DKobTucjDoVQ5Bh3/VX5Bb2+f4S7pw7yUXnSxGe
pajd9WC4TlojVrToW1v9GijCXc/eBC/8v4wCWxZFD5jAWyHcnOGXtGVPULkffK/sFL8W5ZFMyV5e
wmT+/zCbrZe51qrOeYM509g0XzCro+0dKeYbrVZ/p32sfTcia6AmkFiBOmAJ5ts2uLP/MFVyQIif
Mi5v85LJybXIVHHIU9pC8VX48D66xlbwH0ZBEReULfrQ2Ctef7Z19TItyWp2voYxHv8mWNUiPsh+
djcHuYE0z30hol+P4i4pdhBFiWWb6v0WcxOjw4vD8/2p7J4sHtqyA8JDbQu/Hyji8N5kuyfNYL4T
Qsm/oMdihV0dHZXcjoba3NdVi0I6uEjcC7O+eEaR2gt7c1qDdAYN+fpZgVOQl+cLXXYzFKhd8X+N
J0c1RtOgT7uneSmTkzf1zn84wnQnyANARvBM2zRIOppu1DY5whU8BzK4qj2TdegHR3gnwYIAjB8j
RAn6VVtkd1R2EN7HlM80jdZTsyTJUw5a7QHGreEnuts+j6Wov95fxd1BaX0Ca4K2gCDQ9QYcIRyX
Y4YYfjpO9Vl2wDCqNafnqu/X95SNe1oNRnIQ6nfScLDFGDtxrNCM2ub8des5o7uw6+s0s98V02Rc
dFepz1Y+OG8dYRyZlO6cMulaSypHdV/CRTeTzKy1VnvOMsJH5WlI+upkVdORacXOUlIHx8EM9CDg
gq3aLjZB6qKOjAIWeDxPseqeSt4UJ61uyqDN+uZz4w1HF/Re7YB+DZVnWaeAC7LZmynMmnZkpS8k
DJh8N4refdTjpKwu9lC6/ww5MdKsjfJD3GEaVCeyozbB4X4us1h/BB57BCHfCQGAySAxgcokd94G
Tqlhv6BdjipvFSXwjoc2UNWouaC3+V++Kzpn8CFA/UHa2lytJiDNNkOs/VJnbfJxRI7VN+PRPUhp
93aPhZKhpGWBxN/Cp22lmtSOojRIY/booKbFKRm6Vxs6MgOuGQCoiNYAodx8x3hYuzRKGaVG5/6S
OsP3FeXL8P5p35sK7AiTJw1dfTpe1wcBiyi1zgs07JMuXZHXQ5qwRbn+9Vcn9xnAMZAo8g0tD8of
jxrXW/Ukz1GuN7wWC0Edte/JFcPBZ9nbZ6BR4MBIKwf61tejIPqYt7boEO/uFvdhUmLtKVJE8RFe
XXu6v2x7Q/EGBBwku3cc8euhVmQfkP1AArp1Svtkx3ZyVniFXEqhmgdfaG8oOBDS3wvABxvheqhM
aKOzzghpg1ioT2veFw+15hQnWFeHyZy8ITePHtpIZHN0PeH4bAvFmpaCswbmcdFa6zHJFFgAlXKm
SP0/R+lxrI2dz6WHdHBTqsSMTv829c2P168sTxnUKcE3yI7z9XSjKYmyjF4g0WsocZJyqeplZnlu
G286+IgyNb2ZLdkxpQtJQ9z601uz22eFijFcV+vKc1xZ+qmOdRFUkaa9tRIdEuJUNmcw6eNHt+mO
NAT2jh73K0LiPL+lvM31TGOvz6CToCucY3/pO0iXByOx8iCHuG2tSFkAYq+8VqUb+CZBr7BOXZKx
QdcbhXmYF0lU+tAFnF8KKhDP1qohqY9Iw7mt0urzMJnjJSmH7oOZrvrr7QyBrFAKkBm0NM2VK/JH
GFgbTZ9RbbIvvasWz6ad5E/Ik329v4FulANAZSABgmIQbn+UG7aNwameUS8G134xUQRYzmszaA10
pQL4pToO8wVG1/IrMjKyqQYdrJlqApJli7fWju8YIm/9yUy0+dRPVTGHY696YzhaXfkbJn4Gt2t2
uFXbqB6f1SFvYEJBNxr/nltERpyOtt151KYK/xZLG0ssptXsIMzJYPnntoVISktAXvGSkAUU6HoV
Y2hutduMY4jAU/W247UQlKWbmOzWVX2oR9IKNdWVf+8v6zYMvYxKkQiTXPAutOquR62tOCt0DTKE
3TbdOc3y+GT3o+qXbded7w8l/1ebCRKFpISIdFDl0rgeCsZFZLncdWBBClw6TF18WFfTCRDYUD6I
WuoZovjzvV/d7IC2sF1aqqLkTA4pKOGWW1H++R8b1BOKsPRyHcEHmMtv6rK/VhXrn6KNm4fMduOH
ee3m7/dnu13YlzGpPEtCFgNvOfTCWcpWH/mcZt7qpzWe0dMQlRsAr1sOruFtlk0FDoE5yZyF145Q
yyYUWG6qxEZpN2HENYr4pnQ1qlTOP4hHX7FL72A5twFWjkcpn60qBXUp6F8vp464XDGOQxPOpdGh
x6qvj2OM/a8/JNl81sSU+rTQ7ceZe/uZFjveTvfXdhtiX34ARRYEIOkRUre6/gENNrluZOdNuPSd
Ax2PC84v1Lk4ImTe7htuDxoT8PIkbG4rbO0OSGgQeevQc5O4DOpSH3/O9igpB1WZPLraYJwKcKTh
/endbh2Gpe4u2VBc21uWDe64vB5pyYTZmH/DeSUN2rr5tGqIWN4faGcdKRdBuKJEJjWdNh/SqN1J
abSlCmdS6seigd+3xMrycH+Unengcv3iHcCTDArA9dda40m167GtQrQQpq+TESmP5N7lSS2V7OhN
cjsjaGWoDDIfaBSg2zZjaRk+vktahkLBiMF0Os0HDJkfrNvtgQOzJ8XOya6psG+bdmq1qAlFhCJs
4gF+qNYjDWob4WRqcdAp0ZFUyN6kePlQ8ePdRy6/2e5z2tZZyUsvVKrRCwANxZc8OzRK3pkUD1cp
emRwsojSN0uXroWwqnCwM8QhViNIM/Oh64vUn5BcOljCnTnxkdH8w19SZsCb9BeOo2ORmVVhO6vr
R6Ovlsvkqa+F1coHliHRrmSCbIitX6YZIZ6kNVoVQkY330y5Nn8xKvVIGvt2gzMKFQEpfkxyom5u
7nwpETDpTagGK3buMKAo06MFHM6Fccig5iP8eYfKCdFkBIDGSwi2sFzWP26yVLWaLFPUKhzRSvBV
8H/06Ycj1Z69j8PuBhGhA2Sxt6mIQiHbyuccmsY0aYFerz2EA+Wo8ba34TBhAGxLmuwBUrqeizdX
RIHaK8Mpa9z/iaXTzsPi2efMQxagdZroIMHam9ULL41bg/r8FouaD1qRNfpahgMWRhfXUURQ4MTz
6rsJmzqqB+Sq0jjyJY394wvNQ42lxJSXYQW26Fx2Obh9u3IORtnZcjSEIExAFOAy9jZbDmu+uNWw
eArFNCJTa5bFeWXZAJz2rxbLYc/xcJRaOaAfqSZsYmqd90mhpNwSVGh7301dQMrGV3q1P1qR/y7y
8VkM5d/V4j3XSXvQFt75ZvLqALHL4JKQeb1HpjbKJ4oLVegN8RKk2liDOC2Ppri3mlTCYCPzOEb6
ZBNgdcJiF5kVo1QdgOCeAItk+sfEbY/C3m3qRPEfkxbeSy866ZuR8KG2FcgQVQgMXVyiZrB8jOCH
MMq79J2xxnpQge94APYZ/9Xk5pFP2N5y0tOn2wFJE4q2/PM/NieUXqduBhQynMpbglbRrQvN0NcK
asoNQwFNilzSo7qB45JoFKo1wlISvdV9SFcFkHeCUxIvmcwo/DJTX2uM/TIiJWboktC+eEZdzyvT
ilJBt68M825pnnkf8vqLK/NtqyF17CNmp/sADJoj96WbLpkcFwlbcm62DY+nzfa05rgrlUgQwmYM
n6MhUT7H6GE+ua1u/kR8OvGHQRgf+qRsn3QyxS8DKB//fnolx9hcCWhMSjgIySL9Rxlm//imiVlM
2qB6Raj1nvKUzmn+1lSpeXdWD3801ce3IAJeizFg4mD05O2A0BLhexMTILz37YTSU9iCHHvAGcLD
/C3uDzLHne1qkeNLchJcfe6jzdSI1q5V6EWo4mz0cRU1YhVUFs73F3D7LpVz4SMiBCFVWQEGXI+C
D1Q5lPlUhFHTJ++rtdbfw1dFegj1wBO2TZOfNkLxq2aIT/dH3ok7UvBIQq8N3sVbrGhfDHpqtE0R
FjVClyoPJT8z0FpedfVIbuwG6/cySx5OnH74JiRD17PkvwIemuoiVGz7p1aXbyylf9sn3inN2w96
Pz7YU+GRUbiPzdKcMiU9N0b80NbV1/tz3vmmlKXJmSlEUhDclr/1sonLnksrHIaWCFiUhd9n2fr6
nQMHmNe+fEkBf97EWSOFOpTHax42pobaTGZYl9jujrC+OxkMi8mLQ2KcKYBv1lSd20brCgDMJoai
flnmyqMC5gyBqNjH2+q1/XA+oWTRsVPJLkhiNhm6Ec3a0NcOwnRtjehyU7b/mOO0HhiL7sQT+YKC
tcKNK9XMrzdK4cRTYmhZFlpeNn8Ts96d8TVt/WpOvae8GbWndIy1IyLojRyinBwzQ3QIMQSywk0Y
E6uXlgLSRggeFat1ZcjysICu8+Dkdh+maTydo2LRP65aoZ0gJNBvxmn1MnUmjVrLzYO4Xg28rhrn
IAW5abzxy7jKaPjKZ7fsc1wvyKKg2gnMNQsroxr9VIkcPxMlSt+m98Y103dRlCQXXY3fO6J4k5bT
u6JxdT+15l+vPjkAPigSkl2SNW8BV2lbmrgHQE5T7F57GjqvQbF6GA+i4c75lI9Mm74ee4C79Hq2
1BnnwSqVNDSbqQMObbdPUW/9vD+VncAHm1F+ailwBlTtepCuzN3aXOw0jIDanWYh1sDrIEgN3nAw
0s4RpZ/DRqZFyeHZIq6NGeztmi5paM8rYmMJ8a1zYr4emf/6dY1xXL8/tZvCPNsFrhSWjNJ6B4ra
zdymLB8TKG/uilC1ZcxI1xWxkvyNPrsV1t6cn5Q5aU9d7nr+vCziuV2qNFjtpDjYuXufEskcSSa2
ZENrc5JlpjRrUZGGmjq257UqlEABWflKFQk5X6lEDfSVrjtAnetv6ToizkWlptBuq/gyFFihecBp
TotZqgeh6XZCL9VbygbSTZczeT2UughzcqKiCCFgKY9mNP/oJlN9vP8BX0QIrhMqRnGkyy04Xmg3
mwmVTWR4QymKsC6R9wimpU6ajyaJ3HKGZBZ1QTlVfXTOxOzG/jTWXeNzn+rvJZwegGw0rT+o/eZj
0AEb1ykI0Q07CXNuP6pd1s0Ej6r+YVVO/CtDChcKrlJE/fOK7uxy8shV7aAAa/8LkcXk01S0M2qd
xXIeVb19n6VTi2mzZnRYZuRtWYSTs6wx5Cj0jR8UIuAXte+mKuyspQ0YGGe8SDO+NQZoE+QIjOJc
2436PUGB819lMdXl5PTTbARu66k/RKMs2rnPh+jBVKy1OSN9V6z+mDlAN3VEAn0TX9jkIODsJNGs
N+8uQoHE4W6rrIvapGmvG9DD03r9Orae/U+TWjjwarj41IXQ3mqF6XJ/t/qTU2IbornZa7uxpLH8
BoqG4PbIpLcPCN6fuY7qLVeOvcaXWR+lBr/V+b3pHL1V9jax3Fh0sxgQnfHrTTxMGEJ1HpIHemOL
c7VgbMQr4/UvPY8qPU1zlA1ggG2tE7zasMrGa/NQZJHxYBXT+C6HV3dw9vfmQjIJp1bKMdGhv56L
GWcs6TrB4KqrT5jTxGEUFcpBu+H2skA15o9BNgsm9CUR2cIgWZLS40zdLKwTWwQ0zo8YTrtD8YqU
4p68z7eXXxmvQ+W0Yx6OsdrBDsP7MAKt6g/z0h/M6vZiYlZAdV4KunQoNlFmBaqzqHbOB8IR7gk9
TB0ybVWoQY5FnPDzcj5ivNwmdozInU41R76ntuljGrWJ16aMaDWd8dah5B9Yy+ScWlyXA6nMchlT
4/WFKgal+CpJT2BdtmldlqUUMj2Rh/aYTE9jZaDyCTuDS/hQPnNnM8IuYcPzmKM9vK3Ku/M0rmXp
ZeGSFNPbvNDt71njKK8vwdKClh0waV4DY2xzCTldATiwNRjG0qd3eld1//RlXBzcQjsfixNFFsHj
At7kFovEq4L8Hx5JmFZ5HIi60R6bRNXmAE619nYaE/s0to57gNfbHRX/YYkRAdW/zf2hRA720ixZ
GENNuzQm3mlaP6fv7ChTL1Vspl/s1bPC+xfu3ndjjnR/pN8z/MLrIIJeqC6rUlnY19r4kHh95DdO
8lp1MiK8Rg+KiimYEC71TRRhKU2tq/osnNYmfjPXUV74lTVWBxFRHttN8nA1jJzsH9WYpRe2OaO8
F1q9mz7a5LmOP/fFT0RlsgsWYnaYp1gQB0sh3Cejj47MTne+IOLb9IBB5fH43QK/OhyBItFEabiW
Zv9uROErmM0YI7oR58exM9tHpSjiL/e/4M4TiRYihVPKQUiJkdBfzzrpliKtmwYhC2tMmjMXjfcu
qVuHp3Bn/J5ct/05tqqDmzx0QV1N5wehKHpoQ3F8qyK4e7CjdsI4HUCQMXh9kZ1uYf8FsVOflToN
hYt2O4TL/Fwi3HpqhCEOzunO5kWQUMqasHnB526iQeFGi57PPMrIKno/FU12LtPhKEfam5Aji1Mm
CalED16vLwKsrYrlOu+lTEDnXtf6Uqqpi17+9FpFIM4JfSVOCvkvj5ft08yp1EhrLIYSjfcttt3y
SU3EEdtrb5eCioBNzB0IUGtzGIdZwHhx9TQ03CgBM97M6Ecv8RtTLEogYtt+BO959DLb+1TS3oSk
iHnRCbpexDQqqgFb3hRlgWjyNVef/prHqvl8/yzs3Ov0ArlkXyqk3vbRha5ZZOqYwoeOlUzvM/xM
PpRphLjJUGKM20eGdRBx9qaFMzT6F+R7FDE3OzBdmrof45bCiVa5oaWY3UVZ1CNZwr0snZckymYs
HVDcbfUhV9RiNLMxDb18nJ5UMc2PU6HhWVEP2Yc4hq9NIpM/AidPvnfdSr0NMe3/p7p7Jbp7TxyR
zcnSIrCGPBZlkK3KWpdiqumuMXHGXc0vnoL6eKOiWtFG4xGXYmdZOWwW3RomLS3IrnfLMA3T7BZL
EpaVWn73EpPd2Xnl6f5u2RuFbIzOGXbYSAFt7r5UnwBwLxlKMYr2rSlAZRq4QLw+HALVYQ42ex+N
Ovkj/riTKCtT5yhFEs5ZrASU9cag1OzFL3TUn+/PZydQcedQycZCgLbI9vop1qlEzdsRoSaUf5p4
jk7JpH9QcMAL/sNAbHuGkDr5N+Vsz6jHxUGVpnLsOKiWDhPxORG+Fr2aFCI3HZORpTea4TdiLNj4
6Kgq6AjgmA31P/xgL6YSu+f7E9pJHFCeotyK/5Qnsaubj9RaY6GD9wtpAqIZAXUiSi4O7iPdmW86
n6fFdpYgAv2y+lMOw4PHuGIdEIhughdvHyofsq0jCbHbt6nEj/Zxx/lCQbN6n4xpF4wgd30yReeE
53D02jK9HA+kvSytSgLWJiTjrtqid1Wm4eg4xcVTp8F3zT4+2P83h4wEkqQEUVWJHqd0er20po2k
Lg/uJNS86WejDONJ1drIv//9Xuh9V5mfHEWKKMgiPdAj2Wb645TRDKCEnDRJqFBLqP0l6QCEKGjd
5aIz/nITL3tnTzhB6marhE6qDYlftHrx1tHRGIw7XJ0DTxuxLenizs8bJF9bY5rPM0hCbGoU5dQm
wgpEM6xK4BjN8kHBdO8gkbs5vnIOmAHQn+G9RlPqeg4FspKt3rNSJmro3alpSpMs2bXzxJ9JaA+C
hX7TecPqmZSJTc97SuZr18OZiZml4N2RZdF1BB7ipUnPbkSJ9EmldhI9dY5E3ObtDK8gmptf7brE
77xqqpCtkb6cbqS5TzC2y1/CNpSwWvS58LvYqt4mpTO+E5kZn4chSt5W6+QAaR1Kf0Q5MCiN1Xzs
+9QNy1FtH4rJNB6bSPkOpPqITH+795giug5wKeFdEeWvp5hoaqkBi0DJqcqtd0vWpX5m1snBOXqh
HF1vPmTWyDuAgwOshTB5PYydGrGWp4MIIz3x/GHVL2qt/yWaHtS796Ub9GfTiT4gw5f7ZmFeeBU/
eiY+qFHZBqJcPszl+Cka6WxM6qT67dRemnww/AWtnsqYD0oft2siK1KSmEKCCepwc1KgfnuKSafx
YpbjMvplZRbY/A2DcrC/bqMZ48gHAOgRqJ3blCXO0MtAvcDFZ3M1/sYbrvxRUfYvaNTnxV8rVdyD
AfcmJjkddDaBgvHX9VfIOmduB66GS+SNyqOX8u4yZpG/NuEDNCehDpJYJ1vHmy1leQmURJod8Bva
6REblOQkZfb+y1wAipCgy2rAlhBuG1W/1gVzSftFvI3VZvLrIksOnk+3AYckCzCxfDaScW9ZicLV
qzGboIX0Td2c7Eb4o1v9W4JOOZjOzl6Q2RzoPBTOKFduDkhvxH0lOte+lHG8PE9NzhPccHh7jNb0
uVnso3O/Px53jQQfAv/e3GyJafVFQ5Z1KaD2fJsGVDYx3Fr8HtXN81Rp1kHk3tl6koUHGpV7GwL6
5kytWdlriHrZF1fv9edIWOmZmtF8uX/J7X4uUiFAojDX0A2/3uAw9z20y+SsDKBDAkDKQ2csMwJB
9hGbfm8BuYsInBLmBlbpeihjcdEdNFb4LVR/n9a1Md6PM/2O9Y3VpvXBNrxdPakdiAYQnXWC6FbZ
qk+sqjKixLi0+mL7om35UJNiHKR4t6sn23C0VCmGctm9XId/ZAgVpmEzw+gXt/F+rHamBXgEe5cW
vslBHW9vPqAfTLJjHoVA5K8Xr8cCk4ig65fWU3JQ8hYm3nEevToQMR+QryTGfCaut+tRFiNWpzg2
dNrQaeon2aB9Vjpt+PTaPQcGiPYMkDWKoZBAr0fx0J8UVTTpl3pB+xAhmuSS1pb6d6db0cFQO8vG
3SkZtuAPMK7c7LnVRAm5cmedvLt57EbTeh4K50gFcHcQPg4If2wf6Wtcz2duIhV9Ygax83Kh2o/J
VjIpR12m25KczDrY0aQeElaxraqWY47Aa1Fo2OCV7adW9GBSCPa9+Ihhzph+0KKp6/xMrTFSdaKy
Vv0aYnX8WK3disrUiubnebUtjKjuf87b6ZMFvWADQXNK8sH19NW46KcEYsXFjO3s3xzEJf1/tTno
FN9GD8rmKpVsyX2l7b/JLL1iKbrcKlUWmf6a6y5ozMf5m1E0dWAVeXtwsneHg8tJZxphKzCBm0ml
uLuCW1EvHJj1saxN/ZLYCDPFYyH8GVOmgzh8s4iSgEMCIFvvUmlERpo/IskYJWZrlqZ1MUfb88Hz
l2d1xYj9/qe6mRWjgBHlVuZpBtVwE0Vw2UN9bsBSD6uzX+bYO0HbLSbaAf1PRbGKg7fn3pwoUvAU
sA1ZdtkcvrlO0q5pVesy12YeIEFfn2PPyA8i/d6cAJ2RdIKbpkAhf8UfK9dAU0xqxTQvnrDjcPbo
ApjjOj12tQNm1BRHGpw3yvMvrFvMDTmLL4oSm52YDLRtBsRSL2kT0Ums17GPMA/p8hZbShM4gGnW
taA0rSPu3q25bvlNG09fcOKw0hO6c1UdGKOuD4Erpl4755WmGFwcTdXjB9iDyM6nejlqcsnQffWe
oHXAwwUgO9VgmvObDT2kZFKp1piXNs7nryWgi/NSKvbJqOGxIZrkvpmBDRw8oW9j1suoSAxTAZFM
0s2FMszuqjox75N4Ffm7ahm9Zw+lj2c3d8cH0eAd4Wd2NZ2suFZK1sB2LxQCq3dmlUY/0EYYHu4f
gJ0tSWEDPBqsaankvDlmMSIPuDjD0vdKYb5bkBDy1XzpXnuNMmvUQlE4oa4qPVKutyTlsl5NlR5p
jN5c3phTbVPFcvTXHy8gFtwHmpThpoq7GcXQE5Q/MvOy4MARWCPy14PJDru/Ynv7BgkFQIo87WFG
bVZML9XMMSbXuODqUEVB4ebzCZt2oF0tHrAPPInMRyp6R0S9nQ/FFwK2gZsXHKktu3zOnEXLDfI3
hUaiDxgBtm7vtQdLuDM5vOEpi0mWgAy810s4leagNoOqX0wp6+1pjHNGaU3Dz5b73E8Iij7IhP7L
/TWVYXZzFpE+YIeASiKj3qr+2UtuIra5kDBoc+wPy5x/SqfZOWv14lLSigZM7iL1Y+Quv+8PLD/W
7cCyWQL1Q0pyXs+30RxEy4k9ZMVDd+7HYniXIUz/uAy2dnDSbqtnFIAQBpAvGGIO0hXXY2XtkNTD
sGiXMlEhWbeizgPk1zpmPddKdooouf0UuGOegGu7Z5rUw9lOndQMMEbtz+jJtU9gN9ZTutTtZSHk
PuWxwPPF6ZH5VWiYeUOVPDccEF8seoHLtFZ3B0XpnW1IzxWALjGD5v2WbuahzKXyabSLZ7X2gzJn
aRDRMzk4Y7ujIB+iM4IkkWyWqitMlQJKr10Uu33fdpHzoY9S7WDTyf/J5ttzO8rIzwhcA5u7v+qo
Zc7qoF0SZSXgJuMPry50pMbGx6XjmX5/p+1OiXTQoSFIIWALCi8TQwxRV2uXHgMUX+0N5zFbMaa6
P8qLPdx2UlTXuYwJg5TyN5Mq8QRq87lWL2pplVYAM7r9B0MxKoIUQtwfSlaIL5XQ0ySYDTTcKCXO
U3fJR2qUfpwOKpRIV+t+N8Yc1X6L3Oe/htOt36eoHTN/drPEPEOFaJNAaU0rD1og1kmIiB/3Vo5r
ZY3Qtmd/t4ra83CwXNAz42+QbitDGxPy7whnziQ1y2/FFLm/PJp6/2o8fz+Npjt9nnsFP1RrMcx/
sGzIZh92t/XVjDuoA9Bfes1XYesBbNVd0Gu5GatzUCBx+5ebjaobYGVCZwReZ/V3nkzZP/+HvTPb
jRvJ1vWrFOq6qc15AHY3cEhmpmZLliyXfUPIksx5jiCDfPrz0WVXS3J1uX1xgN44G6gCyiWnMpMM
Rqz1r39Ih16lkWXX5hRNersOkdH5qtnEMpUI+eCLs/ub33pe5o+NsZ+SqnBDN4UfHOqt33z6wa35
brkhYQcoxQwLnRmT4ZePv0vCyuSb1bJfQJo45YXEV7H1R5AT50dqr+8X21ZmbFJk0m9ZBq+eH0n7
NRtFt+zzdhqiVNrBm2zOqsef/UYQYzktQNCoHNCJv/xGgV91K0wufU+f6e1MVXUhEakdUVfqR35U
32s7aIsBftEgbL7JBIm8fC/dkUM5rv26z+js+ogmdj0Bg2goJOo6H07UUEwavodZIeNKpu4dMSrd
J7Od6zOZN4mMlmoG8rXLpn346auw2VUxTcK0iUfv1ROnVN8VLSIsyKe9GQXIO2OmoUZodv2Ppgnf
n1YUHlukyRYwvN3clxeB3TwNBidb90NizDt8f+29pvszBMjpRxf8+0KAt9rQCI7ljV39qqaXutCE
3zoLJqIJTbTRJ921sdoLBFk71a6m0iFQKF0sHLn++nJ+v3SBWXSG8ExXARZfL11HOFWW2IrHZA7W
07JNPgfOrP+gzGHVcKle7pO8DdN1rJrRmcAGeXkpu5W8WGUE4z5p5zI47gOxaLvaNtZyZyWL+mg7
PWRovU2tNnRF4N5NuV/oXIfZhUrcj0kSZ62qjHhy6sIMsfDV7DAXVp+HhjEb2U4FnWPuqGSUvcsc
1d+qYG2zaE5yVUC4xmHimBBEALi+DlS/T6sRZb2Do/KuqZLFOl7nrCsjNYIdhxxheLuQflCkUZ6A
4l12dU2ky7JWXhHVjpn+1i+Tr0WdP2V+HDSdfw6nLrWP3bSHGusNbRB25Wze6lL2aTjNtUZJlRTp
tJvcoS53SVrn1y6U6JrxUeqL6ItFfZxIPd2+9DCTSkxPtA1tjaSKLWNxu9BMzPq3fBHJDcKD6nry
U/exT6R2A8WOCOle64wbrzeM99KSvhaqwa8kwVQtgEE/to4Ly9mcL+zKMKE/Oyp408ihTcKg9Aon
WpbWU/sx6ytsmT1tbc9rPI8YEq8typwp12TKCNGnu+w7P8gvaSZrfb9OhrgCiB8RsKyZ/q6f/CqP
ys6aSgw81roO19ypkzC3MA059G6X1ejRzKSIGW4ab+15yK3dXJljd1xng7yznMy6Z7IrsBrZKOz5
4E6XrqZlVeinPDXvkrwbz4hlN4nJtoM52yRurXUQbdc0ka+Xblz4qvZD20ntzwHB3Q5WPs4CUc7O
Uou8s8V4M81ssWGZz/odqTL2sKeqSoMdS2W4rlptakkHMAiCMlZTAPK4WSBCbym047FnnBpiT6kl
nFvr8qEcy56L5ms8p5nUFnLBupHmcgo6nuE8ZzYWJJZ88BPH/qRJV2DzUXv56cqrP01pv3BnBp8K
dF7L8Ry4Z7X23ThZt9MUkHKfLXomeOrTOYhcU5kukWEy+9xYrX1uOnN+xSAUTwqt8vOritr6rZ/2
FUVu4DVTLHqfEYReGN3DsM4kMkmvmvlq2khyNZvdjEm6tKbTNiudTyUcByZ1IJl8szpYbUK40+Vz
N5TOjTlProdJvGkwUhPuMsezR9sSEf8KhEqYT8Ym1fpyPfbqBdvYhjt3BaGVasWFfxCZdQb6ouYs
UWHt+woeT5F3n83WST5iXNR/aHzEkuFIj3c9At9bkRnQGCNPMIaL0X3jTel5n3fJ7dz12mfav7GM
+kmOTYSHrPc0I4P4UBTSNA5DUNnL3pysuj6rXJurPefF8IDWymnI3Mv8bG/KrMzDwZ+Kywa+cBF5
9uLfd30/PeXgRddcnQTxA4tIRTo2rk9tkEkvQi+vEXFOEOg9NvrydllmvTu0eD/zf71gErFVG1Yb
SUypk5Bo9OIWMDSvIp1pnRE2eAR8GgOQm91C5KYTyyVhhZSVk/zGy3JYanJ2wzKdiyzKnd7bQWN0
6TIczXsrtAUDPKco/dAyRnFVWR1eY4SEeizLMdt86POAezA2XtaFFuTas2A2k/4kwVl92vNIBW/c
1PYJPFMLk37baIc0HF2TEWmOj58XAvTNt1R36xDC+5oLSkLDOvNbd3lr1YUezYWFxnjWF/u0XwOD
RWtk/nw6mnOHSJeGTkR4xJJ6zxecyb3z3PFMc9z8OnGFauKyqRyyYSbdvkmypL52s350uYWtQSyZ
K4xjhxHGVRu46Jg8xj5UjLjw9LvRJjZBC0QDnU/m5yt+rre9bRrr3vU6pz9tSM7rozGfcAxexmAN
onwqs/MtiYa1Yc+u2rc8btN+VaJtDpMsugZorvGb47IbJkgweQ2DVbXjbxUziTHKmJEe/CS12XG7
Bmv6epydc18OqMsrszcudThbbjTXhbww+hF7spoMxwOpnGyjDeGA+SnxzqkgMyWbjYPjTmyaPbqX
26EsqofM1Ob04OS+SvdiKpr8UOHDRWtHqW4dcmcOKLu7jL2pSPPuI2+gAGEz6hOUtIFxQ5hHyXx9
0CgFBkqxBh6utpQR1vLm+7Um+vQwyMnTj8mqNbPQ4S6W3JgcxZAKauWElkz8NkSpKX6r/VzHdaHQ
kfo0nr3+Rto2gW1rLcxr3yyrE0tCXwjzuW9VaFmYCewKL83H44TdWI/NVHoa5nCtd5NiZu6GAYfW
xcBD5516Xqfp2J3bVRWaRVM9Vbkc8BzD8OgD8/vhrMWKNoE5ZgyAsp1Ha7Gs3XKVBKs2kWzT1Gzi
Q+Ko0CsKVOCFZjfcZuy1TyqVOGFLg3OQvadHayrOEVGNV9OsORxGFHNFaJJdNu6drpu4BJhXEGGW
bnGbjLjllZ2rtAjhrqUfRkerZeQME3R+BmzFqS6d7rEFMKQndaRThIWtU2JTCGtdXBUNZXCyLL0R
pp3b5vGyeNq5rHEqBSJysg+WLdyLdenn/MBOaam400wOtMwotNALCvIeZW33bJh9oa4cWYwf6jap
2shqvXxhM3VKpF+z0SXxCuukDNt5dqaYB6YKdmk9ifuVYcoBd+zFP52zvDzuB86OuPCoUu9Lp3TX
XV7OqXGSNVr20dMnu4utzDGLWBgpSWqqNg5C5e1+zDuUZLZV9kbULF19zrUs2KzzdmyjfNXSLjKx
3btcK8Szn+xFARfLUri33eBYT1ngotd1x2rWd5Xwsbdv+LIyLAzO61D3B7YH0brjm3IY+ifRc9Id
8EWEf2aNyUK/yrY7PqWz9DmWdFDmJtGX94al6qdpNUzKg35Y7Nty0uYHMTxm1d4o6vWRTGn/g6rW
hpKuA8tWiYBrYkKK8ENt8tw+5r45DHPJuLzupS8ehKym9y323FXYo0C+y5U3PdKgUN91rtHN4WKO
1Hc2hofVzVafXGdy0bLDVGW4WQYEeU0h+gTUJYMj5Bzh56GyaFUriiE9yKfbYTC9953viN9KPx/l
JW4FzQM65tKN/NHwhrBOtOHSU2P+2RGN+Ztp2R3NoZ0kn9nYOJtH0wZJIhC2TkN+T/NW2o3xrtRr
72bqFx1aT61hLg+PoepjxTanxTyNVXBCGeWqXdka6sRdWU5wgrfVUyJ6wDglQ//qp8K7JgisrEKV
dRlaUPy+rvW2stJ41kTzoUtK56lEXUgVXUzBO80xMwtDAqd+GpNAe9MMS3NRzIba5ZNRLrvGGOot
hyGX93Xd9g9LLxCY1UnSrbcz+jqWRK6ym3YOqNq9tDQ8sheRPYZTgjci36FckDc3bfmOC1ZOpxMm
L3dZq+UV8oxW6y7XfjC0eNKBW2OP/b4LQeE4kIoyd7xDZxigsFhEpE5cpcLM6VTGunijz+7Svhvz
re4YB8te41LpEDfZCcQ1nuhDFzWBt4iwZqleNsOgXy+V5hKSoc9sb5RezRJ24Lp1aGTEvYa+LIIl
LAM8DENGik56bAYk1JFcp4Y8ZDzdyV0p/PSO7NvgsWViBgfQU9kaCph8N2XvEugjXF37WBOmslJK
V9nb2eQUDfMccE0NdrKGZgbnJ1Rt2rahlnA7eRybtDl1hKEyIi8m67LG69c8jK7MPyvRSFprs0zi
oFC1h2BNbc1HYRkiIvCik9GAPah2OhOlleMv4We3hVdNNvvfoqk7woiX6TjwV7HsatpAkh11t2e8
Tlwqx0xgag54rCu7vZuseXPco044Nwchlri0CsDvtQrKfZKb7YgnnuV83gKjqUXnxndOWtmqR2ij
Xnda21Y6hKPmJaBNZlpHJaKJ3yyr5UkqhcdB0g5SjW9M4ofr43SQVRANs5OXsaFWdddYQt4nECrT
qJRTNkbmLLr7PMiHNIJv6T00xUqCq2ya1Q39ivsX5SRyO6GtieG90Bn1Qfyq/fuqlTgHoowFQqtr
Jz3HQb7XdrpwjWJnjV1GRh0nsxUqSO5pXLmFnsbamk5cnjXfrAbTcq0Pk1mjvzC9qciJWMGV5OB6
Fc4asyvBkNOiteZLLDCa+WoaPfed5uGCExmzYNfW9dw7noQlx1BPfIA4bHDx3kPtssB+BdqLnHTq
9eN+rCzzQ0XuibzUxrHzIxyXmotsSfv2JCiX7LKmTnBDWTZ2E9KIig84CImrwSBNPVRr6xRRoFGM
RjzZiO9Wx5RJ1NBntBQsjMVDv18KyvaiKm8wj6qsUE5NQL7nKMc5dPGMbpioBON8ENxu/5AHhHZE
fppN2ZnZWMFyRmVEKITXGf5J1Xc63LoGe9ioKrzhpjJK+bkp2RHjuVz6tzPzrutalhT9RUp/eFYk
Y8XegUaCtLGuFdm51mmDCv1l6CaiLusSg+9c8cSpbG6HECMh+x5h+5jFpet0V0oRl3KsUQYcypJ5
6K6d9OTjUnKl44HSrox80evXnewpGq1Zb4vdJCdt2C6NJ6+B1NsgFqUUY+ivQW+FRWNx4YRlph31
pN5KahjFQgLkYagPlc8xzsqcjec0mwbRUoGk3XtP00V+UiJD+uDreCbE65oOa1wHDdni1bxg2UgF
JQ5CAujigZyQEyoWTz3VOC+cjpND9zqtxH+FKN3wEdK7vk7Yrvx6ChHqpxcjCtQrP+vca1Pz2bKN
Pq313eL3iRlOLtUzyHBReiAleRbwXrLsoiDzAyCBddYf/GnAKc7slHjsC6Zox+jdkn2r1iCJ3WZs
HuRoDXr8Nyub2o4ktHlfbh1xW5oUj72mdCf6W+fSs/c1tAImDh4lu5itW68Dekod/OEiTHFJCsMc
IshCcPXU5r5Z1Q2fOfhpK04PeIgxug+zGuzx9UzMyKeltZZG7YfJvsBI0+U0HoGMfxr48jzIdBgd
uyjyQRRfIlLFIrWpM/R5r6Mnhf2L7KnRlx957H8/9CCpmERF9HPMSllwL9+FPXfMUlzgiYKSxUVd
ZPXVUAfVqZE41r5vfesHBg1/MvDe2P6QYTfzBNzVXgGJa95bq+Ok8362ifhzeI7rYeJ0s9SdhvlJ
6De9HfU4OIfOSvFeF9eFSxU9/Gz8oYNwyNq0e9Y2voLe9/KLD2LiRE9NgfNQMR/PHYFNDS4HP30T
eRfscuAp842N18YKpYmoJrVmsUekiaZ68EbKA6Jj/hoj/Q4HxiqTqRU8fH1jMLwmrgKMVXmbTpiM
J/N0UVTkxwDHOls5XUV//VbfwbGYMcImZTj0xTLl9VsJJbp0nap63wtvjIasya9Glc+Pf/0uG0b+
Eo1FTQNRCgs8IFkMEl7eHD68XY/cF25OxWBnotRziweVTABu2gfUZnC7f0Qo/+4iYuql+5tSDsUQ
COqr562SBD0K3eFWNUUZGXWhxR5cuAiD/p+W5aEzYF1QivAIUNC8egbMdXTWxBHL3iamJsxpVQ4r
3tw/WBXf3aov74LMA3EGw+zX4UxVUTeztHsg+05bd9TPa7ga7U8bem3vwr9bqjojptccprT2Zs8Q
zcLkQbmhA4q1zwXhjuuofTV9/q8XWrjxH//Nnx/abhmI5RWv/viPN9PTIOTw9MvFfTf+spfN473I
2+a/t1/yx4te/op/XOQPxPO1n8Xrv/XiRbzT108S34v7F3/YEdArlmv5NCxvn1AEiS9vkD6129/8
d3/4y9OX33K7dE9///UB7aPYflvKh//1649OHv/+66YL/a/nv/7rzy7va14Wt3Xe5A/3r1/xdD+K
v/+qucYRWPbGkEMoyJ6zUQrmp28/wmEKt7zNumsz72K/a1oa27//ajhHjCBZhty9zdVio86Orfz6
o438gY6cCdtmSBn8+u2zXf3+vP5+f7gUX//8XMr4Zdj8/LFG5IV9NKxZJkiIDF/bkXKYFZnIjT42
xYbNFz5K7co2tTDREBRHtbSYQHsdvqihjbVhEOKzM8aOkbhxX9ZeF85C95/Kpji1p0XrAZK7K6NR
5kGOrktsHWgusK1G8gB2PKoLdSlsap9BFHFvzOl57mpLH2Uwcs4Hf5bnhT8t7zuC281dZk/1nSsN
813T1/JAjNp6GvS5OktU1/bh0A3MuHsiiVEnrZedIXq5/3Inf2p1/8uV+mJ1/5vPwH/i6mbT/fHq
bn55+9TJT1X+8GKd89pv69w/gmyPeykrnN0Hacgf69wzj3gA0OoyiN4ckLdH4Ns6D442JSh8Mwwz
IJJshdu3de4dQXozNx6LvRFakbH8xDr/XVrxfKHj34DRDXYEVDmQ7F+TszqtMovFquYd40vfOytA
aJd9KzDk2pdlVdyajLTmHRY44K1rMhbTfoS004dy7Kuz0dBbM7a0Mm1PR6da+IuBPh2kAUoc5TLL
71dpMitaq9Z6ZJZB+lgJ1aIOu86W75qCoyDyZvgxoSlSrQA0yYfmhBFq68aVN/jv8sZoQf5xbKLb
E5ZYwrzx7TIcvaJnPOItII6IMP3yoqnqMQ2HaQ54pKSXFBFcjSU9jG3haVAtSuuyNIVzZ7iF6CJi
G/GjN2qFzfCwjl63S1pvegqk44FYao26Heg76+PS9zf40Xbt6bLPajwmk2ns+kgLMhyZgiB53Hzx
ZIgiz7TjiTb7BiZz5V40xtgFUUlbdDEHUyBPSU41l3DpRh8EZVB1zYGxmsiEZnYaLMgwaYgM4Jhh
Lww/ry/ZjcUcN/VkyRDCVD/swEYm6MRMGq8mB9/2eCZ3+N5QTdmEnssrI1jHatxh8IhvleUmmhnN
et7McauEzD5motHfAJHoXZivfgskT1k7XdJ02fNhzOfh/Vg7E1PJALXKtNNyhBDHfdeVt+A2pR1N
eVCfW3k2qZBJcH2ReJN+P3t+8YaEDu8TJuj2GCa0Q2yVRHSr0EgL20A6thRvKjsQd10flH5kdb6e
h41CdxpniWZ9Wj2VLuGoivVdysB8ZgqUKEa3LqyzfY+8ABBfW7U8WtoROszQYXlNkm/veNeFB+AV
kkk6OYdVa3vr1LazzKSFnpMpalG3EsXlGONbTCa8fo+fYnLROZMwY/BD72ljgVSX4JrmWzGRUH9e
2JPpHnfSMst4tVefnG2VlHXs16rC1j1BB3vW4hs0nzQamGw0mYs5g3cko4hHobo0qkSKdU5hYFYa
GVMf2HvcUTMtlrVTlXFXWlVy0HrfvrDduhBRKka4PQMxgNZBGYwg92W+wADN2lG+HY3Mo6tOvPnB
qGc1ha6GpUbIlCCbzhvBuA9mO3agGX23igLGDl3omYPvRFo5rSfSHkesg9xZx0XItSYD9LrB0IFR
SB/E/lC2N7ihJYygGi0NIowdDYSxFSzHD9LREp8JKV79oaNK7b0YcZMOR0dpd0M+zXOc155z58+z
/j5gJJ+EdMCNxx3fAl+Ar1mtOVNQy1f9Q9D2OPrZhc5h1xT5wmRmmD55TTldaUop7NinxWJEjB7i
M8goJvpLCcsLg6dtUCPqpyWB23tQ7rqoaM3LxAinwMc3LydFhw10qKOqUk4ZlVk6PgjoVCKaq9U/
71IoLWFb9Dw2Xpar20yWzqUNSQLEugl6I4byVu893HxAddPFY07WdulJXfFtY0MIhMISw8U6brtS
62Pq7K6NTWcIoLIaAuSgZpMmockeCPlBscksMCBAbNkBLXsXjLqMLtI8hwldoMD6o2bKlYLDVc/W
mZk6WJ7Uuv5Qm4m8bwabqYMzE6aIyLqy7XBxV2kcFMLId3ZRNGB4hNvcOCzCDqlyljPPSh35XndB
nsNUYKoDpW1RWFRhl9DF+cTSDWc7g+Lh2zNoYs4tMGBnp+mnNMnsC12UzkzhYVoa+2YZ1FGqXL0P
/VbDKtCeSAzb+9Iqix8Q/V4X+/iwwHLGe4NcdxyvXtuluIj91tUROIaunbFLzCQIQcR/lJ7xRUTy
8mCzNlkpbYsH+8p9bfVhDnomRzVANsIDSzDrGzQ30gUPg5RrcZEV+gAToEg+zmXmnBkro/PYRlX5
e630ohF4Xkm+7tVcviWSGjSaWG2DjbxqoLLR6ufetfqd29bGKZj49MHpivFdnzc2RcUfJcifFK0b
Ff3lN8bmFqI1kiIkWbDWX7aiTZMExljlHSoEmdfRZCtn3JXGzF0OROcb50NfwW3MahOKKEQ7XUZj
0eZfHZv/tzp81vtslv5/3JqttXrR+xyGp+b+8UXrs73gW0loHGEnQr41ZECqO2jjf5SEdEVMKwBH
qMQ8mImbUPRbSWge4fpl4/6w3WRqP7qibyWhcQSpmRDXLfKH0wrG2E+UhK8XLIAXKgdQtg37Qp+1
/fyZBmchCKvpvL6IrUIrotHu3Z1mTOOxo4QXP7sqf7Jgv7MY2N6Lj2v+bkzFN375XgZ8KkNhrh/3
TqBdVODNYZLYbhyMy0ez3OYWZZXtNjkeAd7dVQVOSpgno09/4TiEmFREBHoeZrmCsQPsbwzaEZaq
Jg9z3e7rqS04c4eAASWD58Yvx5BQK/JgKoaWbtZxcgTtSu0orOu//mqvYSG+GUAGTSpimS0b8ZVs
xCNyNCgT3n7VjGovqP4jQ43tjtOjDy0kTmElAzdcqQt+sOG83l5/f2cQy22J0QtvP392/yjcEVfg
2oENc5Pu8C0BZNft5QeIzReLu+ebDW+D/hU/dnoR/uu1/IDppJHLIMjj2SmmIR4cvduVMpOxHiBI
4oi3htgs/KQiEidNHiDBpx8WHET7uVi8yCg19wZq3KnHWX+AEsj01qFJ+JzNfn4N31A0oQGlTXKO
tSnEBSmLM+UbxcdiUF6MzI8RB7w568yCQ3YiZ0e9/3ID/3cXe7aLbc3jX2xjN/d5I345fqrYzf72
y/8ZH56aEQzol/vm8ZfbIR/FffPL4/0vjAmzF3vdl1/7dbOzj7YOFyo3NGtOpuebnWEfUVl7myLo
dwSIffDrZqd5R1hDwADHqGh7hvD8/GO3w3ziiJkz0i96YwcY42c2u1dVAscy7gn2JiemB+bo1F89
p6uqVV632amOh3hFa9vq5FE1a9I3x0NjTPU7Soyu/ZSWNqaE2FJblK6WIc12V5hexpz/2QX+kx3x
1cwBcrQD+o4ZxqbPckyuzMunlzpmwbWVZLgqQ/LY+L0ckmgqOp6nyCV9IH/QJlrIjJDOesIDBC+v
YDxW42ppVZxDnmq0HZWy6VLwBN4PhOuv3LPpxinbYFbTZUCdp7Z99enSoIYQuXWkrShMtUZdLXvz
lIE0FqKLWCaNCj8bqDmjZEvmWiMo0X5/BXNJBXvHszTv2khTX//R53q5227GhnTgwIKAhuhTOLde
XTWrt9A/5qdDwyaCMlqXtjrX0Hbgz9TPleZ7KNxMtkHKnrLp79Rs2dNJaQS559OmFYlLXzpry+qF
WdBsjYG7jMVtbVTee2MqKzXF5VDkROUNk8MkukuMBVLm/6sd57at+ec1RPwCePuX8Nx/INSGj+qz
p+S7aurifiCCJe/l03OM7cuLvlVUOruMTtQqen0eaHaF5xUV6wExgAc6DHC2bSTfKir2JnSJYF86
PlfWZqf0raCyj5iC8SNw5M3Mjt7hJwqqLxbZL45KPhBTu015TtfD4/NydVajZJreZk2cNT2UlsDz
kuOCqawM3WVZb+sps+EIlt6eZbnGWSrn9+462k+1myX3neYdk4tJ4onZFQF6aGX2cLy0Q0P6B2IG
pd3YAsXvWgzBbV7gCevNRXWQ5hzEquyaj70c9dsWVf/T2DnXaer1brhY+hTjKtSfFZOZvQH3SU4Z
2GeR2w6eFZrLaF/6G6Hdq+GMQu7wjUe3ls5vVLPD1TJZGYWUGm/SzhyhRYmayO81t8RNoTUE2Dpd
9RmkCw5mvxjCAbOz9TvD7K3HtYBEGs6BU1yDgckwtToBtVHZdhuZ8CPgiTnMWisxOe3eYqc7QVG9
7BIrXX9z3QT1mV+1F22vTx+TuvfCYJghY2JhTFLz4gEjlQyJT9qgNB+rdkoPfRnsYRJcdclsvGOA
3z1a+SruLK2FlAQFST/2TAKr1NoRA1p1zOUnVfQnwAuVDt10tU+RJcADX5Scwwy+8w9atu+KNXzV
cFjedKsMNhgkvlwaED4Mu0kxLnTcMYihZ+kn+qJ9Fd/8VC3zpntqbsTw9CQYR/3l1vE/F7P/4nv5
r9uyi7YR49Mw3IuXGwmn2LeNxDxiNL31WcyXCKva9oRvUynzyLQ4YbaAD4jz/Oc/NxL3iNaeVDe0
DgxjNzXmt43EPQJj5Kjkf1IqA+D9zEbynVsBdu0Y4MCzsOBBkAr8qliZ/Hl0lVmqWLrW+K6ArPwh
K9VB2pUO98iejdNZm63rLSr0CRqYe4U8VJ02NHKnED3lBzctTTg5pTwzUSCeLLlZvXWNoCp+r2J+
ar39ywPoxTH1P3etMS75q0Pr99r5XD7kr0pjXvVtsXFqeZtxx5csAA4v65+LzThi8rjFohCkgWHz
5g/zz1ML0SL24pTHOkfU5rjzbbVZRwQesYsgDyOb1uYT/sSx9f0IFKs0HD8AI8AkSC9+VVQNiyOS
DtZZnC/WHig4D3Yjvs17nXI56JXzgG6ivwGxFOeVAfmQU2UkBmBpz9jHGqjqjg3rS3jLdbOCeIdO
ba/38D2zczHPzfnq6kUFQbvvYQYmmXxjquHcqgP7qtTM4B6kOr9Kl2R9q+W5EaW+k/UX44LoqfeF
m4cj0twV7sOi72ttWpqdcPrpDjuda/QTsoz0KqmPlfjKIfippf3/w1ZKxtBfLe/391WVj186wb0U
snm5yLfXfl3kYFxHBoQOthGWJDNOVtHXHdXw/CMiK7dGjybu2/omHuWIZ4t+EZh6IwltbolfF7hG
y2hBTiK5k4qKORYUjp9Y4cbWrjwrzDY2GQubGpCOxqKBeAWYpjM8UzwgxTucFBpMMKy6ulRNjhzC
UUoeglmHNK3StNytizl9ohdDuejrpFAKqHTvSKTrLytl1W/pBtbD6Fk/6Vy0fUB8y20+HKgbpIjt
CzzDcmbFRx/gX7/rC3HVGSZjRHiaMLPr3j55dv/+pPPcKo1X12JzqOaSo+9mhMWO8/ytxMQcNnVW
8W5BgRfJeUh3DJqKH5hLbjf21dtg7c3RunGzuJOv09Cx93e1QaDkn9pZHgy3t8M6m69U3zK4GMd+
r88SbE6IpLw1qsWHzK5dlEN1NmToVVwjbU4MWa67dc2cm9rnimtGUOIrAQvTS96WXt+d4YPdHcM2
taJuzJJDJnsnZgar/2CO8fo45u5sYTQop1nCDinkry7ZktjWgJNVdueRVvvoyca6Qvk6RkBnzR4j
owARl3Gq7JqRg710yCHWKGU8GtfUxJTvK4GY9RA18taxJ+i2ZfrVwPGndqt/8yD+q/Jwe78/GEv/
GeQjkOln6/u7nhF4qskf7x9/x6raT/dp+7zm+/Lqfx7DAECb2cB25AJpsnl9q/kA1jf+EUQjiIRQ
7Xhovh3DgPj4YQGUI2enrdsSYr4dw/oR5OzNKWMz9MHt9ae6x1fPpUMGEV502y+ie9zcFl8+lzS2
qepTbBaymQdmmkZEvkr9yBvVZ1N9/lxiIYbpIbuJCTFuqy5eH/ZzbmiuKjG/SorkNrdkpnYVfOsh
9Och+1Bmtqbhmqz1bqwvhTJ268Q5GxpCqTeL0+TLHppgrocuvHYoCCuypf2SS6gNlssofMx0U513
li3fEEG2VLsV9eonG50TJSv8kUOqanFH00sjB1led+KpN5cuGitj/LA63XCFkilNz0Z3xQYXkoF1
jRTOhIZCII+IqJMWAGSD9Ixo1NPCOUkQVMmTwuunq4KypGLC2anLCUqDuwvoCjXmyUs/RH1iN+d1
Q9IchPZGVmHLRBwNns3Xi3R0/J+hM/dpZMLCf1NqWX6XY2BSRCZykrueMppEYrvJB5QTzXKOQ3dh
YcEy2CdmAS1rmXNvRQVMYtWuW51+Duu+QkqxKQadqAVzVBF5w8tGrpAQ1GkGbzH3W7W4BSe8zFAZ
jmE/O9l1Z2tziTC8SvZWQ0rn/yXvvJLjxto0vZXaAP4AcGAvByZ90osSdYOQhfcea+u72dg8oKrq
J7NUYtdEdETP9EVFhUQlgQTOOZ97DQRULbBcrcusxYmBnEFDk1L1ShpS9XMaWiJ1c2Oyvr7YRG8H
CYO9oINmoqYBUivrl7L7kNg71ZwbyRVLa+/aCX6fjTjM5tdXuWjK6j8uw5CL0S00URQ4Xq/5uQis
zu5bRGDbYtwjFHzXDorqlfCkjpbghI0RazsqSdm7bNvkNAXwSn59D2z61/uBbwomigyDUx6o6Npx
fBF5w6QKIHpWiHnrUXvOpkbs4jZWnUWLKr+PDdX79fUu4uLzV+aQ4apsRQ6Vi+sB/gNig9AYLdWp
QjVJ77ysg51dFKbyRtx6nny/CPXrtdBz4TrM3XjGl0jvuoqCuLUQ/Z+7Ipa2tRq3H6R5gMoFUgWm
NzQVffEkFFFTx9Dbm5I+ybcRvGe6EVkiTkgmRJaLc+JwXQ/cNz6Rdmc7mhhit4O007n0a+rYq9g+
louRpOVPaB8caRaltxEkMiDSZfNDU/K/ItT953C5/w2D3rPPxd/3N1zEi9ou/9T+tm8zhjQvI97z
R39EPKh21IkrLwRkxKuRzPoTzn+byTM9dJCvrMI/JjKK/C/Qhsh2gqZnyIwvzJ8BT+Jn6+/C2Avh
YTokTLT/QVquvt570EfYdgCeaJzgi0HwXffKi71n47SeEnAUwGetOKhZ2oz04nIz8qpK97Bgr7Hz
DZDOgc8q6o0GZEZp5PQTWLnxlDc4pgEmkj+jP1bt0ZG8mUIxwwZT79A0YKQ9dEkDmE+1H4YwWL4M
9YTUb6UA2yq0GfRh0J5LtPj+L9bn/+rbrvmUxczNIFB8+9T/Vn7/7b4DFt528Zf2siv333AFPosV
//0K/NH1eIwLRoXdc+7VRd9++wGHiItv7csV+fyr/sjBlH/ROqO7uRZioLtXTNC/czCNtESlq8F4
DrIDCdAfOZj414qoJXuzUVqnovhzRSqAJViJa2+fJomKZtE/WpD8opfBgByMYgUxN+AVFu3BS5sA
SLyNJS0t5MqhMFpnzAsaEIY9QPKubHCwTtKm6jstFeIxmVGjhDjfWjdDl7Xv5K52ZEirAOBKNdho
jP+TrRroyQc64TIwyKk8VQjRRIhqqOGDZcDYBx7W38/d6ivag8bbJa36xsDsWQPpRQhYvxGnP967
cHGAzF9mlbEtESKSIvXGGCeJEB3+G62CUpQkIkKyogXI2bbmQ2ujHiPPZXYWTavd9laVbpesgpkq
ugGhHeUmIQM6ZMnqURhBuDZCHVhXO++6onnLNHON+hf3jCIxxT8mKAgGXTokQoeXdTQaUg/ppnzT
jcvkh2P+OC7F4MY5umRdQGX+67B8mYqsDwrNKkhLNF7Fmuu/Pot4SbYA8ZlQQCbquzSZHysgiQ4T
YNstTQ0CbmNsEgoBVzPMeFPhI/WG4NOzYuDl92Z4pFKEQDUCS/L6FqhokWEYuIUKf1ffEBGISU0p
PkyK6N1Mj8yz3FqNFzH23SpSIvkpThuoeXWSbxgYGEexIhxRpV8qfHmdREjyGw/pJzAezaBvAPsP
ODSv5yJfW8wC/YfC5CGJx3g490MJpHVyBlTvBhivdQOFNrk22thd5Omg5sYpE18ZJYHrhdkc6N6s
bqUw32b8cektT5iFJ+yn2UrAVr6vJtOpW2kT2/dN/5Yj3+tYQ/cV9ApAp2fsu0mb8+LW64isHy/K
xGslcMbL1AD2RPzFtdNldAaUKd9oszwLor9+mwgoCw1szhpDaYm9fpuWPmh2byuJB5lk3oxWdpQx
HdgScXI/w2zvrPbic98lSMlkJXj6dAHUO4KNb5Uelj3skW0XDP9UeJmWBK0mwBZkuki5X5px9LbV
ZHLPXdnNNLgkuapbVl2z44wtvVnqW+95X/2jbO1/RhuVQvrv4+W7+98e4dzHxe8Z2+sAqfPZPwIk
WBn6nYDlaAaujQgOgT8CpP4vth7NQROF3dV6hNj5R4C0yNlwAGBmtLqEUND8O0KCsFntKEjZ1qk4
VcA/iZCXAZK2IXPM1QGRo5K7udhFEuOxMSxURBXSYaPG83a2Av/Fg/lJ6bkmfS/3zeUlLgokckbF
FmgxoUcPlbmatgiF+8Zg3//6MpfnwY/LkDigsMf05dJkoKN+DjsZG+sgGzdY35zKEukG3X6Uyv6t
o+Bn16KD9MNmR8PZ4vVRYOtlU8vLHHgW/niR0kEtKJx0dcIM5m1dIDgkhmMJh0XDYyPO56tu1nZz
KHbr07XHeSsDovv111+f4uVTXn0PIDtzFJBXvb4lBcIG8pQYw8Hfv6tEtovGEAhxfwzXFwshB8Hx
N8wA3rrkRXjTEE9GVXEMvFwO3xczl6VfNBXI7fWJKyUhBAT7jfTnZ8v15bdc19qLAqOzUERAYDXw
qixxEzk6RFq6+/WDvIBKrQUMhQzRmo1Bo5hW9+trJOY8lEjH8HKD8maRi4/wlnYS16JheDZy7TwY
/bHtEJ3oyhtZe8vH4gJI9uP6VHkKDX3sgTjcX1+/0fReTdMG2YLhY6U110uXe3Ob7dLCPmHreZjD
+JDo9t1oZ7s6t95FbfeGcvqzrdXlYmJ8AR4dpcoVgfP6FuxgtkIx5IE35/jrLMmT2uSnynx2unhX
VAulXAj/YPRFCHFHUVGWQI3GijKvVwK/qHs3RJSDLs+epXDK7P6Y2gA05HQ3MCLQ+/Lm1+9s3W9/
vV/eGQnfylG/eGU1Vt8GCny8stk4d22CN23oa2j7i9G+R1PkCAD7XMjt519f9mcnG7C1lSNAuYIc
6+vHlAcmG24sWI3F+Bn5nJuqHPzGiO5+fZm1HPrL1yNLUwXCqOjM2xcrQoQWAssdHncpeKC0uik0
hCDyRfhVV6LcoB+SAVG6MNzIqXRajxgwS749Syd1tk9jkd1WxbKFueFI8eJNZnhrpKO/jjI6ibGY
mDmP5mlrJeFGKrOdXdXX8O89WDseGbMnT+IgQyvj4uj2bX/93f5KY1y3G1Yi8gqMh4V/ud2WyLJS
qTNtr1Dsh8jMb9RpONI2Pxtt4GWwcmmxp44qULCLu/1kVKHTpZ/6NvTtPDkkQnOkMn6aphFt5sCv
6GGN03XN8pskza3mYaMFujsgH+gE0CHNBq0u1PAy2oLRaOyWJbmbG9ZlgzBJKvlmCrVCmbeqme0m
dfAncF04N26LXHd0a8BOd9nKKCYGKicrtEWlHT+bLVSVWt81PNGQv4/s8Uqv6+sg/1ibE73gdo9i
0Qkk+waH3rt5hG2n24uHKFTvMPJy0zA/gc70g1Z37Tp5mqzQXy+o5eUNu/yEy5VrAuwK0QbsjOyp
nrtjblpfRyFt2hYJS0wNZyZ+y6QeJMQYg2Xx6CHuirnf6HLzSdXiQ5wUN0OMHpEUNdc66qdWOG8H
I9rqqBVjm7E1w+AeeZhPUiUYvzXTlTqybTXrETfaOzPtruM6071qSR8GrA6cpshuElvb2XgBSmHk
92F3bVnSvk/jrxZKlgSjbRnGflYNfmyq7+OEN2pYj8kaF6CaQfDycT4x+sTXt7pgUmjRRQ/89SAp
je8Rz3Y9d9dnjUERrXNfqz9ycFduXPBXQv86hRqyawFGisu0M43qDo20U4NQbI6mhzSOxyyWNk0h
ndbfVQ4L5uvttZ1GBzMK/LbLTigfHfJxFbjR520vaQ9oBfhDGB1a2v0pfLtcWt5hLHw2dBaetOwF
JVIX9q6kZSfcFLcFElEoE+1qyb5dTx0plrehIs5WFm1VI/TrRN+hsudoPfJXBZKqorIL1J6mzzMa
MxDD1/8cPDcImy0zj8y+xyn1XQtzYkIpmAOTBTIq+Smp5W3V6w46CH6utPu2hhAVaNRm0UHqxk2R
JgdDD/3RHI6iHFylnb0q6PbZgGrOuMBw5MGaxj4O+7uAGYhVN9fw3/xSmz3EL72wzr1i5DNo80Ja
7NCjUL60RY4Anzw6sdrs+1Y7rK86yvizQWJlSY8on+9HbfSVOt3JIeqQ9UraRTwnnDZDZFpOa7OO
h37fjeEdyfEhnRfPXoLnNQAS5MBg6PucLvSxA9w8F89Uw3sjinwNT6U1sBrqg6X0LkLXBx3t6ZDH
2qyvJkQ6o4mfWkB/Ws5khnUyoMEHh/9drk5vnFA/O+RXBATtfSgvGCm8PuSXBmk8q1NtT1jNtQlD
MSwAbunqG2nHXxo76zm4tsIAitFL+wt+PAm0rKpBjnmjnX6P2MWNETphVt5k+uy1inaI53zXr/2r
uez9Wipu4O1+WGOqrAfvo4GV1E75nWF175FqOQUIGiXTW3Z/f5FE/3GXiKbQ1yDRFhdpZieSqMgD
y/YkBdExpIMyZ7aXL6Ou7RJVHCb+L9nKAYnez4tQz5o+4clapE5YJu6vI8dP8yQcZKjFSZTAlFwk
KaqejZnIDNubx+gu7qwHrVg+9+m87fLcM8zOx4b5WIz1p9js3NrksNAk/9f38NO18eIWLp7GNORS
juyZ7eliujJrVDWjsvqU0H/79XV+tjhMppMIoKydfyLl60U44FsrqZ2wvWXMnipZOxum5FPW7brF
ft4jxRD4pjl7PcdQLaIPc3ONWu9GcArZQbOX5GHT2PapbOJD3rNto/6tZteaY13kYMRv/DMBnIEU
uRR5MsK5gfiv2F5fQqydBz9CHqyVJD9BbNLIhg3ewH4vobIYwhlGks759TP6SU22uhFDG9UBdTAT
f/2IpMQUUT3JtpcrH6c2wvBW/RKTB2XFW+XfT+oe0Ho0FlGHIC27bCpLlWaWaQYTW032yIngl6J6
SWB5lTpvRaVxIn/89VdTn8E1f3m4K9EFoDzf0LxYaJkB5rqLuWSlkYgROHpdd60GZjuJbqMgdGsi
7rf+cK064yXc9MKqnGBMd+uKmCnKtFo/zGL0Z23Y5Iu60+dsZxjZCTm2A1T2fduFH5Z42lSlvO3z
AfbF4CdG7k18Jp8G3yQLasLwTKP7lMfSY5VL91Ma+UndXiszwxnLPsUpwS/SD11DYzfUD2kbH9pc
8rUmuc2T0TEHfVcbyceZqmqezEc5q08NN71+vpuGzZxEfleJXUe0wQgAFnrvQ4Q+SFP0Yc3Geq5X
tP0RnXy/yrr9UITnKUkQheiutTnwB7LAGei3AqjLosxed0lv8/O2uZY5MRkj7dZkaRx71FzDD6Em
MS2lYumSQxil3wcr3QlqZa2f7mp7uekL5AxSlDOMihQxbvcKefCaaZkE224YiG7ZLogkP5Il/EDQ
NVbCLdHugGDsF03tjks4Xa3n99xoh0D9GNfB3VJl9AalYwv4qQqqyVlTkWCwTgjto+17NqLio9KH
2wDdhLoMHuWWFNywTrQh3HnQsbTmZ0vnthWrwI5vQ7LPmqzXLEOyGvs0mzAUm+gwIki9PsOhq6/l
PLyz4eArqr1dPxcvJIZEVHnSd8MkzpLNf6OEuDJCmzy/MumPufXQDDOVnu7S99x0coyydLdX09lD
JvA2LTOP8c7dYtp+05E/ZZmHOPZ2TWS0xH60cEBxjECcW2ny7NB8F1CPBHZ3jXfw1RAPRy0l4Ce8
U9ZaiC6VnOYnBGGv9Px6MZO7pCHpbj+CrnHrMb9Ze0ZWQFqlj1ulEocxH/bVHB0EUahD8RRt3dtl
jt2wHI8FxWmpp7cFBWtiIw8sNTw2PhwNCUlyFd2vvZB1jRjTvF1VDIeR44k1uIbY3G73s5me5nbZ
anLOeh19tPj32MR7XcD6BBCrNuj54hq+vpsGVwNmP64ZSfdmyQOSKDtRdEV9Yac0ZHLjA1v63a9P
hL8GP0asBv1EyL7rvNe8KD0ZDCU9393m0Ur3az2gav1xIatcl0GRaLs4De9Nc9nG2rxtA9JAYb9R
lv7lwOUWaFoadA3h2UC4eX3glnItN7KYbK/NQn8oOsQ2NQA+2W7OuzdiPZXuZXRZmzFwfZBpo1zk
GHx9MaVAeh6xC8vDW+0gLYhlRjPMU0Qy70x58cRCGt9q6S1UGB/80Taplcc6mj6iQnJXzWja0oE9
BJWEVeWIBzel8DR+NrTYRYecCVBJycnZwFQag4uBTF0ypBOqu4dhQSOms9Y0Z324FGlVFW77WN8p
M0VBXNL5GFc1VICnNshosjDw+1ujmrfjqKGukae7IOiP6GIdSlOcy1QcdEH/yIzvqD/uWrZO3oxX
NiOgZh4hKqJXinwJyf+snfHTKLwYVFObmwtzuvB9Yi2RYxjLVaHMV2O3VqAZZ5RQu8mZCk7BJT9p
jXEeu+hDIZDyT8ubrskLx5oCv9EpKirOSyTnOGNZqwWFoxrc4a9xj22EU4ySzzn8/O07tDayQrqX
CLarfcEdekDgTORsp2ndZ6mJvs2TIZzUEjujqG4so98PbF+JVkQbSndpgg2FNAT3+C26iuANhLV0
ytPwfSeoCKkci6FAvKcefE6CQxijKRsnh8Aqbjqdok4nXEUUa2pBDVwOm7AGcdWG4V3dyRtOZJES
6zrrBOL8PuWatMxulaDbyEt2qmXAB7Z8tqinM8n2133RCskXhbablNljmR1min2gwDtg9LteHzZd
FR0qxADTJrxbj1mzMt8h7gsMvneHpgEmVkne8y+3k108ZSk08Ng1O6rZOtt1KkFxaXZIgqcILKEo
anX3aqWvIRgnAWF/Recn9Hq0gpWolZwuqsUOHqmFWG8KRP47+LPKaSterhZEh0xKd2k7XQlr9lB3
AhlXfEpT6z5u+iuRZbfg/XZmV57WwjvhUMZh93sld5+jJkMJPEf7NZWW+VDN2W3XmY/I8t21qnVX
czj7dp9zYDE2Dtvg3VpiR+jiuhOe3VLTb9By8VQMrCQj9asg9A3cU/pSB1bMRKuiti4lH5GBvUyd
jGTKRwNuwZpvZzAyIcW1Cz4KwbFUxIGW/yEzjQekbBCqWaar1ITwhfEVuri1yIjtyZNdDNFGJLnX
MyI5rpG+KcI3cuefnByrHB1jFnJCmIQXvfqO9hZ2XYiHWPZIdsTDJPAa6xYEP5jSnfj1yfzXyzGX
pEXNhqbxSUn3+qCSYyOaRFdQIGX9cc1PIqpmqyg+rSu9msY3LveTQACkB3ITpF4DKOwl+ntGUgTP
ptH0Sg79jAK7ieHppYu8pWeDNnT6UZ6j+9FKT3GUg4TrsUFIbp+/8z+aCf7nwMr/n/Ffn7uZfz8k
dPvm05dPr/HLa+r+x2jQWjURV3KphiTos/Dhn6NBe+VeYECzBjw4sKtIwx+jQRWKKxojTA0BgTC5
J+7+gV9+lhPB7RGHCWbU/It/NBpci4qXRQdwLgaQUN8U4CYwDC5i7oxjpBQtACYhbktfl3qIrgB0
ddVxqBp5lyK45SHUVWyQhEM2eJGfFuAWR3TITBuYaY3Ee4glwWyViu3HGPrcxgCV3UWpQIVpY4uL
gVa1zX2oDHikIYETOUNSmjslspl2FAihfR8GOd6DEgl0vDhLUqw89ocEwsoZM4Vj2pir4VO8POFp
jziHbo+t6csteaUVcbzi2cT5r40cNuPQZ7mHm08TkURTN01d0L/BkLjMh3hZa0LGwzAVqMyXVPbF
hIuLUIjq2Zm+jxZxHKcWaJEJoiPPf+eX/Bdsuf+HiXomS/vvd9f9p8+fXsHS1n/+x9ZaqUiMxyEB
oBH1DCP7c2vxI4Qb/yScv5y6M1oHQMmo3uAjqF2xI/7YWvwIUSrIe8j0mOjsmP9kaz2Dgl9uLVQw
VtoCBHUkogGUrM2UF3NMbBINcwks1Vs6AO1zau5EjRSp1Y/f1QWDzPGBOUfrJmL80uJmgmKLvAfS
ciWK3PJwhDhlxaCe4QPQABDaWe+e/vmJ/j8C5bEC4f9+iT387/9okO379mqZrR/5scy0VSMF+Sbo
VysJ9BnA8QPboSJ3a4L5IPjaq9jzC/ECDaYypym0cWRCIKKsw8rfF5nQV80V2jssiJU8BlbkH6Bx
X59HjArFGj/Wq8tAFWC1vF5jJjh8o0J2Cie65KmPxtOQ2ce8rpx8GtlYfz6Vmx8L96VU2o9R578X
9I+LoTa9fh+TB3FpSJn2rdoVtT64XSnly32eVEp1wOA0Rq+sQ0YQZ8pJVc6RbiffG7w4rG0eCTpM
SttbO8poKXciWKmaQ8Mf10cJ+RR9n4Zh0t6otY5ZVYGqZrTRl7SQ9nULQ+Ko1kFX7wxzNM/U2zUk
j6hTT3obd+FVESFXSCe9mepjpOMksVk0NYu8IWfshTLworcbRZLzxlGSZvHTGm8yb2qy9UO6irIh
Q0ORYmbQdTdxR092M4i0EIe+ynHfyJDvzXca9V3mVupwPYc9vwmXL2Z5RpVXT6hlGjXKiouQ3Lo1
oco1Q8SjSDAhuEnK0GKClUIOcYxmwcCg5he4o4oh7gZRK6T+BjmRh7XsjKQznCF5j2hy2XtNN47I
w6GGktbbwiC+nYYq1gsN91FyCCdZDIY+ql3AEMhnHF6dsYph1OLEYzfbaCnjzlFGNLQppHiJECIT
23T0tg8f0RJdiv1SDtp7xMM0R8Oc93OY5L6iSLfVgG8iWSgVSt7NbtrSjBlj1BxV3FEZuyLlyqCd
35QGhVdJXHGwzG089j7cGgVZQ0Q2oSXhfdPpV3Zl3oUoeHlUa4+2JFIenBH5UqR+wGTuAbryXaXG
Z201e9TV9Ksu2Xhj9emwR0TfizHaQOde3tcztZRNyHUYauqo6dg4pnBpJ4nrQ2z0B3umYzUgQIZj
VIr0f7ctc5RnJT120ZW9plW4GwY8mOORvLktGi9Nx9upTo6LnMdelFAy4vHDTKXw+hjECTmZhexj
A4iYqltuvymjmvijPODbEbS7fMnVszrpd1qBb9Wshp+ilirTDM8VYqVe2hqDVy9BvlWKdkMv9sYa
Mm+1+PESRboalH6zWM3drIRX6dJIO/wpDwtuQYGFe5pstgyKk+ZsaMlOwO1EAWTemuO8W+biWlm4
elUap9IYbij1vpGauGHUNA8Yod0L3Djw97lCKZiuex+8A/97lLVgJ2k48/Q27YZ2CfaLSJK9lckg
oM3YQ/A2ddCnXO8pdpGzjV0VBd8mXN5B877OUtl2QnOieu1Wg2NLMhwtzRltsj28rIjea00oYW3S
Xw8WnFSzoyJF6sWzo8gpJPurItmlE9rMTGJA1ZHefmsnNcMmZsB/kXIFbrHXZMsmWBQaFml7rpT8
wUhLzMxq+ziqy6lY4psSAJJD0ecOi3w1BUiV5vOqmChjUZsXSeEGVTltAlHmNGmUR7WyYcRbNErs
pd1iC+roRveBGz2pFl/F7uQvtpT6tRwB+4mj70vY3/dICzmKPTB3NI5F1n8wxLTrRFw7GgZjmAe1
1Nz24EZz0G9EX9CiLQOJdu/aU1WP5syXXqoFx2jKRT9Kk+TcVfXiQa25EVWpbe2qulmkVoVLW3/t
xxRBz2RInKFedr1UYnYYmd8AoGxy8t/jnIZ3FcQ9F8TwiCCdvjhajZxaD3PCLYvlpIWicXMVer0Q
dLNnfK9Rsv28pKsGs8R3Dc7pNMOxsxkXBVh1N1n1DVoGdm6qhCYLHki61vv6hF3bkMeT0zDpy2Jw
y62pXg+L4G+6+AgnsNqSzG9EHpNPk22zKcBnJItrRfkhmsU+DNKjjDmAk9qdLw/BbZv2mrPUbFXV
zG+TIGkcbNxGd9CzDgtl/RGQCzAPc4hgImmWix3j7OWTcY+8842qp9ZNgCQZ04FCBd5iPuChZ+8i
S2xMzJ0Y2GOvFda7JGp8a6z388LVRGPM6BDS5JMiZblLCdO43rXnHhucbZwCJIG7mG3Hrvg+Z8Uj
tcxXhuDbQpEjhPciQb3RC1fQ3/c4Nb4sGO9WhaU6mg3Rq8BQxw+xstP440lua9rkcIH3xSAdJmvm
TvEdaN2wTuXHKA+iXW/2myCsfE2AptaS4DYzwysjb77UOgu9HCAwxpHu2xa2lq0eO6YVyOhnxw85
My21HU3HoKnn0sNrOXfDq7a2/HleceU5jE+CRHHFoi99BPAb5YxLnI0PUytdyyJvPZveoQMFrAaC
UPNuh3STGe3BtKXJbwLaw4kNYLHODnUlcNywze9iTDkalDQlLoZq5seW0lk8lnpvFdKhTgr5qFs0
XWMtYMZUTtFOLRhGZM0TZLkziqkPnWACkJf4MQKyH91lMd8j3Su+tUkuXRUUnQ7DzDOm2uci6ivM
2heqNcyfrbb+bFfRgzqW2rc5z2Qkdupr0+jn2xQC6nYS8Ybgh/p0+dStuvl2Xs/7RJJ3gZpNnh5U
u6gvVFihleU3Y7kvDKwYAzP4PE/hbqz170PJy1WHCoIGpMCbgdHUUTEqAV7SEoTIIn8IAyJmj0aj
y2BD8KB4SYU8vQMrr2AfBbyqRSc7A3WiQmn1tFg5L2X2PS9QsbR75JynWVzFmGI6uUbPRY9xb5Qw
lkRRSSfMNv11b7f0U6lICy/Mi/cFuZpbVa111WCx7TR2/xggBukaKd59RaRLDnP3+WA21bHHkHsv
k7hSWMbHhLXhFBD9sBxNngps0vaVrH+w5srGSnr5GFY5XfH2cwDg2BkbuzmrmDd7Ik61kyzSxVXx
FXUGrZa8nPCygFi1yvgWiOvZMot73cKcWJlDpD1V0CcYt2p3tN8DR+ToqIWLnN1bxvKkT7Bg50Hb
BmUGIkfI8U4KUV5GiK+/rdsqOYKaP1dthX61IT+F7AgnVuT+ZNgJ0CzG3uBic+krxfqXHmrNlTLF
d3rcpbw4Uh7bkpRHVO43BVZpW60qJZz1jKelyFE1oWLbdJEKdyzntdfSLK5F021bHE+dYgHqhl/W
Pu2Eb+XRHlTgtWLbn3DMPbPCtZMx5INnBNmmxzTHkXT7qs9Ruhb0LZAoJUrkqULKbJrAzkIv1Jaj
soIZy2L4WsoZQ3gFoJGOU7adfjJScb009nXSxQ/VoHnAI85NhIlhWGVfUrvG5y7MwEIYshcv8g5b
6BtDFbcdRmuzqn2YloyvS4pBIscxaNWWM2UyyiuMGcpef+TbMm+op8/DqL6TzXX+YY5YGykPNgsx
V+XmoPWoVeMLh2456PXrPM9Zijbj2LKtn6oEbke/BOpVyc1Me2ZsJGUabeJ+azVTFd3GVoJRYWRJ
dC0GYyy+xaNqpvsoqgfVTecsvwtlZIzOHMyjgq2qnkdeg9XSsYpz2dhKCiqG6HYL09zBqlm71s2S
vh+TvhwwYKMbBtk5ZNjY9ppMSihkxU2all+imUXRXsuNQFP617XJ64bsWpnYGrhCroaJjsWfX5dB
gNt5fFkku2UO2NVBNq30Shbdid5zELpzPE+Nm+hB+xaIlrLwRftsvbCJQBiDMRYg6P5LqEzVdMPa
1mbyrmDxSAEkabEzJl1duRmYR+FItY2TejIj4OMyaee9Y3Cnyjxnu/WEbKb30FEGROcz8SEN1Ggz
Qh7CWDJnkrDgv5gBd5XKdUCNRXCEhZyTCzwfAF8UQnVkhF0fsLTCyTSUhunmnz5VKlsDgwumP3RY
VsLDywZGDdPGzAYTY868yR5bvOIfB0ZDUq4ShaVZMj8YdWr9LlCNSMXPzV0usNnPLxOaEvh+2pvW
qq7y+rJMNTq030bZNZIhiz2tqMQ7UStau2mmCTH7Rh1mzCj0mJ2U57h+etNsSUA3cS10WfO29Mbq
eo0F+bG66OHQbrXxklKeKWAvGjlDaOuDhGK527OaAWUW1nFKW+mcUIDeSFUlnevSxNGA6frvWl1/
+zD+Ut8/Nx0gua1yO8DF14X/4tJKJFm9LSrmruYYYqRuVRwXxYJRpEDzoHIbk3Gk9+vXfrmmV3Q6
lE2djoKNUvklDmlE6QkNRI1JVrYcGCIWQe/35Yc3LnK5ZZlsw45ksg2cW8UHYG1Mv/hmOmKKDDzL
3FPu7Q1KU/truJXb1vn8cTjgP/YBo4JbggYeP7LqutaOQ3/z61v4fVDzsqNBZ11m0ozIl8kZjK7r
65tIkzwOzLAMXGZ1RzstH6KA9KvClROWWxncY9bYeJmkH6Yova5yfV91HL1YSre7GXcKhzRvjctR
4TCxVKAc2u1hMqPvhtTvg7Bn5pZ3CQlUKdJb8ATYFrTIuYkmet9V9LWtWqu2moEZuI3hbmts4P3D
7yzvy0w/mLFxw7DSM5TGM6TyqmvUXZdhpo5Ezx4zjZIpL1z+Ip+dbrCI1wIH34QU8WQZqeov4GnI
2MebXgQfGhlKip7fY271ZRH50RqsyKOKucqM8X2jTwc94ynr8/A+6McntZ2e5KF6HzBCTURxlDhd
vaRLfLOivpyUeg8mrnYmyX4IR9XLQ95RIOONYWxLbdrLSn1tD5p5bC3rSwIgeunwvx5DulILTGtn
yJJ7JcqvmCggQoK5iWkdcmF5xjR6MH8+jkF9j5v1J4A0pzENd/Mo7mKcOPsBIQ+UGJ8AK28K0bzn
qTyUQ987zFc2UAa2yQzyTdI/kKEBSQmvohxUjso/xqoc56X+/QCaNE2UwqFA2wAM2uqR9CUlvqpK
jHhnNXwrtfKBc9pGqnJhWD0eAvj4zLb1FUPEKDUUjlV1/oL6+ap8EQn1g55i1dznj4tdHnC+zhxD
RnulmtqNiUUJxpFOEqT7EgnLobKfiknfhwwO8qS+Uufk/RjGa27MqGXcxMHwKceQxulFeSfi8T5L
AjydBfMO5aNkmDurtclfebGIFV23bfYQhQputDWQ8aGFGDgAlBVWWW7CpaCWSYonI5YmN0xoQRik
aa4pR/cklO9AFdQeHTmsr2RWER1z5baXaC+M3XUnioewn4FQMEvGD7jJvhSlMDeNrJyCpNwuanFE
btQHNlxwOTn3gDGdtMU8oAyObTsgtv9D0pktN4psa/iJiGAebkFotC15dvUN4XJVMSWQkCTT059P
+9x07N3RVbYQJGv9I6hTtKU9oAXS/4NB92fc1uOBbsSH1SudRDvq2dDO+NQuBpPvWMGCqwsL8dXo
Fbf82oR7o3DPlS8vrKfniLbamAjRai+jroqtaQsOehAOqnS7PBZNvV7rTj5MFWkXmd5AKmDMY1rC
jgLyOdCKoc/Z1pM7GO8u6NjJ7bXxDErzrxLTdt+bP0cx/te5qNU3goYTk8zzk+ZpS0uMB2M0vvlN
1iTLem+z5lqYqG44D8ZkXZFfFRwabQNVj9SCaKwr13XXdpQIF8goE39DbWGv3RRTau0nJeaRxLRX
EkzXARl0+Rio7IiU3v5Y6dzmb9RvkeQN1+M9o/Kn+wwlL8MemO1hmKMs6RgTY49kVjJI5tAh5Qee
e+n/ZbZ3bnXeg74gieytrY6DwX2MCmxESn8aan6ZC3q5VbElAdWtSeCAlRH7QV1x5n65g9mfjb44
ktI3g0l4CEKiR1mtKTEVb6bppILst13QbQb18GQJTd7V9Kcnb8l/YbCPtdUfBns5QsgdJDFAo7or
I8AaaXl/ImrrmkXe3uZOGbryG/vqWQxGipBqN4FRGD2ixPBe015f9Vr+blorLTrzWAr3tvhmMoTb
Ra002lpC7M2oO/Sh9Utv31ZhfepNVueoGt3h4DbCKD4V3S4o9AIVBw7rwUzlp2q1kXbzICUfOOeX
K/tUB9HBavy/voH/goVfmnthrQE14eV2yrzWISlJS+M7aO2KvO58Tvyhal9FUHoveq4GIGEuesTZ
mNvyYhlT+0yvkHwyjXI5IJhGIKLqD5fdkJt/rT+ioKCRXS1L0tp29UYwWn8DRP4zGtZpm4wMGIUC
mNn4Z2jfAxScFg8NQznOp63OsnQexlsgOxKxF8dEwQdIci5G9ClVJgDiltBEeMSmENa06pQempV8
CmP6frdHWZrvnj1ZL6ZZKdL/y+Bdl4ZOK+WqRIjZvrWVRUe1zYe8kCzMOOsE4z1WvT9XlVwfjcwM
yljkJFDR6mXv8nC8zuAph16okx+Vl3Yy3cQYszHuwm1Ltoztap39x3Ka+pSI74dwDm/jbLtJxnq0
g3xTSZHxfqcs9tzmFjlzAQ5vf2a0LerhY1TOV78sIh6Huo69gKqkwe+NsxP2T2qZn9dpfCAOxKCw
GY3Mj72Of5xmRDaY+VYy9QZocNNnIFxWmY2/IhPP+xK0wvgtintbLP2cnKEbJYFr1/8yZynPU+lu
VlyErOcvjbWVQB2NKK9gVe5fC9ZhryyFIrXqXQsRvt96QIt10W+X1R0rZ6e2VXc7DPjiwy6z68DS
YJw4WovpbgixGgR0oUc7cpvRT5hn7vIfeeU/Oje95hgFs/U0Ro3eLyE51IHRZPvcALDYVZMq1L40
FyIf6loWj+Anfiz45z3Q+XmV80BVa8beNcyyUynPckl19AaIKkK7u66b0l95L/qnRtPzsOtDQ+0q
EkUBzbvwt0IjltaTkC8L9W+nvKwevIxhxjGXp7CYSuM0ec7UJ8zd0cvEfPE2GvlwHuhS1Uk0ls1z
rVdu5MraLeBWu1Bm9QM34xjLYdm7qiCMegkOodF9TCDbS0iXUbjhErbNtkxxLmDaInkvLIw66Upj
/iy84cWKdEecGgcgVVb+c983IlFTEH0ZY+EAcJWZ+68FaX3bmsFd09XZEneprvQ0JVEVpK7szXSo
fP7GPvzoO2nFNICtSTC0MumHpTpGdGEBwY6deGUUEaiqt/BUzJ54iZq2eDepRFvfos7Npzic8hO5
KMvjXPbuZ6sLKsdcM9vbDYKfCKTr0FYojTxnmJPQzpZbZc3eod6i+Yieth6Pnrs6B9aHvgIOnDjQ
LbcsY4fn+TjhwUsz0m5oYacwLFzmL3gxf7ds+hUucbsMowEEYWYZ+EgdhW+c+9eBuLMz6ZyyiDsG
vGSo+9ndM2JXh7AD73PMS+3Jby7Nr6WInipt7+G+TsMmDxWSRStXwa4ngnzfI41GUmgNwbGE3fw7
eUX7kOXbvgpaCbzumctpoN3gQKuAvr89p83dO/YkLovNIdpSKhhvMGIXOKI+LlTG11VN3c6d6TbD
7v6cUfzHlRc+tgxP3rpgPWBsVc+tN6Tz1ljHYIrSrhTyBDdiUoUluouet0eeEOKALE10ZD+PsRrq
b97+uGJMZO1FH+7Lrv4ec76cEQ3Grrfnm2rkrgitOzUQxPms/+a+9+LbhmJ1GRAXVg+zPc8JqPeN
9oYfqsPJz6oo7gOb2U0e8j7oGLoLc+tY0awzOEC/Rs0NaOTzo9kOJMjM0Zl6MTwPxfjYh+Etr42k
JHPmSBFXnyzTcljcEidhDqUHqcHbsByOeVvK2NDb9o63893NqVOEttPY6uY3kbV96ngd791WtBb8
wz1kBqQhVkrb/80MYXV8nyidudqOnZ9DEFYlcm7ZuxvXOvLKm57hXOmWEEwDs4hrL7wNAjV2gM/t
YEye+QVcOZ4JCU7ctqE60Y5EOvbMrzH85L3PEd8EhMBCKv02eMGJq9ASrteviWqDI/mmWyL0Zv4M
A512eQyR9KessBEawBXXsSXlT7ho/trQeTVnA53OEt6kotOZMOH2P39Wj9NC9fsaFQdsjNtz3zKp
5l793kfVx+iVa+xlFVa7zb0GGYVfrXV3fjnrOR/Af/N5wAw4qrQxR4SHSxioa6fX6V9b93LHyfKr
qqbgXIUtB7I5fbV1xrKw1eVDk/McZWa/Hj3wgH0/kFWYKUbWOYf4UnZJvkfWhfvG0VvcTPltzSJo
DSN46sxO/FGyWZ5tqjV3FtWTzv/Qhqw7kRB4qDnzmLKhoZtx31bGx9YGz900cLnlPo90gkXGAv9V
YVLNlnwpFW3go0iVSQw/7UnFeFgMHf6+VxGDYmbE1HT3oQSX/akQU1XuPN56ZSJ8N38lcF+8rq43
f/jT2MpDDg6vb5PfdXUsx9bYLaPI0q1lnNcrWKGPWRAknYMewpSXpT1nT9ZcpXqKDszX8rghFobH
xMCkrv7WX5ehSmtDvmjsghJY52B2jt4PAZTKoKJ/Qx1KhNHt+OnOxpTMS5AA45mXYcmM/WqVEvc3
GXw4V+lmqdossTvZxsVmp+SZN4d8NMqjD1/E0fI9WaqKa9N+7Gz3YunuDLL0A5XhphyIaZkHbhr6
vK9nwMnYDyT65JkgsWIZbo7tXLTiDuim6lW03YMD7dmE9hZHHamLg9cmtoRPC3KCw0Z7uC1udImC
oX5xBf0HdsvskAXiNPXzTfg5rmpWrx4qgnzKetFJI81PMp44JXPntEwmUtastXaDbX/3wn6nbNF7
gXlnoHLH+VdgrXYclIisx7bO+Zabz6yxPSjN8VdnFGEMQeGeynJ7M9aoe47ygkGf5Kp09kg+G0lP
3PP4nDwV0cFq57heKyABPyt6yNjFRPtuW08Bh3tSFcWX2TEuRlMLVeRVD86aNan2mLFn/ciLj8BD
XDKx32b+xfYnh3APnwe6tDGMRC+ZwWXvg3+DbakkqKLnYMEpVvYes1CncxIpWdG99ilqCfjB/lin
wpyxEY23Yosunt81p5LZhs4VFqKKjoezIAsLLXKOVbPkpPCHMfrrlMatYRLXmzckntV+O8q/9E01
3Gpkcs0UfIy8glkpnNMAJX0ShMZZyPzPFpZ3Ht7ho19pchzhbl7csLrV8EyPU96QnpnPXeLM+oHi
Gu+Q1+izZ2BUsqyiLbj08wDeXcjz6vOCJMB34628qkRhWj7m2l6P2ZS/wm4YMb2B5pEhZJ9JBNqY
6Y3ncvBO2piaL8J28rskcUpWw+HzYvQny/hZybmMR3N6HfsBbUWunoRQ4dvkVbDk9Zbv0GWU2JNM
2k8JT+QbVh8Ir5ejDrV/xoDMTqVWWoo8ZOZFmx3trvztbu3yp5vdLp5bLzov9fbbHOzwHHVrIorq
V9+7wECB/NU4A6EUktT03DdOQTOLtJ4LtWtq+Ybq5m9W1jR6cMbiIHe+vbJuExmOFkUZ5pMq5iAN
KxQNi+qTTZbnQvV2jN6bgjZc1WHN1zQaxt53/aeAorbkjjzY7vQaLvrKFSp3k082+6SPSsP3FJ5/
cexiTbysrw89xzHA87Waso4JW0ZXgFrUx9tA9mb4vmrrH3yjxq7fnajSuxXW5B7tuvwS4IAH9l8j
LfXQw4b5bbJQy4iDQtzWvIJ1oRT0GDUF76kSItQx+99SgZqPI4Q5o/6Tct0bSHWftLK+ql42cUXK
b+wZ3m8vqPgRgVucNn/Lk17Kl3pywgTJkNhZ2rzQ1HugrE7HBRPguZit9o8QrX0Y+SOTX31pm4cz
n4OHjkf1UcjltaaSNO5Dtnat5BMdKPwmWOd2hS3f+958X6PgljcYMsrO4Rexl13mGUPiuPab5ZVX
LXmgDVM8Q3v/543MQrSqXKSzrMns9MgsdHmhh3lxYr8WAw+MTbLbYl09Wf/JCaOjbcTYFbUjuXsY
EZveRHxE4kxi0Bwar8N9zQk9MljnidojfB/rxhtlHaJx5/LvYpGtD2qV70UvXrFatUlfGW9qEp+d
W2Amdqhl8fgfq7gtsv1i+D1FPRsuuwdw4rAQ44aeg3skWna9oxscJBDaFqFlXi9fp3l4Fyswj6H6
56oUjKlyuFR9jlpxPmoa544ZqXNxYepbllmXyA4fw0i9tJWQ8aC8DxeNESFkRUO+S/PZmh5Iq7hW
W/EeuNBXsiTRoVtPSya+3XB5ryrz4JMLTORO8+UPovpA3ekj+DX3BRfmAbZAAek1Xezz1qZuldBZ
3SLqAGbkG3erk+m5P/0iq6QYqz3S/VupA37u9OUxoKqqZsVoKjPOa4pu6OdIDNsFQwNRWrwDtPnV
z9FAaIWWJs8RQy3fZEkcV2Ni8qhkt59FNPF/AWc7ab5OssCXtP3l4XYvbieqHSyUSPOsT2tFbU/W
hM+1mF4D7lyyxqx4DqxpH07j0dIEsS1MlIY3ZDF9vuyBcArMX/D5LPZ7MkZvLIZENiPUYGIJb6vb
9EBMotvDmKbN6NdfUWUTyemIbjdzBBULLHw4GA5WmKZP6a/hdmqrb5GrB8R704E1dy9t9BBNOxe7
dpluvd/T8qO8JyCElzn0vvoILZ+g2Zuna3c3Pmx+sxcL+B4FpcWuioDoCJVndPajYyeQus7uMPzn
LcOPKCLvwIa1cSouBtm5OZCMcOzMpnDJI2Cao3hnk1PLqG/eQlbv2Mk8lrYsI7paPKzm9ADl9Zj3
wFPOoMlqNJfwhTiH93mZh9QR+ldTmzU8mXMw/QznVV1hUOFF2FkM9JkOYrMJi6dio2i40v53qK2V
Vwc/lspzMhP0/Ez6pR2PATIsT/TYLEV3rqP5w+zytw5TURz1zQMxPuWuNOs3d3Uzboj2KBp/2OmK
6BHYV2DR+TE3+yc5h08ycy5mZzi7QpQCUd70MyqOgEKL16I1D8KFB9ymkIGpn4hX2M59rZihCjjg
KVN4OztFL2Rnfowub/UitJnY7ZLUk7UHKqcDbyK6OjawmO5yyUaBzNBhC87je0a4ea+cM9CaoAJ5
treOqHAYpEfTaV/XfiY12M3DY26xEDhle/fy2KRChsuHYeDaqZfvqMShZKtsuZo96JnbNZxqzi2P
CmqPVWu+KJfXXVzbpXFel+zPNKCAsPut+b00lvEYjFIk2oxSa84u6PIcUNB2fbGyDSyblKBuoFlz
YjEnD8OMLkUnnEMrDZnMQ3lVFVkUMvMAH0sOmzXQbyoDTxBCG4gJpbU3yLeG5JXXjFs2dkvfJzgp
mJg7Q/R9qjDkB3JZ9eZnnbqtwsxus2F1qRxavTxkPjoKy6q1w7ClZ7qxgrq45CZvTI5Povsc2Bmy
tMqo5ABiluv6356v3YTMQ8y7RRTth85xY3jXrdkF0zA84DZ4KRdzS/rG/RZVuB6nLcyOzH3s+uZX
u2Q/hBf6p97z3rce1SmyrD62QvGnbvKS0GBQp9qff2018o+t8G/1Yq64MfQH2obPkmLquGKKQNR0
f26kLFN4sz9NTjmzpQnx8ZlInA1uCFd6TsIk/ZsjRTDxstr/idwyeGT5+P44HudieRmM0jmZMJ2p
79h/o9rC021brNmFuBjTxiEeor0iDR5gzeo/+6Jm8gs6yqzDy+rY21ka+bvLIr9HhJj29dam0IVj
7JLLEmt7qQ79/3QugGMqQ4WcBQ6rhPHYbgS2bf7EJjohkBGRdWoKvqk64IR0qjLVwDpo9hjqBsyo
O226qAgD77cusifXnfMEVDbYIZzynkZrlI9Ep85cGHLllVdwzayzDPviyQAL2zn5AMztrES5r3Vb
20ngDbwg6DcksDtXSDZIP+rn9t3vvJnTVwij2vG7iXo/bL0CdM37LvH9EpLHGi27OXhT2bTpoBAr
E2Z8Z5N8dvOGmcfzz8oLaMCxeqRfdxi7sBRray2PvS2f2q2pWHL9Lt36ASUfHbnJ6Du3XkJbcerg
bg/2smAKd6Zs20dUSkbxVNJ77kgGIQtYZbLYbwO2wp021tRu5jMc5Odk+L8bqbldg65PZBe9273i
tiIKCwhd5O+AEFdsgOJpRW2702vUHznoawSb+CORvyHMwnxuF253/zB1McT2xixYWWT4bYYdi60/
jZEE0mh+eVl0AA8Hc/LEY0vaYSzKwIsDYzxhiGS0yRZU3/Nh6KK3wWFZqTf7lzFPH9HckqTGZuGz
K4FarJpYc67XiCYq/8yK6WuaqdgLwd+XJjT31ha9B456nblvA6mJupB3CDdKl5ans2CmzNV/TTGZ
cF30CWczUaQjQsLKDVfKAroPFCt49tvTWmUEnZo/i2O/DItFt0FmgzOQNkXyap4IZ3pqERlFwbab
XSfVkmgor6tfRKOGtB6RWvIb/0M++2RWhTqIbHqu59lOWp+CkK1ZBD9SpH3kHPMtvGQDCjWPynJA
2unbaTZOo8naOUt7ynoH1m0BfZLTzSn+a5y+SABozkYbpSGtoPxmn5DOb5n6O69svSxOBUGr7vCT
VyOvrsheyRwqjsTZfs1d8dIFPcxb7ux4R1/yu9XRVme2yqNehv+sbUs7dW8z0OBII8xr+KJ7ah6C
cXysfROJZ3FdgAe4a07sLQdPlv8Fm5KxjaCEZAIsw56FVHM5FZZ7ItS7ONDe97otiJ+U3V3GbG33
PRosVsgNbUZZ/RUZvlSv+Wf02y3z3CtD+Wddiosl8TUHhvORmwKBaZBppGQuo/tmoFwJaD5/IK4I
Ka/HxOfa83vVrARImPRNFdaejeNCn+nOJQ8fbXTXkeM742iFmbi7HcztSuCVfrTGFYytmaZfve2z
FWjdv3i5zF45o6Co65meiNW1zrUcoOdHi3vQkc3OrQyw/oVc3tYItEiFMfr/lLDz9yjHOFZvWJkH
exxJOTSb+ZRR4LZ5nZPaa/tul5h3psZCKwfnO2jEEbMZyJ3TVBMl1oSj0I3dErslzd19hS/DIkuy
LPjJ8rl/7VpQ0lgXfkbNtTeDOlmBTqfNSzEP8HErenH8YjuNw0TgM6HcZZsgkVmSIAeVEbOcDo5r
/gdaOvA0FseQdytZCg5HhDStA4PdjxJBdA0d+bW5UDpmVj6NhSIwzBgV+rSw2pujTvPCNV/K3PZ2
zuo/bGgNkEKkpA4loxuguJaDfC2J8UBk3vDkuTPZDYihHWn8sWUZ7lo/g61XaNUWGnifCmn5zCPR
AaH0wVw2okTsrUBX6/0MbExPU+6+BVnxnAVMcsP2A5LppVZHnslGqQifOAf9u+9ATpD/0Qjbd4YK
6MAr7Ktf5R/B6p5EJF+V9M6z1Entdfdj0my+26bAMw/3XdoOJCoUy5Dr+twM8otVfN0vC3HXGbjs
wam08bvaOMej1u73sndCEEushWjp/EbRj4ZVHZjs2RUrPz4f28tcF0dhGvUOpuoB90Mf54iiqV6g
jiTDV16MWEyoSEMZVIVfhmG8b768mmswJwshz22jF9hHvPFet1hcqCANNhhYojMoqZ3rYefZrBhb
9MyEsINa0XFZOK+0+CKZptQ2N9rPvFU/9Icwr3VwgwEGdPIX7sGLVs3z6o433Wk7DUSAlUHoVGy8
0UHeceJXPu0wHlwng+ilktg8nJxubztseJ27w3kz5rTY2r01Zks62nC+cou2ver1aQ2dJuU7P1dr
35+GDoS8yoynYSKWwXU+KWTxSf2JzH2p8tvm6OnRWKtfQzm+d3OwnkYVZgASVZ4U2ltj4vpegrrd
R6IgaVoVC5XVNU+J6e4HWQepB1wC6efyOsVbifC2v5iW/kJpzm3GX9PFGR9vF1piSGa3ubcLVMGl
Go17nrcfo1vNXq0wIP5h2L5Q0xC7XZJbJ6z9XPsZsh53+WNq43NVmt9Ye2hI4VniNXPoEx7K4sDV
GKo4DKuvxTX/FgNNqe7UYmloFQdybW9w8shD1oXhvuX6mrK5eBVbldMYUUK42a0scufFxg0wxrXy
eNPAXycD4v2kKNbofsS9z0Px4G33CUQxeHfhB+VSGp6MfbUml5cwQd6KJFhRYTategfeSblqYaP2
6s++sfn0QTKlLGbzxtr7XDek9pSRsA+U7hFg0HqGlSAuIpR10C3RFybdWgPIrzTR0dHcxn+oXXuK
Cz5TfuG736J9KQMkzRnyzfaXJWAA47m31vUyuUEOsEqam3cRxR3oMnWtdw5id4xBdTPYV1uYXv24
+h0/pN0WXDNG7k6J7LVZvi022GS61LhQzhD9UZBaHtEh5URIMY+LAz1e44SiMELr9Tuwg7VLx86S
fmr5LEypN08V98Hq63QL866+TrXR/J00E43RSw7tfuQvfSi9YFVp4DHSYbapeRRVxHDBBlVVf/1y
qdqPduH5xnaBrGg3WqXWfxuheNVTpeEdV8vdhs8BpFXABX6Ai3Ldcz3e/5mPaC5bZ61XoGePaYna
acM5Lk1k0CogzD+udmwInIp5vFMwv9nUNc3DUoTTcIYTQmFk5Wv0K6fzWu0Xf9r4S5G5/+6tsVp/
Znuawp8F3clHMWdmmbo8A/xa9MIct5zR9GWarc7d2VtTPzrWFKyJVYnusOCyWB9NHQl3FzKktwd/
zp0+RQyMDQQhFmqNkC3pnp2HgefVs6bxYGeBHvaTLsLqyDtz4bpvJPqSguGvwY006yi6kCUQ6l/M
emWXKKSdXZKJxgzjOQpn46tSpTRjEuxZW4t69E1whgL8zVBb5zAzQwfvSsT1qYtkrEasITNmssEh
jnEVqPlJ/rfe3CCLyhRvh7XRtdYaVC9MSpePuGSN4hTpWSEbwgHY/AGOKZZDASyDwKjyNYNtQe8c
pUlhjU/8DKteE/0pZhIOPbxTzasyfJ+RCqp4eSaNRa9n5SK434menvNz7mal/TgHWOSAReA6Mlkh
u64Hh7B9YyUgKV2sefoBwGpnBq1Qmo/FFDDLm2ZdAVmbtW2+WP7qfY35MK+p02vECo6C+322B0O0
6OiIFQlzf4ALLZSFkqKnEknfZaNnU6tiQAoj1ozFTstOx6E72QEWDzYM+2ohZp9efLH57lHlJd8M
TDEPo5ZhFzwELHGnDSHukHApbbb+Ra7TjuyaLoTeEpVxLVsm9oeaqjL+riFYL53ZbvbJM/wueNp8
weuDAx1ddGQRZH+sN4Vy1JwUuKpRIASIyy7j4EBBWLyS0wICQ06MfG+HvPBgy8TWPfamDC8V0p4/
xio1b0wv745wCvMDYv3HyoZ7jHn/ITiZSIx8biTFe0m3tBIq0VvH983oXIaEGi0bKJ+Blj9XGy4M
YOvzJJsJc1yWV/tGtYSbqDtjGS4lr0MB6BwvxQgtizSiZQzy8qokf8e3mt+IRazfZcUrJaaMGoUY
Bx+ieNcZPfdDepNJ5AAyY/lo11W54LOZxIBKn6tzazjK7gik/Oe0amsPbYnEO5nNBZVahZbXOZHl
b38aHiaGuNwC7B3FvKDRyVWoKxqoI9b2ym4Eor6KOuyjDEtMDdo3lhfPL97qckGXu9hYy2b6U2db
nlu/mf/l/Nz6qQUsAWkjZ9NKB3KJMpZhmCqMme6bAuXoEWnVHuGGcjU2fBHlAF7hucVPsPQhCT6U
vca6tcLvphbytkyRunmuAaBT2NW9FOs+HG5Lvr4H1cKjHKl6tK9Lxa+TwHGJk1fNob+rKnf86Wwb
ufmwaGE/Tqj8jq5o8OhstN5hgvOa8czAUEPGKJPD01zy+qyLoZ4Z1By0W4zMBpWKZgT16lJYjEXC
XDg6LSRVWBz+J3j3S3T4a2MhUVBtBu0x3PXsa7boHXhU/4StmSMSVuV9pFMLNIP2tlR1fd0fy9Xi
a4nkcv9yw9F48/AL5bvKcZxj5jR01YL33joT9xPZ902QWOgP+v0YNNYbuch64pc1SxwqhjipbF5f
ddFZN4AMsHLZA1Qmg9k2u1CUMj8RaMOjSQzj6IJPgbAdfN1ysvVNPl3RZHVf6Gw5QsCTVA1W4TJZ
OuZWjAQ25pyPbE+ZTJpmdf5iPHGKnTOUbjKWtTURHbgapIvmKLnJlaoeQHvaYS9Nv3sYyi0c4yha
u1Nj+dOXT8geS69n8R4aFnDlrut44ZI+zxHc+fN/g99VTeK7Tdixg3geQRvKUo8FQe2/kTgx80uj
A7lwi/yKtIY/5nJKYHRZzA4dZiQisnqyyfzXIDlOIhJAzIQCdky6YVUSfJZvwJkpx8sy7MsW51i8
Yq2syEKKJp9wZOaQsxk2BuoRnoa4LpTxLbZq+qWqBRVvOC83XM5huGO+Fx+whWJNZ0sh9DQNlKJQ
vLn7VGufM9wy6cnbSdWF/0wlx6cpwi3G6CuRQylenA4BXC1+iib8NXWLfEP9pB/LANvy0HMjJJgT
uJcaW2BcLXPlvyoagJoY7R8OPncNv7OtdL8Q1/HftjYTxC1kyyp2REDUkC6ZUbxEg+zQIahAvGWF
eqCyT40pGzhzuhqXt3Zciy9ahMC4zKBxEZnUhWi/lWm3z4thmr89geBATLr5XfpWD1jn4dg2aosl
atwkmI/QNNCOPCVsEtLZIWoyu7gmxvGk9OD/K6VkkFpNppKxme092Jv4QJVaYEHyipxvZkOV05iT
6exma/FeteiVcXRhWZ7AXqbUnmXPJ3KK+YUt920UHpnoDO9omEdvrd7WIWv/6kl86wCg1wd/o591
emHgz282b6PnEMqwvlTBgC58KSMc3EWEGXfw6V+EFEVcklWpE/TFrS86/eB0XbSrqVIM0FAZ49NW
CgLG58Iqfso8ypCMuKp7L0XJWrkh60lg+WpMwBNViKa1Dc8oJMI/fOz82XUytEVj3hkPnlTm+6CD
8qdDbGLgqKP1ZD/BCMPwBR5FR3h89akMQcyZBoxyX+QguigJTW5teo54pdnO3ZcrhtWnZxKTxFPF
QjGkGxLo5SAANXig/ueX2EI96YPjMJq7VmPdbH/jvmTa4763lrX10YY2VeKEArZhVVFO5PbYev/g
5o2rlYsKPN/Exvz/f24i6KxI8IL0O4QU2wVhV/SfLv+PujNZ0htHs+yrtOWeaSAJEOSiyqz/0WfJ
NbhcsaFJLgXneebT9/kVVdUSM2RuiV71LkImwekgPhDDvef29otYcaMdOJSr38XxELR4492WoxPk
RteZJZgzkrlghslLl2EcIhA9u6GL0qbTaPm7tOHjU/GFRm6k+GviUk/Q4iqkmA4OX0dwsT91uH/B
nltIrhq2MVE4s+AGhz3QOicECN4rW6FCSdPsa4ue5qDsVN2KxmPWHWV+oexxHHZTNpbPqhWx1su8
jG536geVk1uPXeA7G4vwvsJ8fNDJvJxEpMn0hd6wZ9nALaBeOWjczSLzMeRYM11Zs2ZuOB0t03MR
OGO36/DllkcsmfnXqWTPfuA2AUvREnb6ZFeL1R8Djrr/RKPseDs3sr2niUJmKrPzZsKtq2W9Z6MQ
z+87Rzvc3rlli5S0wR5CDvTofOt/dFbfr/H6xBlK/kQBK3SIbEWinc77mSPXED9WudoD307Wz17r
kwWW5PRIb3OkxX/64T0ycRBwk5/syyCY37YiWdIUWF+JAYFnAzWQFRWWsiKNyuCj50fRGae5fO9U
3JnOw6yeYs9lcVmw6hI70N/Ls7TnEk+j9BEteX38GJPM+YC4ynmcVi9qD6IvL2J1jKPJo4dENtzB
qGnkMbAilkjtEsePeiD278bti/U0NBxt5FwXPcWBxlGQtB/bCoFy6zfZN3slDDXAUPyVc13vnpN/
VuyJQK6KYax1+NceLt0GT31+Aj7PRUQmRoZLueTUD8hP/npVcRkIb70a3pHf3t7UrUweuOB8sYF+
DHsRQSk7RiPAjacKUKh3xK/BCyUdie9I1vYOQPcgttoLWJbmpmRAZo0bk9JK0LYfaripb9chjuu9
H7aM8JETFlChEaN0F8yKHaX+YXkLLp+a+7KzOvdUMFJaUIUxh8s/GuD8m4qoMOaiNkirbn7rNRFL
LpfADrTpg+IjNTkVfyJn0sIBPwSMS7zzttjPHvkp/R5JlviaXcYKAnvcjUqI5dSThOFAXg5kdt8v
ABVPK8igWzX0gYdLZuQ3ysKGRnB88oGa+gVMn9tCCj4CD1EoMtaBnbHTT2N2Vcczf/+vWYCrmNC7
8aEJRGyQsgZcQCszrJ4/JjAcBhrKKRuBxN+H/YRYbohlyOFInjj8MNSxaGGqih9J/tol/UqvXNwM
e78cKimukG8ipUeqYPXozybO07KbVWXsJUaUdYR3c8RFji3GX8709/6PBWHH5CM+Fv2a1bccDrjF
W6RpgHT7ATHiHmusk50iuDjBVRB7fXu2vYsUcqJQz2tYMnktK3WByDnPnqwiabo9J77EOHQIexjV
SDS/By3f092MjAM4yNh7ej/0LKR2C+AwsS9j9lX7xINUe1hEnZd39TLb6dWQ87N3rZWV8cGyqvYT
Y8jjOLOaIfLO+TxwJhW2CFAIdkF27sgget93bchipu+jm5rwaVwRXiewWCcZRo7GcZaciyIk0bt1
5azkHNsJNvQdmkCn/6jYgfhHlkX4B4fGQyQFb4CRk+oxf/rrHbYcv3envIuy4WosM6F2DX+72rNf
DV64mxzdM2dAXAcLt+veOonKB2YVv4dxEAuBfmWY8QTlpKT75NEF6jAJrOuP7BdCDaE2EfgSpqJ4
gVbJ+VQVwzPcO7BufQ79evEhKlvZvJ8R5oQ37OwZfrKduX1BD5U9dW7AkE84eSkPhc7Ca75dk/MG
iQU5CZYXA+fgWDHvuBfMsPAHw1xe0oFt9w9W+f5z1pAlQoAi4jGcNRchrwWB06oZe6RGPUWJM/MJ
yR/GSeLxcNn2cBRBtAO44SjlAhuTWY9Qqf/TaYPPOAeZEZXiYw1NeP70w7H3bwHR/l/ogj8Hpf/n
+Xv18KX4/v9DrufFIvs/qKbDl/7L/yLAM+mXy/P/xz/+dxtd/reE5/TXH19/+49/XP7Jf3HSlPtP
D8JfAEEfbCVnbPhb/yJYWdr9J25P+d8Aq0vO2H8jCC3H/ifuTCkEWyxQ6ELwz9Cd9/F//MNS6p9C
ae1hDlVYg6Fc/TsQq4s7+/+6MPlBUktPEbDzq/sSD1YVVmGMMiYfPsEb+BoOTz91xNu/2viZWfW7
lumMn82luYpELwdatj1iDBFyrSSPmDW9IW4l69LLZnaz40UAJlzrbW4jEDFqe4sxrVmhl2EWZkeB
O/a+AlKF0yr3XvH3/qZT5MXm/JPjNrRt3eWJnx0RGwlwr1HyX8DC37qVf9fyxqVcpQIvB2iX4woe
62YtBUtaDO7vzXpl4wd3wnadSl3lR9wuep+wxMYPK/+aWv7tR7+YoX/qFL3EepKgdkGUZx6K/f7L
xDr2aPbkl/76qfHV7xLZaAASbtdwa7PekTZ4Zdb0xrmsiKb1e4GyPA/OQUeqsVnlyE1N8trqOpAq
O3ZR5zwgDx5ekGdAEzN77E1hYmrTHDJw4zrAD+rb5UOmtGHTm8LUHCVNXl7mfMyG+Ra6PVcbvvVK
HN5vRviP7Iaf3qTqtRzahW6JnZemjpD5vxZt8buWt1XpeeGsU+A7uHV3HhyxHSd5udmE4m4KM+GM
t5OVzo4JipfQGaMrVc/iFR/9b57c2QwVTzsoCxJs4SweCbsa5Dc3HA0ffFPzAhMz4l9SFNplyV/W
toiuu9QJro1G4QX2+HNdSpSMczV2+VE9r/XerQ0felPuoa+c5eKPOU4dPojWvpi+VttsLtmSRkqy
Xhuu+bJjhMgKnybYpXE2ffLNqxwzJFVN0ubHUUcdB5lJuJ98ltlm3b0p+rjMwzWCTn1E58Nkxd7a
07I17PRN2a9Fwelrt+ZHHSUIOxRb3QW1i9mjO8GvI8VzhqFYK1qv07tu+FDVr/CEf1c7m6rnVqpM
MZqD3HLG+wKxNKaw+hU4ze/a3hS9564x7nuZHn3pXldZUXyJK+W+Elfzu8Y3hdl4PmF0k5uyu/cy
jqLF5Sgcz4XhnLKpzLXgtD6RXkpMXnJaOeznltZ6Le3rd89++fOfJvGc+107EnSMk6ONxuFN3ouH
499olP/I2/yp9ZTL275MydNsuewTcgI+9s2s5U39wF9MrTz2E+D8Alxe/Udsk7Nj1vamfOxQYX91
m/RoO57cJS2YSY2d0qhxe1M9/aj7pW158Iy4nMJV3CGk2aNZ25sKAmCCXkjx4CnNom3+2BXFW7Om
NwVUzi5B7yVNt7rX172rb0Q7a7MRvoUJZfkSy7aj8SJGGaoOrTR86k3pzJ3s2oJvznHJpz0EN06b
Lxw7sy7ZlE6XVu0ivJhh0pC42cVCHr1g+WjW+GYtm4dWDWmxSAnZyiVqATtY1GddTVVttnr7ka/w
U2lqInvquM9T9E7kJVmfkPgYvs1NaS7aGubQpeXKWm56RNm7ols/mHXLpjRrFafDiGDsmBbTV8sa
7kJVN2aTldhUZiX0MM+xSxSmO3vvUqCHUkXOvxXk/D/7+svBwc/zLM7mJHGDITlGdnyP0IN9DwYd
sy+n2BQnEitLyKQgG2z63kaAKq+MeltsPmydG+cNtsMYUTFIzgBz7ZCZDT+xqUz8v2wpYUgcp/I4
Xc7OcOCYPfSmLJ0I3f3SECUqEn8+uGX5mQ1tbNj4pizDGleN35O1BKGxRKvcwRUpWrNFinB+HSOl
xTlVYtN4nXwO4voYx8JsySY2Jcm1GvGzrowZfRB/2xpBLgK4ynBsb4oSZrfC4EPrYF7vKKBHp+es
2uRtqmBTlH07RdZgUZRz9IWPMtgHsvAM297UZO6juMUNwEjJnepI9PlTFwW+Ue2obXb1hDvCcUhu
PWrSkVN1dnBNmnXJpioH5bC+XxgmMBX3KsAc9EM3YNb4pi5tDibhs9Dfhd9wV1dUILUDazIahyrY
1GaK9CZdLFwyzjIWsKgiPPZzMp7Nnn1TnGoch5ErxPhC4XrIs+l7s1qeYac7v9Zmyt3K6MRMha2F
HCSQ8ohkLDT68kBl+7VxvGcodGJg8F4D6t23Rb+3iyY2Kk8GxK+tAzACqbPw6D6GsrV+y7WRUX/7
m9psC38FOqLjI3739MIDGR/HyfcNW99Up4U+LEUAyqyywDzIkZn5Rstk6Lm/dghRieWUNbR8IZss
7VWOecGsRzal2cLMmJqAlgtwY7vY/ToPnGCZtb2pTK0xJsMYidk4tPYhXkA8DHNxb9b4pjDrxsca
CzrgWA1Yqcd1PIyBbziH+5u6RMYHqhuKGrl1dwmxf6PRsoebyl/fo3a4mUFETDRltdzVeX6PxcKs
OzYFKUCrzT70mWOV75A3vYbIvfTmv17uEN/86wOXckL22pGNycrk2rP7WxjrB6Mn1ptaDJq+9AHS
UIurd1NM9+6SvBJ0/JuH1ps6zBf867Pkc9PEaQrcsftY4lUwm5v0phSRAkQERfEKq1y+b/37ugnN
pg+9KcX5QmtrJR8yuUBuPJax2aDTmzK0Sf1o20tSvS3tlwVd8Lq6ZktXZAS/jg/kFFHfIyM/znU4
nMNsaWB9ID4zGyKbMiwiFDLoO+jrCiXK6lThwR8ss0+Y3tSiW2gXbFxJ41FZf0Eubt/FioAHw2ff
FGQeeBhtApofsM3vRqTwfWS5hs++Kcs66oWPdDI+qqxtPq1hNZDwoGHKmFXQNhoxQlhpASZm7ZCn
j6BKkUAtV0bv1NsUZzVqCEkd9VNAD4vzpdwnAFHMOp3or1/2rFXjjbqdLsVZnLVc3ixzbfa5uaRE
/bwbXlJXJcQlMFuV/lVWrs1ZuHN6MuuTTYVmRZZ2Hjzh49IjFj/paF2gXqYDPiqzH7Ap01YUC7s0
fkBrQcXP8uFb2pAOYNb4pkqHeq1dZxLMW/YHGI87eza76/6ha/i504cwdyZ5mRGdONjHbtjtvQA9
ntljbwpUN6ixZgTex3yqruLkHvGo2are21QnzMaeo0ymrczv3ubkIZyQ72izz6bafDb1stpOWA76
OAb9eDcIUd413PeYLSPUpjo9UUdIrVbvlJA4cGhHiQl7apRh65vyzLDd8SnqvVOEVusctNC6wj5a
zLpdbUpU67qf7T5hJgyn8WJBXY6xl86Gz76tUctfF1LKvFMWdMMV+Ur2aWabbzahq02BihAPYls2
3sknt+whUNF6yJe0N3z2TYWWKkyWMIy8U5yNYqfcC/wP7dwr/X7p379ZI24FQCUfOsR4KclHaZW+
6HVe36adu+6w1KYnu048syl4m8TogePqa6gXJx229i1fb8TWCThUo+lAbYq2wqQ8TwsG9SLwysdG
Nu51lgeZ2WSz1QQJ1owNsF8PPfY8PCoIE1d5rF+LeriMkr95A1tNUOIHrlay9E7T4Hv7dOz9Z5T3
g1m/y03VtsUaz9mQeycIc+mVlcXu2xHvptnWVm6rtiiC3ukZPVWGrrMUWXE/OcoyW8jITdVapeU2
QtMzRTrABqu9Zr0XvbIMH35btl0osVnSPNaa6oT23j4QW2gmUlNyU7YwCn3fSxg0UxM/NtZc3NWj
Pxkd3ap/kQi5nBymEW8VGGZy43ZqvgoFdCOjarokZ/785QZEXwRlxHym5Nx8UFXp/In6WRu2vqnV
ZIySZo7omLkf4NYDlrgaWPWZjZmtSigQ3SU1gtmy8Jf+NE+Vt2u91XtltvxNrV5knD/3TIE/pcAt
rE4ROSTn2c/lcST20Oy4cisVkuj1UtTazDNp5py60e2PHRYzs353N7WaTBzIDzHRc5Fq5kMvpuJ2
8JSZaA143a8942VN06W6YMyo0bliOebvL+mGJ6MR6W5KdV4bD9OnoJiSbngTq4hkHhemklnrm1It
JBiKuZq8U4vru7GUvCFh0DPbMrnOrx0zkOxWO9PogfyovmUEc127fVoZNr6pVBCdJC6tviJUi+jQ
yM2Gc4wH2HDEbCrVHZpkzbyZiJBSxH80EkpYquvE6EqOYJ9fOyaTuNPzgsxFAu+scxFKfYMLGx+b
0Ut1NqVaxlZQp5JAl6oZln3ou8su13NhVqrO5rMaev2S2+UlTSEtxL4oF2/vr2loNs04m1Idw7pO
XYdSJe3Teh8iNIWX5QeFYddsahVOh5xHlyGJFS++TcuLMbuAQmrW8ZtadfKgL+aMamoSjGSiyJKT
5cfylRF/eca/WS1tJT4+DL6KXD3vBHGmw9bSdNDW5/E6AzV/MPsFNhVLeFCxhjVTmbSd5bm2RfsY
FMGSvNL7v/sNNjWbSJKdg4HfoA2q8qENcfhxiMXgb3Q9v/IzfvOdcjaVS+CNz6DxFAiz2bvGChY9
8xmfXow6aKspKseEwOnSVifPH5Kr2k70uettw6PlH5nuPylFCjiyjjVKdcLalJ7nVhYnTM+h2ZfE
3hSuE/HgfPYUpIhEswnE+4MuIDc7X94qi3KVETc5MHRiaXlHCeb8iJjbMasse1O3KhYWxvhVnRYv
no5luYAAyJrAsPVN3Srhx14HhepkdVFxVSXQT1dVr2aLbdv9dbaPLz4WneT6tCjmShSF/pX2sSOb
jchNycJPmhIAxpePbFF/m2v41xinlg9mrW8qtidve7QhYp56ApOPDlk1V22faLMVq72p1VE0THwW
q20gFgtuMVzg3+uocswUgGqrM5q1105qof1uIfyS8A+tz2QCQXwz6p2t1Gi26qwsfeoVOUb/yRdd
cgcKd3xlvr/U5d/M91utEUrXMfEuo7IDCgo1kBu4fRBUwZvCTdxDmHXrbuCqMjIrgq0EaeSGIiWJ
U59croMPnWzrh2qy07dmXbUpYDZtuDVDDuiivGl2Topn3ba52zdrfVPAZLcBr4dncVoQJHzkqw5k
GFbZe7PWNwUM3GRe5Mx6qhPTeMutImjDtjeTB6qtFskP7DabI+WdPBQyZFC1FeR05iA3NLtH20qS
bC7d84ip5wTme30afBJs2sA3PMMRmxqWSLTq0aF1JPYwJZ36GfvpcjDpeVBQv06dWelO46g0jY/z
/H4spf1GdlH+SoFdRse/FpgMNutkUszht1g+7xUI7dvRWuy9LkBZmz375nNLrKkF/gTCQNBPVXgd
+nb1vqcKLKMxL4PNStnCOlYLQtJOqh1AMOCuO0HR1EaDRgabeiVoavBBegenrkvdhwIc1x0gH/1s
1jebepUAm8o49oOTD9jnYJGF9jFq68no4E8Gm3rtBH5Le3CDk5ZNel0vYNijGrC42bNvPrhlWK2D
b3nBKVwzlFXKLV7g71XfzVrffHAXTAfBODj0u2ctT1BqCG4h86J4Z9b8plo9HWdBopfgBFiwAcZB
QlK2D8JgMTqdk1uhkhJlB4WuCk8L9z0kwvXBThC5bDbk/U3BKneYQEWSYZIrez43YOQOlUp7s8lm
K1YitY7YLUzJJzfrrd1QCOuq7vPArOf9TbkmnUuaoM9inrPu/Ja8MvcG5UtvVq7+plxh+7k+GSXh
Ka5ZeHtCug/EtEszQYP0N/WaxGEAxH4MT00lxNFyrfRLURb9V6NBuVUttS7ZioNTWqdkQqvojalz
UvBnzWb5f9EuzUEVchpineKgsD96bgX1mDiTb2bPvqnXtc5cwcrbOoXFMh8HorbOU2/Zhq91U65F
abVpF+QE8nV5vifJNHur3cx9MXr2rZJpmSugXNzgEdwGfy22reYD+/98b9b6plhXQUiVNyzWCZrZ
/EwCTHYTarEanULJrZxJ6rR2sqEOT+W6OqepTh+SsKiMDqGAA/267AiLyW66CnyJVlZ9tIkZ2M1r
HJvNYltdUzh6BA5ko3WSo6qPGArS8+QQL2TW7ZtSdUJ3iNSqrFNf5tF63eR1894NvdpwDtabj2tU
9FzDRq51snXmoiaZphrg5JAIs4LayptS7fp2I3n+QvQeNEU//OQS0mVWUHpTrpkayrmLmWqGpW1u
AZ2k1zKaX9uxXfr4bxaUelOufKehyfqKWXgZ8msHZ/IT4QrFa9vNy/D7m+a36iZQbWO0VJN18iEb
w2YbZkHkqBpOGUkJyc6rPL2aFe9W7YQ+DvqYJAGGdItpV0Wug3sJrJ/RGN3KnZLKE3kSrUzJ7uze
CBmByuEAwGz5t5U8JQi1AqsABNNNapI3wlXex4pTl/Zk9vSbb21MYFZP3m1zBlUUnrgPmq7SujOc
HbxN/faWQ+SJrrpzlUWELhAjUe7WKln/NHv4TfnKQcWJjbv9rIO5PfSxItcLnq3Z1HYBuvx8SZjG
i+UlTmGd5cDqknCV6dykysw2Jr1N8YZxAMHRVeFZLeVISExqed/l2EZGp1Gwan59eIGjIQZNFV1l
jiXKQw0n9d7L2tlw1G8VUGPXVFXow+DQtRS7ESDkXV9nkdmo3CqgVjfQiRROS25aL61DDVINUklc
mHmjpdpsZ7OhdEEb+83VlBG1V/u81RIYitnA2WqgGgWILMwiSLYpSBHECTXRZf1kdDYt1aZiq2yY
GJezdZU09adlUuX3XE/dZ6OK2kqgWn8khTEp6uvRlfkf4A3rb8RjvqYM9X7IVf5m1lebis0G0tol
qMzreOnd6FZxFBXaZ93DRy/vFiceLIKlCqKLbi/EZnlPUojlnx2buMbvk+OKy+0fIW4JQRZddcls
ia3V6u8tqcuxvCTNEiivPStOvzbltBQ77Yh5cSH2FR4R39WQ1SQwrSG8fdDHbvbVmt0a09kqvcn+
rC//ZGYBmTTrO29e2vymBLRd3OuY2LcbFfl19Hkoh2aAnAcnr30vmoZk+3229L0kP4Zyjr5azkRs
6CWgs0q/WZPVk0wxQwqLPhJ9MIHclNKCiAoqtQ3fVLZM57uin1cQoZ09+j1RR0UWvqvJ3PPuKy6F
gSimCFLTd5qgYXvcTSQwkEy01Itqn/K2zeMzhoayhqQ8+IrEtrEgPHgUeV7w+8cD4TNrK4mFsYUV
N89Onbvlg1/ZQZOQEyW9/q4KRof4+gmQov+tkLXdPOhYNeK56PPREYcRbj27L/IzfU22hBNHBNC4
vZ8tw/VIm01z6Bpf2l9XUPYxFDO/SUk0Xdw5FEQZqdnR1Q52JdA7jnbCsSa/bQqrh5SATPXYRqqj
BRL4LLI/Qa4GajlGPp+iN2lXZulDQJpOfhWwN4GTrkPS7E59R+rT7epDin5M56KeiMeUxKicY7Wo
7r4bXNIKdwnwrfH9Giinz/dg7r2IaJl5jeqrWNjKIhuyJ4RrlyBZ1GSYz0UJwFuoWU3Trgdk2A0H
xJKXQGr8fovr3i7AZDlWE6B01104E6qUnkFWEf+2b9bOUty0lH7oJXvbDWT9BfTnNBEP7/jxxyZU
zdiCHQCmQ/yf55CXtbfcyI2vvaFS3h8JdPD0z15oa01BelurU+5GmHZMTV48pvNVOvNb2Wdw5l1u
7VLwCLD07VLzc49lgAaPmpiq4YL/jWLCt5K0CTE+Nv5QWs/W2g8kXbTx6q4vNnAV65sUOi8OWDT6
BuJqHRBqUU/NXN6WS3YpMN30Mfk47VIRXBiX1RjMt5KERrs9pUJ7fXm0grh3xV4NbhyST+MnxfTd
4bxheOcX0ZJAyat6SILZEH32ZrB/x7Tr/YbEL8Ewbxud9C92Rx99a9LOIRF6LQt7uSnBSOs7HPKd
885vuEy1d+wb88eCFKmbyc7E24DwZUn651hle/hh64uzdunBlQuwVseO1g+SRJzoW+R5rjxHGhjh
uovcOW7C+zmv+uxu6rNFTsMeYnKQRc8EY8kqu5drHDjJDTibOcn3EwTb+BOpLCxhCEGfdRIfnNCb
qps8jRaisdBZRmlzIOLEmz55lujW75YbRu3HbtR1kO76mBNqsRtcMlMfYxsicnaAHSnskuwZnaUg
fIlMmZtdJbjDrAHIXuIgrrQYwWed8VF6XbgrQBo1f+I8q4GfRyBZ+hp9OmQWf9cDZSaFQg9p2nxO
yh5pxGlmMZcHe/BEGdE4XRkMUbBbLUng304s8LOeFVNp8K4FWex9doHFRqDsIXFKnm0CS/hn3rdu
9QhM32+e56ogm3UnZ1kPD6FInfnLFI1pDgcOxmRClJMaW/BWTQ2GaieGuEgIConAnZN+tbRu5txl
oy1Gm5jHsnHHQ+uHJFbsc8fq7Od5mBZx1DLz5J+DxSYMrngVBVV+ItCozU62cDpSiMd0KIE8J/O4
nhS3LPp9DPZBfOW1DlO482dfESjCp2EK3g5l75B+PFYIXvg3upynr6lbAd9HyD8Lu4XHWM7OcCb1
urcakEK1F73xYtdqDk6vVnEtiOnle6Ehh5NQ3kzht4V4yfgx0/k0vKnCRjmkKUDdfsl9CYcdT4by
o4986Ic02+U+QXQwlTviH6990sVBk3rEPohox+UTF+wkAo0l6HiCkgbC3wgR6K+Ituym5y6fZGnt
G5XE2XQEstv0ExxLUioeB0DC6X2XxvmFzCMS0kk0YrVLymvgF7uuquxHHct+ANq/JPBraznN+Scr
HLwVJLVooIYfWhV4aX276HrVF4R4Pd9yjWgpsYNa3w1ntOC2XIjVJikK5K6olgIeN0nsCsx5PHE4
GTetrFPylkACER9hRfGbVA8tU3YYzvILZLMc/vs6pr09Eeei2xq8vkMbnzpfB92bIstSggGBvcaZ
D4d4bH1xtGG5Jrcw5EW3vJn8MXNKGPuLE633LnjR2dmR8pG3qBP6RYQCSq1VpAWRSbxcgljry+Ya
OLhr1Y9173c63WH7XIgTWScO+YAwtyoq/TeQj6PPoVUplgRk7Dnzd5vfnRRF7Trp+E1OU4DiDbgq
0T25NZf9lXT8yd1Hlggn6MtLP/nvxGCji42CLiH9kmshtvR/JuE6LiQgcS1F3JqfCCfZjTIJLODj
HhkG59arR0I0yzJ2lq9LA8b8NgT1K27SRq/ThzJfu/FeiqXqxb5vskRBq+YVCQL3auqRGNd5IpYM
BE7Xa5tQXOUSeL5fZqeYn5jVU+uPQS/aIVbIISLwHKVET3xPg7xsP7T+4FbRWVZu7Nv7Jvea4A4c
Mtka+2GosrHbJ3ZdJVdLCTU1OATE4xEW3ljMTu8mS49MyZJ8yvKt603ecB0Gc+89rgLOMWBznag1
3RPsRawSuYQwyXeWHblISFiSDtM+i6MKz5ImHyZ/H5SkcGaXlC3V/2HN0xh9r9NQdjVa44LE9d3I
VX/6OchqMDTEleep+8keg5ScvKat2MDsQn8g+IL8CiBS9pGciTqj3hYWhKTU5HJJb5U3tt47bn7d
4H2yqibveROO3XAI6zVJyfGX79EesatZfePLUKVPhK2o8kU7CWzrnSzdGdJ2HrS295IQyjHOpIp4
efKJgL2wjTASW6x9dnMN7PmaUI40hILsIll/6vKGNNMdqTyxRQeSEMnQChfo+mcFZl07+wQmaMo8
OBIuhGkEwMzACqplW7xLirwOr4GaEwDAApaEPdYc0n9yCWHOTvVqXzhi5Qp/7nmp3Cw7zY0ztUSP
doUbfi4IT+weeRTFJEcuXNHdAsXvnLdeIX3SVpH92TtdgDbeW0HW26TtAfYL31WhnNtre85z50S4
WVmx4B6JPuwBg7f4Kbto+RyuJL8PuyW2XIIm7VhU8t5aqYlHsZCC5ZL7EKxwl5PIg63MFJv3Ab/+
UkWp4qsxlkXJkkQmMju6QRfp710GHq3e1SRO8veLlNvbK1Xwlfq0LqHWN3PqV+o5splPXtaKDnsE
gq3GN3FVkDI4o5qJb9BZabx8bJ8n/6Yvu7b/067XcjwKEWhF6MRgxxWB5WSUPWc1TI/3LorHmBQg
yx3gAeOCXp6ypCMSg/vYmNBKX3i6emoFd6bf1sK3S/votuNMnp7DJeH0IQugfMPWjqZaXS8NkcH6
qiCKAVdrElvg2okZGdR3e8hSxfc1i4qniUmE/uFELlH0AWknvAXquWlu57XI1y8CZeDjwlZL3ZFg
2OKd7gfxdq4GHC1u0ibBxyRJ0rHYs0Nq1b1FrlX22QFdlb7JOIRwTm1KHX6JuoaaJMMtDBSWLztw
MWja8juR4lbwSHJjO7N5miyhrkoBBeiaS2i//1DlTh9/XYLW59dnqs+WN3oq84JqI4u6vI/IIBt2
ThRP5bM7s4zc1bWnxXVaR3Vz14p4ds/jkGTZB6XquMh2Y7Y4xVVeSxjGRHq4T5d8i/rNEI5jdu7I
FyNAcBSlb32I6yZyvmd5Pw1nvnzNvCtR59k7Pouk1ld26nQH0Y+puGvlEAZPZQ1gnjnbV/WB1Cm/
/jiXkvNIenmlCLpV9zgWBo8l2SPI+56j5yELy/Q4qoa0uZEoaP3OirrZuWlJztNX6UpIKT6HOcgf
3HwlgH5XrMw+H+ZgmdW+Ktuh4msThd1u9dJuuBViir13gPyKMduHJQD86Ojb/iDfcQwHRDydx4yZ
cJKg3E5y1Uqc667w9VHU5IN1B/zPcjpCgYjLOxaferzRfmR7x6IbogiCNRV6Q8ylFx6VXFM2uySJ
NXfhmIkL6XSokuw2KeSUIzSxp6y/Fks/+AeH/S4gaZRd3fUQr9yxkvdVkbEw8ITelS6jxHuYle+7
d4XgSuSgPCuteVi8ZYSmRf4qyNr0suol8gq/ex7IqLXf2DmraDZw+J+8N1HdZS1JreQn3gHT9+pr
GTY9c749jOI6ka0932FPBW+x89JeBn9kVVLPJz9Zx/JDRhXDjEhXuzm3LpuaN97YyZqllZ/qeOTE
yAmK+zwrnfVh9OjoEmC4NQsnvQaHL631gFYQ+jjJBIsOQHo6HvkZZoccm4M9VRBAVqUyup75IoKG
KaoGiQ33xn+Ytb852muckLoa25gQUNHccr0uHrKyMnMXkF/w68meU/SDZp20Xqsq7nZTZzcfFlLC
Ho2efeuR0mptGyI0puvGS+wbJ87TT5cV8ysXXUCt//bUf2uSiia7jUgAzAjky+M6PUri1kGlyza8
Vgid8MVBcyQX3fs/5H1Jj+S2lu5f8fK9hQzNpIBGA4+kpAjFnJHzRshRMzWPv76/SJevy1l25fNd
NbrhhasqMzQwyMPDc75BVzDtZ/gneSoEu98SJ8NZKy0ja59gInUomCL1WiZuVk4zM8VsZgMbEQW3
UZh9QfELLUycQ1+vS6diaVbB7ivPAaDdKQ7MCINoSLQY07pFT0xd5vwrmdi/aWv8wNMiyBWjdBrX
DsHxwRsap5tWbaiN76XaaZnIoNDyVS/4bzo0n1lbU50ZytDO7Rr2XJMS5BDQV2BCmmgq3IzKBWUY
+CUvpgX3y0WhFycbB/Uz4O80xUJJbFFnhh1jbF3N6pTGm3IYQ6ycwtCtrT2ESsYrCTpe75pdpjhw
sa6bXLZ7WFPZSMi6ruphthRGbVs1B6ARx34P/YEYh4c2pnVwAa+ViiBhhlO1m6RKn1luPpUpEXoT
zyMiJuKO7md2pE/+EDXaeF2ULXobLLeHIp7g8hZC7QunWZzfZ782LA2FmHqJYIemhnNdCn2EpJFb
RMrUDoFJYfC0L6gNz9J9NrajTMTHkvhHkvm75AWQtfK9+4/Lx17Kam6SKO7+8z/+9LfD8NZ0ffP2
y+6pan/xevn6hKRcfv7Mny7R/ufHj6O38qJK/6e/uB8K9af+rZmv3to+/+12337z//eH3wTtr+cK
OvcvJY7Cl6tFeKzvte71SwP37/Xxz6gj/OL2bYf36dsfPvhNJd/Wf4WutQMWqKMTAkN7dMu/qeTb
xq+qaqgaMeGmZRBI6f9LJV8jv1r4R92hNmxAVO2C0mp/E8nHj0zbgpMUKlPQ3QGK8J9o5H/QLv4o
PkOl37ZNSi3NtiDgj1LbpyJ0kcDXO5WaJiAbQvhMQm5OT9EUdSukogNc9lKRBDMsx+7ysbB4rthn
3YqEbhawIUa5kdejea+NsP9Fhvwc5VHhN3l71EaVdT3mPCXlGa3ri0/ueCpR/u3SdOb/fDIeqjd5
7pq3tw7z7PPk+h8yIQ3VuXRUv5iSu6enpnv700z+9sHfpyTmnWah0aNZhqGrxkW38o8pqRnwX3A0
nWgO0S8tVlk2F3MGjf6q2ga1VPSa6MfH/piS+BGOKTBF0XBh+5+5Nnwg/v88Iy3iOI5JTAMAeu0z
nqoryzidQxO2ZJBbgdy1PcDotr61cMAsq1tUg5GllPK6B1VAVGkE12748qIQPQ1eog1r24hG+KLE
xW8RD1MDweP42wN87/nwwVT89FwUvg7UIDBHx58uu9x3HA4knZMqrcEQFRoxrGsHubIaddPn83Nc
VwoU8MJHpetgAJ4vx6pqjpmEeTActW8vu8ua5D7JLUU0Fb3RNOzuYzUyAC52TrTkWxLlKjP6EBWm
gh6XJWwFGQmUxLOh5k2DbFpEGUzPHLpUMDk3Yac6xb7ezsxGnY0p1TK7polO0RLn/0ao/1+xujRy
gcb/ZHU9XSL+Dqsrkb/8H695ki9v//f7uG/8doXflxkiPzEQoHUNPJOPQP39MsPaMxByLYR440Lk
+2OZaXAWIg6CPoKyeiH7/h75scwQ+iml4JWolgoZqY+99o/5i33zb+fzn7POS+C3QEbRbUvT4ZFi
fW7MZlMGH0LsT+Ki37Eq68KEoMmiQk4GvibfDdNfLJ0PatanpUMc3EnDBkOJ+VkowbAWR5tQjBNp
u4wr0rpFgwYA/OxNmE9NPIK7N5NwdOSN7aA/37F4nnKPNngSoqJv0b0nKlrIXbY4gpoAzqpoQJiN
3BJYJnk/f9gPEvunh6VQpbbhfKoSXfuMuNRpR0BTNgzRluQ2yhYYxQ4031Ia70pnRMkLihWwi76x
L6uZ1CvYe0k/ndByKlqKpF0xYFiN7iQ8gelzltTXpEkIR42dFwR6kBNaREKnlwwe3cyszNCpSGCn
bBSoVkfJEb6OBSySJHyi9nrXSi4j9AhpU/NxwXWsokw8TU8DqqabxkarJ0leixDlSTwcLLjqMLDC
8ps+yj9K9/43xIDLanCwvmzb0ZAWGR/Chn8fEfZl8w4311/Wbf4kX78PBX95od8CA/aQXx3HNnUo
XKILjhjw+/b78ZNLJobNmcIg+/KTb2FB0Sk+hEQRq1+1kfpd6OLf4oKiO79qhm0BlO1AJFUDputT
HPhZXLhsY39MfwrXpY8rIQShq4wVgGf4fpvLoRZhwnovvuuDGdZ4rL1fvoDofbC/fnYLhLjvb9Fp
qPbCUjC+E/Qmehru8wNML2EBJ+RX3Lk/B7kfXuazWmAOie7MobgT2par41cA2L9+EXRY8TWqDqxz
PyXPcAqVmRmP8R0MkBPW75e70FOvq33yRUz64I3/MGLf3Qhf/vcjZkJyGLDYKb6TiJhQKlsY8RqN
Oc+xtx6YEVhBF1Sb8NgLNKXW6HDtDXdGfV9QL1vbooSGDGCd7s8j5adM7dvofvdUl9H/LiPK0ylC
yWKO7xq6ggJ6tvLKN8ftvc4dRfM03Q6Pk8ls7bds/283rg+y7M8G4zKDv7tt3IQ67I9wWzXQRHM9
rZctvDSVu/Zm2GhByNpjO3BU3WUQkOt/45XJxbpe06mFnvknsJRSQ1bIhFH8nfYiBwbB7fKx5P0D
jZl5jbaIeci8REf4Ztnzz+98ufDnl/7+xp+WpaM3eqNql6k2o/HJ0L5dbl++QtJ/KNb/7C6fVmZr
DDHS8iG+sxtG0Hx7QK8cXW9gUHFDE7VlOJsqfPiq+PghGPHjfakJk1X0XvXPSvpDUqZUak58ZxZu
I9vOi6J5cUc43LIKp2SGerIKAS37VFhpjobf2oDPPCsau9sQmHDD/JrULBr6Br6IU7nLNXPvdBkq
TBM5Q+HrUZH0Niso3BHCi/E6OCZSV97LmcQrUhKHaQOcfydDF5ls0X9ZUAZaqkj8/CvULqv0Z2/5
KVxILSYzqrrxne4rh+4Y7aYrwGP2ERtu52ftwWDlF4DHjwD0szt+ihsoH87DoC/xnXE2KddKpjDT
LdyI0YMSc3r/pT7th2rJz+74KSbAV64ZmlqL72q3eKpXoTtT3rsAkm1VTloo4LvDEebVonAnps0c
xfg2ch3KYWsKnM0IcMAq9oF+WOVwvmTZQRH6JvwicF3Wyg/P6OBkaeiI3OgB/TmALBS9SQly/12z
XTbOvhDpF8Xuj7Pg5ztQDSrUFvJ0kHI+VdXnrqwNs0mSu4LNHI3vge2yq/Kqee0qtrCaK+7LmLL6
hj4sm1jMh+4OErmKmzx2m7nfddSz1/NRP6PEwoAdu4tE6E5o58NyeA18/hmuwyuVsPAt5c7DyKzX
xkQx1T2poj72r9kxZCkbNzOr4GHOouPTyNIvgvCH9s3P3vDTXM5jmNV2sRLfWax34/Ug5EFhiweC
a84WobrjFWxSsyA+07WJNqi38JABmOaZzxAv4vEjpNLw//oMOVLmiP6Lx/uQa/jZ4336imew1MAp
DeO72U+3c6DGvL3NVoB2rLpSEFjSd/4UaIG6jQPj6Gwr64sH+ACH/uwBPq0DOVSjOoSYAcAubM0g
fsjFsip5sxmPGb9G601MGyoyftcErXD4ZVLUQc27oN3FXrOZTvL5+PQynWDl5KFPze97PgjjARgX
R6AenO7KO/3q0t9m1W7c9F+d2C4T9IfH13Fmg1Un8prPKvOxnkGLUo+TO7hYC7ludGH7zovlaUJ6
qUdcxOTKtc+L2x+S1453N5F4/yJaXmbQD4+AtNZQ8QxgwX4aQSArlZnaaXKX3Oq3+ptyZb7aMesC
WUA3XpgFZAPhEfvFi1/8TH9610/JxQIrXsuQRXKXetXBWins2G47Pw7GzVdL6MtbfcolmgrQuBAO
x3fZXnYMKnNY4V6ylm64R+D8SghK/6vdh343np8yiBp2vhkpZXJn+mEwiUyE+5B3YtpOAgFpPz0r
7vygrluB9JGN6/acCSKSuy++1UsG8bNv9VOGQWZ0/EmBl8ai9Ee/Wi1+/hwf4mdnHwWWa7jVbgCS
bBfuAZf9Sojzo5r9w91R+DRtgrOd87naLXM5aUWIMehd6FmK9JCLZJML+EHzhFfv40MtehGyKtA3
EBvtxA5Gy19RLckH0+OHp0B9geooJcJX+1PXcu6dqCpNjMH9+hn+8Oz+vHu+9ZJ9zaTAjGv5sCnZ
83r3TNimZchORMFdnbmBX7GYHdcmL/hB59BoCgp2b/uPLUu9wr9GDIm9Kzfjq20svIwVuN766Jp4
v4E930beuWCHcI1dmHsbLnkjWmawXYRbtOzxtCPepvQfTxk7LPisxTzCLGH6KjtNIt9O3u4wiNFt
eSh4zrg/i+Obd3y4enHnA02Z7i5ewnYHgGCZzku2GYQdHHam+3gdc4O9AxPEdrePombXtzX+/NKI
mR92CzPXBVuV7DpnuD8D5oPde+FacYuPAYBWLY8Frtriqgt7OzwSPNypFAU772f2untc8Apiowj3
6sAatkUtmFlr4Z2C25KNbIf3eYVbvXezeo08iofLecVWNz0P+et96N4+huuElfxoYfvK+RnILF7y
A8byMjumzTO+j4hJVuCdgRtia4uddmcxiN26Y9f+xB5n/3HDX+GTg396nPBSKl8QNbGXQyNYtP7h
ESc15FwO9wruL3hDeMCzKxvf6ny0cZWCmwLrzsP1O+aarGPZ5Q8vruW6PmV8CgzOz26wt1nmr4/e
xB5WN3hUg/sDX7fsiNI45u32bn/e5HzPjtsF03m7ChwOFKVwg23gXm0pCxxxX7PNqmfnxl1b7hY3
4ci0GA8xvd6fqGg5MtIF4+M/mMzEjDtGbhdQhvC+69leMncFJxZ8uTrv+f6ss5Ubs1eAUTGgRvAS
C3/0lMAImO49sf3NLLLriD3GvPBtDJx7hf9VLIgu313Kbh1GhGSSx/jH7RvhblD54cYNNH55sreS
e0LFZBu4fdhvcSM8J6/47pAI990Vgf92SXTc/euu50HvOuwGAQ119aMrXf9t4emqdnd9cJr5Dl4M
3iA0rxOrjK12Bp5fD26xumdMq93hehDezGe3ETe3u4PF7lcEK2IQ1Fd9d9UJwm53mxOePBPIyNyK
wwySbXr3cJsJVop3g53vXzGTL8uIsPdCuKubW+4egxkTcO8/YPgK9n67uh8ZRndGZe9p2zDK9g8R
f5i9yQ3c7jQLyhZ3cBW/FDFLNyHD3o7/fMmQxHkrDHYVxCwSuOrlej13hCVAiGDujXuDp+vcIOTn
0/3zyDaTaDEghGHleS1r1te3Kr4x26cYwhMR+Q1c41fVvgkkD9rVz2P8pwrqb3UBgLf/Fd8+YT50
KG/AoBjxDeAadq9s7hfxvGsxa27xTWHBrmO+M7mOoS/587XfucX6BWWDen1H2faSuw5u7Rn8/O9l
hQ46ODhpaihEf9pxAbPUwKxAL1MN5Fp1IyBq/GodATx5Bs8ABajxYK+gyipdg0tMuJ+Py4cO1w9x
/7vbf9qBndiJbVO2l5xQPz2W+2lNEAf9xDX24co+2F4VZIevEBF/ddhxVPSKVbTTLAixYUP+rlqi
gkA6UGNM7tomgR+WFYIykOKwodVPEv7sQFNWJY+m5it9kb88ezooWNqX87xlf6bnFwWFypCCG4/u
slbf6bv5MN7r9ziRVDtyVK7pbyn3P6pR/z+04xu4Uj/JXxgwB0/9L+X7L+dLh77tkpf2c1/4vyPo
AAnn3xecWZknQ/L0faX50tH/1nGyAA1ANQTFKQ0VKvWjRvx7Y9f51TZRXyaoWpmm9dHz/b20jB/Z
EGRG7Vg1rUsLF1f8V2lZ/xWVaN1G+v17r/gf1JZxvP5zfo2qt4UzsWGYmIuQgAYD4c/TES5NjT6i
xeqiWDNFbghYfgGFaL3phx1wevp4rXxAwsExAMZNjUt7EQ2YYfOzNXfmcxRVIXnstC6N3NZRlI4b
tj3DANQ2I6Pn1bxkFutKRV51pRMnHrClGYpWXQoFc1D9YU7IymWW2qHOaYdj11SNC7Maw6q3KiC9
tOKFQWJg0bXKQkI+1hLw2cYqDXfIrGUy+dLVdet2Qz1ntzkExbO1WZcNzrUNGd/Houoe06jRiUfB
0mfJTGwXRkmpAHVuP8Gg4brpCwkUDwhASVoeFFhcu1nRj/jV5BYg+fIFpk2WaIcGx9RofoYBn7FZ
AGiK1CjkMUHvKe6AoV9kVrMqgR90Ba6CDyfXjarRapNlVstJlHWeZgNJPQ/Oxmqt/GBkMrJFTAwO
jMqpnZdEZE1Vi2QeI3eAAtl+yQzwViBkIkoSn6CUYDOaNnurn+J1F8/NuR8q26VDRNeA8+tcm63O
MywgEQoNUp41OQD53KzrQQlAV3zXlPlkWNnCrTJSvGZKbvJ+6H2g3RePzGl50nL92UlTkzcgMAkz
rOqbqkgaN9ML6QLQ+6xE9BEkNIMBjFD6trq8GHasHFSjr1wdhC5mNguOMWBpMr1MhnPm9PczFsFV
VeFVG6r0oEdG4U0Gyd5H+Ik7KyhXV67S2hPvgPblWlQASEoB1pquURKM1ddxqbNbfVAT1GZG0tvn
WibzGhYPoRG0w9AZr+GQU4IJWSoKb43CGvV9mhim41WJ1XU+iMvqttIXk7pOHtVxEPeUnJWpkxog
+LMy5Ck4jTVM84QxaBS1HtqZsX0kc+dQ+OeBdGHR90qNunneRqRvHf0Ym5EyRiiMdaqWBG1jVVIA
WjvUfm0VaAaY0dJfRSo4lBtagtcDhFujnYHP1p/IQiiHUea06tO4PmkobMNeDMC2RLcIhy3GArZB
F8bcTjr7HtPW4IvSU1biGAmIg1p0qxh+LrsmTKt38PM6JiNZgoSHLlIwymje90DQtq1bVmGutLdt
EkK/kaRZyDOAmHkUjclem4xjREpD1LZRcOjiDglzCjtGySpMMYspELbDpkC8oIGu5XMF2gS4YMuq
BUGHQ8RB2Yxarq5gJjUxUBUMbirK7DqxjtNQEtbttgWOGvToCjhw0copbABth+70swOW2yq3hqrn
Yxx2HTOjKFz1oRKxuW5v4qa0HpURLmO0GGJosY/K6M19FR/N0p59ooCe4Cia45VUqp5ZN8gQcHLj
NKQ20wszZ1AQh9M7WDdhJ+u1Nl7gHWm9sAw9CubIJDsl6bIEF8FrMwNlzUjpoU30ZNOElVxXUMaC
0CsA71RtRoh3ms19WczKpuxGoF/Kju7oMqZPEfQ9WTZh2qMojsEwwGMzrcuvLLFk4whvW5qN1G9b
LY5Y1pBkQ5sBuWvZUJ+CX7YGYFjlaW8trE0qZ4s2Ot2XEhCb0knVlWom6WaMR2WDlqR5k1jwzgNt
smVtC+v2eUnXbTzVZxXrhH3cMuvm+mzOIWWq8/FUzm2Eqi9OW4OT2AJfB+6bdM39xzdYtpW6KqfF
EFS/XEGx4bA6NUDPFPFTVoLyNI2mEjRlPK6jWE7XdMaQIPaGhw6SJCB4tTmPmwqVkaHrvNa08X71
OHrgdji+1WdohlWOsQZToAAheNYPNRlGl+aYPUllxRxysQ80nNOnj/uXjo0mCrFzP2vxG2odOfuP
MSyjcrpWp6Jb08aMp12UW2gxYem9Rq1Fd9KIjdcp7dRTm5P0qSW5FG2zpE9ZbzT30K5anqdiKERB
IHnE6DAj9EFa8CHTlGkN1JJzTaD7eG4WqdwmVQxyDQS7WKqhBF/nkm5HDYJdhU7H92QEMjcDUWzj
aIvDtUY6Fb0zLMtRyLoKQd7LLmNs6zqW+lLmQwCz3SqNQX1QtahkyH31GDlt1XeBqWptwypiZWsF
sOvrNrGMYEIbwu9G+xCW6hlEq6vZlqtJGoso6YgUcfT1vF0DveTp/bzqDeO5orTkKsBWgkatDFQC
RnFc0cNo1JjoVDvSaLkbEqe8iLeCz22DrbMUWuuDkA4Q8tBjMoGL5iVN1zAnajPP7K3KDUtqoJsD
CgtVkgj5uKMyyFGZm9aATgaK9DiyDInBbUlA3ImsaNXYmOLtaBcan4HMJLWm86lHfT0c51v4aycY
//I608PHvglfLBgJCk0qZ60Z6z32EoeDaClXmqYXbtqPmN0EobgH2dUdFgpidZfZN1NpTUKPl/Z+
jkExJQNRNk0yKH5bQipIAurv2228Bml8RuA26fuktt4yk5UKRnoBm2xsWcly1XZhvwGdxW9DQwyj
DeDYrGUHPVPIrrKmWNCxi3hLErqZc6nyLMNBqLBRWK3im1BGF+5XiANk3QZgGtzV3eJXoEozOx9s
v6MGSsZa9pKYyQyK5oVIW+oNONOw1lTMVhVOGw6sSTR01rV5tfRK7fYWKVzVmcBPtlEaMEfqRWa5
NudBF3Nq59soB+cMRdVJQFiZujKPEQYtogSDukxMbXpIUiupD9VM2+21ag0eOWJ1GXN45sindAaf
tTU64zSatuFH4xBy0MOcYwFa9ZXW2pD2JbkqJM3puWyI7kPO1lhlRQiquZInk4iKNhEtELMozhFT
rgZbc05hZAA8B4SpSJxRhwcKGIqYfHGyX9oiPzi5VniI1dAN0WbQscCrbe6a2bRrSM8k/ZomxBFI
SFGhikpsI/asdwFxwlcci+Z9CB7JDqj6nJeZqQlaVcUpUeuSL3UdrTVs0m5YQM8aW57didDsDb8h
GearOcSgAcvaa9S0uS6qzETRVClL0cPR41E6UvFJbzVispqWL0s0roehsIGkTQFTnGoFPBaarS3Z
ahvDTslqRLx6nfoSlGaSKgcYow+YplG21Zxm8RAXtfVgm5ee/jROvIISPPilJoIMVIiNGYxdED2x
HRJ9YWlXzSJKlBGcPTt2tslCIkEqgBGroqx2ZVI2Is0yEH9AemVyUpuzHJMMGgXIGG0K3dkqI/Pj
oCsdS3M9iXjUkOgKSNJREGtYXFCJQau0gDIaZZ/6dR3nNouhxuP2M/rEkCu2mIpMXYTLOB8hSOCc
qrC9pNAT1A8zZT9CgusFF86Oztjlblcj/g9qt9wM0+zbodkxG3aoa/BWA2OcTWFn8/wW6YX9Siui
+opNQHeNMpFkhrlKUtCTrDAc/UlLR2yIoGNCoSbskB9jT6Jp+O6g4OzaQIMw7Mn3XTa2O61JypOZ
SYePsrytE3C3q1idAtlk8bWDlFGgVZ2sbdBkudEhAe3m3nbTGReiRL5jR79a9AZcTGxlzFHpfnD6
q1A10cPU4Z2NbVmHKVOD3SR04uIEfnoCNumEqFZP5A568tcpUvsAeg+vxOlf1NxG7gXsmJBZZYIU
r2Ezi/TF7hAuZeMNevpsjyk6ZVH6RPIFu99SoFja14cGa4xl1DTZbPXYaSso8CLVQNWS2jqzMzUH
RUBFZakju0JKfXuR8fDlBJ7WpObxrWqaGlr9Tk43kYF4XMLMD6myzp2LBEQfl6M3ScTRBmc7Fimy
8hJVf6Jgea+QcMknqBcjKDp5MFfwCFfi0lmFZlKdIAkx8l7L6w10iCS+Jj0UTe4MQa9OqE+q83mW
1F6Zda2yxCA6G9oxF2Fu7qVlP9G8vUmlqXsqyRbQ/HuLa5mteG0d2hFT8wyLfqmuFIKcEpCly5f6
ZiQUBZXa7o/wp53cLqvfwGlBols3BRy7QboFwEGe9Zj0p0GRHcqYCaRQFkWvuFXTFJOtD29B4Vcq
gQTr4sxROWyuoBqSJY3pOwRaJdAUeIGOZ8Yzu5fchGc8axs9XA/Y6la5oVxnpbE2FLA+QnNUV52R
2IchqyHLoi0wuSqiQHPMSOSldBBFYpTeI/CtK6XRed63iz9iGBm2bUO6OKRH68gyMZ2RgYsuWdSr
EAT9u7GTKJKF02mW/ROQCvmNHIHP6MzqqlWM9Doydd0fzMZ4wLmq9aBp9VqjExGA4IJYSOoDWJiH
RS33BZH+SJFpyQjGxuBhynVmF/NaK2HIiYn7nE3JVsW43oXArYE6VON71C645cQJMpCPWBO2Gu+s
aBZW3uag9uWZb3W6rjIHFMjtaHbyajRpBy+itOZzeEGT6JnqDc7SrbJ8CV1TRs5mCCOkZ8ojkXG/
I86AanqhDG9hSptbkHgKQYvE8UxltKDiXkbYLKvwFvg1uc8TdfQX2wp3qDZhCwupKka42AAYiZwn
xGDaMMk+jsSQAi6G1iEp46ziNqx6OfC+487q4IYuNcPaWYZe8Ljou32K4MxB9Z1Ady9q0Hxm0Boq
4L9BLFUNDn+SV2k6i0ineDhNMBX2p8s5FMmKzWYoJ+PgXffPZmxOSN/0WeSaDQNFp4gln5TuOQbg
5QJnSSAaDxEFO7H6LYjCTyNIug/WMoLqCsJvkFi1ifkP9WKUPu7nMY94nU4ZA0ddvZMKafwRpI3r
vCXqKRo6c5s6FYoL06ggMXcWDlG5aJPI7DTAxRtiOLbhST2/o0mMKqdZWaIaKIH8eD2sx4G2jMb1
iLBhJ7VnQxrxiLdLXOgl7s3l4ojZG6N1XlLzobHNhU2wP+tZX5nOUUq5uImjt88lmNZcpoBDIUML
M2apyET6XoK8CdY8W0ZIPINfpW6knV6sU3GGQrbhnEwjH84t1SOc2dNUF1VpzFdxGWkuzsLZqpQW
VCuitN/iiNq5JYnIeoi1VvTNmF2XTlFeGXLGNmAizu5qUFlXBcQ7NkZpZfs+pMPrPGWI40UNTZEs
j84Fus4sh3C5O5Wmct+BeLoqnd5geSOrQ6FkNZBPZhUkvRJXLMrSydNqBJcOJr63YLufwP/emTj8
R7H6mIN3ekNRzuKZTnKvGpG7Sies/WWybpI6t9wMWgv3tZ7X2yyqKDM0VEXriuTbPkUSoGnLU6ND
CSjNw9mHisSyNaFkpUKDYBON8bINR30EL7CfVkY2dcgmehT2KZYc/LLalSm1yLUUs2BVGL2Uk9G6
YRo+DzWULPKm2DU4frVLWx4aMskTsWf7PYQIIHivEXTKkPGdlCZMfJL0S8IgZ1A9SmnlWwxdIgiU
PXwy645Q1bg9ESTjxx6HLRTJQ5ANUHTgIFflGrPq3haKjcVyGSNoSTiAxeOBFkmwIBxNqLFtiSWu
YTkywzP8CkKt0wqmGwSqqlrHHasYfUcShTtNrdw7VWhy1VpiUdZhcQZNGSjxOAKSAppKQYV0yAOl
Eblyqo8AHoJJhUloTOB9ZzUMnItZH/zSSAEu6cJ6n6V9uJ+crOVIaCGYAdb0YznjocBJTlvUOWp7
pVd1cbUgrYbNsabc2B2OJ3EzdaKHdL4vL1UCNepVT0mx286ZunZqtVvhueK1M6GYhFpDvjOHvPEj
s0ve8yUBZBh6PR5oyjlAZkXrD3UxP7QVgo8aOU0OkQVIp9h6bUD/aqFP1CozN61kv1qsjq7sVpbe
jLLNfa72s5tCdQrgu77TXp1elbcdrVrIWCW9cwUbHfVQL6n6Ip0OzOmBNrzriPnWo5wE2sgcCcDr
JtbPqfScHhUaPcSkdOKpukUJKnzuZVruw7TruOxICR4zVJAiGLy/JFAjMCIz24/wN1v1XYvExnKm
8nGeJvNKn9QR0gbp9EAhG4UQYtLnIYH7TqWowyrDxl1wOBjaVy3MGM9DGyIIl3UFruPloC1nJSgn
bYFcVgwRqAqbUBnj1MyiQqoGwIYa3WUZTTZQiUqejWzMm8u2E9mgSxfpsWsWtLGgbFAxu03gZ9w2
ZG/YEI3YjIuTVH5sGy30JGxX0btMmBVpDcg2JP/F3Zktt60kW/uJcALzcIuJBClqti3rBuFpY55n
PP354O4/jkSzxXBf/t2xbVmiWKxCVlZW5lorOXRSaTyirdZA4TYl7mpRY92Vc2o8km3LThLKfd9y
GR0f1E+KxG6ntXXG2By/FFIkugDcrB8tObdnNdLDo6UPAo0xBdmXrWg6VAlaX4NSIh5Ay6pfQ10h
xyMm910TjfdyYcyHKizIn8EO34VSg2/M1pMlWdFuJN94kxpZ+CDw2AhKF+tenguJBKdOmRJltVMd
iuEB31rcxpmkeIXWzHdsj942lqj/aREI1VX0XZGt70jZPKkkV2+EsvzSS+FToqzEQ6M4uqJG4yUD
MzFj+WdRDIMjK9arPqRenqPh0SpFdCS5mD/3kioTBcmumBmf9KlOHGiEhiMukS9JPdAbFe6IxG7w
lEV2NQJZWEhx5MS5TLmSTsQb+HCH0Bcuvp4IMJf6MFZR/9QKJmbTZacxjmTcXb76Y1pOTizJ8qFR
5NHN++Uz2OqXqrFANGiD15WjX3EbRV1CHE+SRAYxDIs9G3wFzCmEp7rvZXclyX00xNLYz1KOPJo8
Ea6hnu1GqF45ctqnga7r/X6Zu2W3tPQlEa3sULVhf+KaRE1MmtXvo5GmLrLvM3tNflCqZto3KNio
o5I4cqJEu7pd1V+0pW2f9KwTvDVDDW6isRWRQp46Cny1/RTPyJfQ8A61Mk32uFsBBDCG7DSVFrlX
lOQmu9GQrTLT9GWgwaSLZJF4n6INcUoaYVNSWgfV40ix7gCyxJ6VjM9Fkkuu1BkhbGVgT/S7RMZG
U3K/0cP4YezJHoiTIbiIiJ3WiIi+y0nfDkMbBVanV6eSXJJPL2ruUQqX7LZi7U1Rg3IjUbH/PTPM
4Xkul0erJFROxky1iTuJ+pqmtbeblWzFVGYhJjmJNh/CQabKbJT17ZRWAQJ/X+ouOo218LMeYZ4L
iYwOyWIkt2LUIZICjmY0+sWJxNDYo0Onu2JkEv1p5ndT71puK+ULKZ7GGaEhcoky42BBmsGpwy1u
L2S/msn/rkPhCbS9fhhrBQOY0GIpFbAhXCcc+DQNBNVRsDNLqUx7nsy7mM3tqHKdeGOaFYGJmlrf
d/SFqF5Q3NLshe491dKYTqZSIU2TyuP6ENo65SEfzarO1zK9obqxii7FiZOaVs+zlnK+teRkS0W/
Ka2staHHImsU08CoUYzZW4s58VKz9vVcJbsX1xS6Q+Sb5DZTng2h+woAiLsHZWpElYyZExP9CbQs
nXQxJ1Rbze6omtOnbrESkluV6Be1+JKaSoRryca9PljPlU7I1fTKfAKk12X0JWx3llIrh1obHg29
pjoy5+MtGtERYAcdYr9VzYmvlYtvyePrGFtPWkhKBOG2HZ5+cLNeDvG9tRkMcyY+Ez6mu8T6QR8+
hfxdSQJatJ6JI79EyXzHRaNCRa6KnxL43gv1nNsMbpw/0Nn0pArSTyNE8sOqXTEB7kJHlZ3VrOV+
ohPeQTHnHScmKO4BkzCkZNot2zUAlSY/V+ufY18EcSV/CptQdatMfFwRpDukUZHetAU3W0tKXdkq
v+nI1tttwb1HSkZKWygoBRk90e0l5PgA8F3erGl64JYUHSZDrHeyIP3Ipfo5ypJvY4KgQ1QL0j6b
0nxfWDmVJALWY9RH2k4hVEN0L2sBIJvTvkMT0lv01bpbFPmnUoz5E4KWc1AJzeLQJKV+UEykLGl8
UbkR7SgdLu/tQ0SryF1ZDl+RJy2Smyma3CR+xqVPQV5Mta3kw7KTUTNG2bCKXuu5ltyhKjFxsUsd
4q6gn6A1LKFAzx5t3AFKDPJp/VoM0k0XDf6qzLPdzMMhzxBjGzDARAtRisvTr0ulPrDewayonobO
pILd2crSiB5Z112XJU9zF7pzSumvGcrwPol50TgUx7bpFlfo6kcqbY/K3PqDHAe1ZrqFLIOLakJP
KlCCWlGMO6ohwNAhvh8s6bMQsdXrOcgyRKXWBghyPoMvFKTvXSEGGrthxDR205CeatEMIDs9SbqS
O6NaHOYO3J+SIX6n2KuVyfdzWkk29TVwwWQoXV0UD3nVWdwnG/1z3JYvNIYg/C3rr80s3GtZ7KhS
96Q2MVieVQomKpExt0WPOm/9Iq7pbRzOtlD0LkeUO+f1JzFGs5Qo1i915VaRasD+yL8FgxUut1FY
7as+CZ3WTFQvKTa2wEKtSxYSd4rm76uq0NWuNbPDKCCa2Pfhi7ZFFppABKXng4uA5WTXQ9R5+TJ/
LWJx8uY1PMlcW7SRFgttE+Ib2Ee5BWWhpulTRAHBNxvjEJmxdWw6KeGGp5TGFxJiGgrdaWKXYT/d
mYZ4bFbiOJ2rplfofeKTaqhfkPvo72dDTQ9CmiQnS1hrMglGSjYVFkeu6DvyLEkQdwJNWOUcLUQK
i/VnOqhM30HpNHY3k3fByMv8W6Jr3NaJq1G3oWyAKKIndm3tzYRy9MT6qesj4ENUICjIiIM7WysS
f3pHTbcQO+p5pJ7iUTU8hSejG1bqlagwdQgMO2oouUbXetpAJjkim5GMxlOCdN9+RCKRtnLDDzXL
yDxQpCJnYQ9DEvAEHaLBiqT6ULrNVLU4DU07yFPxKBX6SEkDpfFh+ayG5aExst4eRPFeH9bMk406
d4qw+ZzHw/00yp8ohWa2XlP/FyDwuI0UtUG5touLQvGPNmokLuYi+PBUr56HajRQRUsf+1UPzNBS
/KFRQgdJtMUe1PVBrtcaCutYIaOEFHO+AHkvpa90ue4Q5ahTRyM536li9qDxRA0j023ErQhcI2O3
UBi1TRK0Smx1TpGHmTub4S1aiY9GSdKiM9BM7OPe5vTZjzGs8DAK/WrQXjtTeh3GOXdaaoreWCeb
Fmj/OaqGH5bYu01oUUrRNW9UowQ7Vu7RhKz9Ku8oBeXiD522yntBB0CuGtTnjCw2CB1kev2ugF7z
/Nj2oxsNkx5URvpVqChGZLlMqNjftsKk7FQQ//7aNY9mKHHl1h573WjvotmY3Tac9Zu2UoHO9qS3
x4JTGfepHMzScIwpqlxq0PGhHxPVRwOpQr+WsJ3yOcn0kEuooVeF00bmZ8lKu1vU7LRT3CfHDi1G
D/GmPRpodyltywgnOGhCLhhtmnkIpHhULtEYzJSWDBAV3ExO7yYR4lLVibKdGkvpTEmS+QMFey9W
CRQyE9U6SuVJkJskrUVdNlyBawECK+ONlqtP4zrqHqq3D2iskGc0xM/0SYLVG9Uqf1RxkIzyN2Um
jVEVJ/T+Cm+Ry/wkRioAf8XKHUnlomIsCrebQjBKsrhc7DZqS0reU/k8KvWcF/dVVEvKr1Wuw8YN
G6r3aPHRYC5QqsHIjjMSyAuKcl2unKjJInUoaWPWBp0pSNJNU7exUJOqaKhEtZEgpL7WWROi743a
fkvrOCdP33frl5hU3fzQkUqq7YRk5LTjh5N26rl/Vh76q0t8z/ketnetUC3/rNlsth6l9pp8fQEF
fV8UGuKjSQg3W7ZnSiWVU0RNBS1FawXpBvQHAaG+GPHXpp4iOtNoqlE/yhTFiKax+yy5mbWkGh7H
NrQIXCO5Sd0BjFJ5KKPYGnyLcjfJe80adKdWmlHc0UGgpdacrVUmHCNyr8vtNIdMLgwrUlqaona9
m5optwXEWkcJinjbT7P6UjbTKh6sRVrR+01nVeo94h7dvEsAT2DHUyHoNipli4v8aDJCazOte9AU
5q1qSN/nRrs3W/Tp1HHUnVwvk12fddOjqahgQdK6QbcoDNHpSYbotUin+l7IBHQp27JfwZKKnKWO
WEpmANDjcR0N7bmIspeoNXw9jUmAS6EjF8PoR5lyb07FTyWkOxYIHHpALa36QOG8OkSCWZsO3nBY
P6vIu5n/jG0rb+OP+tEqu09Tjb7d1MS+EIU/YnWQdkVu7OivvYOT7lCsv1m0RHLDVAJTnFYJpZB4
pQiTkHU0ZJ/iBcSqkR+Wab8GUkHDnLaxgP0Y/fy5WdFob+fqGPYylzfC3uNULOCerVk+Flocu8a2
SKVWKqS+210rKFXQIRS3m5T6eymYtzEqZtyRmsNUE+NxO0Jgv0D2lW2pxZ4Q4Ud1ud4oeuyQCQXP
T2GH1jQ8E/2Uq6Lqkr1cgDKkgL/HVv2yzAM4xWn9UvfZz4qgw+3ndoeEQLg36iZ1ot4qHdQtUeWq
rZ/yYqbBUA23FUKNu2qcnuM5mY8jma+HpjGR0pgM1JoT8bXsy9hJ4o5TRhHIR7dQ/fyUC1ppx2Na
fTNMLrTWuvrqTJ18jrsg7OPZK8GucalqKEQ0y4GinbJHxWFwrUWuPVWall0e5TpRgoGIcspNmY5Z
Dyi/6bauFZGjy1ZK+jgEdCoZ1gn18Ee1NOtnw0KYOh1W/QFMn7WfmshwKa40P8Ipz+wpsaDHNdpM
baaT9t0IxqttO+4SKZXauEXrVGH26NIqdLZCrixgt5N3Nc1jApjmZ0PhgOT+iqzDNK13pryITpkh
kBhqgmxPYfY107l/dglHWyWnT1k6zk6BkLBHGfZpnYviZGUhZV2rIRo0hh7McZHOnytVKQhmwEgd
KHjTjDqpWXubtOiiIWtnrd+Ah8nfcyvXqofe4nIok9WX/DJHmfHeXKq083sxFg9aWtTf19EiH2iP
TPRGzYsVnH2ufskSKaHCWNWfQLZpR0CPAyrhFDiHtT2sm8tChSVEq9qsS8ph5U0OXNBpRHIutVV3
7rQFN1InrHtijvQzume0ppzj6SB34XzAgRFYm2GeOW2NHXhl2E6x0w4SUVdXTjXsYhRvNnH3YTZ/
culD23UcNFohzmF501qZW6nNdJijSn0UNL07mEMhu3Ms6PdWMcN407X0tl/i8jGuyx9yG8knNnHp
ZEUuPFRZ8SAbZh20raA+URZB6jD/pbWp6dIZCskxlBOrVVUf6kEaRjeRQsFd9SgNwQDFa39E2utV
yatPVB4Hd0ngYTWiEKQhV2Q5SR7njEKeupCb4hzem40i/CobMAaVZTjdUu1SuaycuVmnAA/haxo4
IpNN4hVCugwYeaa6khZKnMx6dooM8Wm0qO2JSK5T+aptWZ2OtdrLgawI0EHQy3HGZPJXM2Ptp6lL
7g1RHQnnS+qRfWxAACwiVwMg8Emue+M20guj42LY9U6VthBDTbkPpDhb7C6W209rmn1WTNSPp6H5
yQWofwSCB8qhmp5i3O4K7mqef+mG+kyCKPEH6i1U6h+jAppf2FoG8ff0TAiaot2Mn6BVwOTTUurL
Sstr0rP5dAg7kUcj9dTEJx09Xsue2kkEirPMVp/eRJqmQXSejE8KitynfNJyHyBDspuRb0vBAS1W
sXpbKp+xyW+Z6UoefNArrwBf298YcVOqviwJ3wfR1D3yRGYgoyt8aw6Lyq7DwkIJnMqEKrEDnku0
u1TT9wrogMnW+6V3pDWTbteqf820ZjqhJpLt8rRbPKSy1SPFyO4WLVJ10xH9WWKPbo0C6bFpga3a
RRn90uMEpFDjTf3sk9GnmwQ7zWqekIkHzkbRYl80440hGK5kjfG+UAB0KP0qEYwjM1kpYoKpyx3x
jwU0Q6/8hkJDB/KH0vvBGqT9QElOXnp4vB3ExBZERJdKT1bU3xpFfVPI4F5Rwx39uogA2CLbiqa6
agxetFo1bP1WAL6TxrYGUslty4ZqKnKIdDUJK7tJzHDftWq9H0i8MV+AX4m1fC6kvnJyIyadzypl
XRIB603hQczpo9AJnwWE7KlvQRm3NPp69dOyctRr9xVapce8pLP3QsWcZmLdUcim0gcMuqdUh56/
REheVSQqFeScAT+YX3OUucmgCD8UaXla60FGrDyKvQz1z2lKBV8YNUTVl5XroWYiMUvyOZhW45eE
9ic8a33svYxQAaXzdQ1KFusUohXBDeQ3+PuvIO//v6vwbVoBHwDi229UUt7i4bfX/xsPj2aKqRro
2+kyJGyNe+v/U1oBFvA/EDFEGWk+BFMQJ+JH/8bDa/8D3B0JMtM0FIs6+ya5RqV900ATFOV/DE2S
JFEEIQWt2zL+RmplY7D+Hx9EA7ykINlioNMvKxv29ownoyDAn8oRkp2N1ufAP+K+b3dUS8l3RYQ1
vf9mZe7/9cZvFcz+HA7BGSoaQAoVFYjbGROkFoxwyHoV3n3WLdrPOc+kNSe3kHACRSowox8fj/ee
cLpNT0UtjsPekNgE2raO75gnVJ5JshP/NYiWP/aGoj83iZ7urowino1jgDYXDWr9kBoQr5HOW5Py
LYkrnPRwDO78u73r+zZEwpPvu65/cvj3yeVP13UgfrmOezr6gR3wmtOJfx5cl5/t3QM/8w58yav9
ILhz9/z0xC8HvNRxAt7N39m8JW+/vcSv+P3g2b8LAt7N5u1sb/uxH/jOKy/hI9jO9h2+5h8e3LW9
s2dcXss73u/uePuj6/JWr3wn8GzP4x1f3JMdBM924Dn8jud5juc4zvYyj9/n/bY3c2744sRM+ESP
2/C7vXP4DIeMl3qHAE7frePyNbPewyXjF/l0vre/cRw/OPnbB+Wz7fjNR+cb77rnpYfbp/3+aVsm
Fmr7bfd0Kuxt2CeHb3/8yM6oyNr5E7POCLBF2pIdSaWHk3/3GvjPTMpzvjn7g/N0ZaSNuvJ2i/0x
0tkW67kUyT224bvw4u4i+872vt46on1lHGX7xG+28h/j4ITe2nrXdHVsbOPwiF6Cx0ees8N680j2
x5N7dJxryh7veTR/LuHGnn9D6wqlvklXBjy5r89YC8/p42eEn7sypW3bvRmBLjS0J0oY4eHoHzeD
9k+//8/fd68+e+MOWz29nvzX011js3FOr688S/tmh2EFj7tgt9t5u92NfYuFHZzjHnP+enPz2xxv
bOd2z/Nm57EtXOfh6NjsT+/w4ByPWN9hf4WTeNUQztQEVHEcQ5IGD+6L+8y+YcWuWbV25l//sIFt
Qd8s2IonB6eCH/Jf7yKPbcl2v9s2PMv2yP8Ce8dX266ObGZ4+GdPLdz+x93v9/9M9sPTNRP53bnt
I6M8c8AFaIaU1MMDXur5znf+2UN09nf+tugnHx/nPp02N8mD4UF4Nj7Q2f7p3vnP7nPweHJfKnzb
zn45fvd5A6Zyt7N3z/cjy+fiRR6DHXbnHbDz2vZuv6X24YlH7bqy7T5gEK9Qcr1bPInv2nvXe8AP
HU6bg/nYVLXN1j+a5xmvEkzyrEhYKg77BHfc9Uebz/1159uP//LMTA8nenTco8+H8PC7H38CRXov
a/DndjyTNViNZVqmbalfcO8nVuG0+TV44neucwwCvPX+ld2Cs8bjc0rsPK/Bvfo+a87Rs99OAfeF
h+O/usHdHQ4bu7l7jGz7C1bk80w4JbwDu/AFr32wf/uyYBfcBY+/gsj+9bi96ffnu9fEfl7t75Ed
4OzwQ3eP/PPXL6wRn7+Hso2P5e+H/ZP3tP/HweXvn+xnTpHZtiN7x1b9cnN7++X2sPc+BYf9z6cH
TgrngePA8bwn1/52w0G0fzi6T2xR+OGHG3z2Yc/Su6zq72Vm5v+w3ByujMjZsj9xLp+Ozt67Zav/
fuHnJ769OYUn9/jw8oIhOj+vPJGPvZcsnh0xJoUcweCI4ZQ88h+2uzu5HHlsfdtxD/865JwrdiBZ
H9uBLJ6dN9loGGPFsIzJcpzu2P9stW3U7fRubHaR/X0763GX7IvA5oV4B/9xO5V50Dx4vnrkFwL7
loDA56vtd4Ngd8vf+ycWzT04D78DG5bV305NdtQtOzf4HS7sDwc25Gbq/maDd/7mTmN7jwmx/Hhr
H3a6c9weo7t/ORHpuPs7l9/5+AFsp8P/7UmEgolnTVkiQSDDOhXPeZ4jPYAicSgBFcrC6C59PW7M
w977eJT3T/nfo8D/M1TCPlnedFTfutwq7GpafRWdTZcLywsHtNzbcs5fo5miBrAL4fbj8f6cFRQa
tLdNEXlIlQvC+/FyiZYWFK/pq9Faqp+Y0+zHtMH717XuPyrcXRpF0QzIumhUQdw+m5U0mAlZkRDQ
hRrLX8SkKYK+ntcrxvrn2kHEtTTN4BJCeH4eNrcN6bLesFp7RsPQcGJwXQPsMY2+MZW1VORnmil+
/nj93h+R2/PSJBE0nokgLnd78SxMskqlqYsRXcmqKeWDKDSaSy+f9CQO8E7/eihuftxzLIjGXBHO
FlGu6dtVDIAzIEjVpBbLFY7mUDtdWuRXBC0vrKSuolEEmxnBUG6G761Cq2lBJ5QFNfSkIwedpPqe
3F9/Q7Mp626i2d/+46ldsI+34xlnvg11sbXSaVSHrQP+3hd0FxG8dNSTK+NceFo68miomKFIzO35
bAnDwlyXpCLPTOk9RlIxXdMFFPqwvirReE2n4NIiagZEdJF7OY3itp+/iZ7IL+tmtzEnokXO3GFs
5dtY12EQqZRs9NlUrzioi5NDCoIK30aK18+28khHHbNPIM1I+UBpz0ppzNDLBhK8dMH5+HldGgoR
OPA8SCEQK5wdChKtNzPauYAbbcXcpQav33bpSv2qiNorG2wL6d67XabyZqizDTauRt12ErMiP3UX
xzTdojNp89mQlA2LnzWfyTi+fDy7S9b4dsg/FhKlsCmjW5gUi9T5QYz5qDFcE0+8OAq6TSbqtApi
82e22Fl13K70ioXUYw33WUWVXTBL5e6/mAvGzmbWEcg/14sNtRAcyQbMqDqgn8pc6X4yVvqVlMUl
U9epHJKUQmQfpYb3pk6GGq5qA0FNaC1Fd0wrzw65XoT/FHQbf7bwV/1/sZNZOtyhxTsiBP9+xFSg
5JboygbONvRdPg5fUQr5LjfyNU3YS4+J3L6IvAou93cHjbe7GEHzOJq0rTQVQryZUMSmKSgVx48f
k/T+9rudIyR1LNVUUGreDpIzjxsLJl02N2hTo7QK1RplcgCLp14N938Da9OkS9d2YZhlO4rU8CGa
sYR+AD3rihf5c746W0cXZXQtfocj7xcWJhUXS0rzNJ/tc/2h7FTKhbEyFNdEdc7kVP41ZQXFSmQ9
TE2TzkMPYFJmLM1VC8kvzg5iLo9+09TKczW2p0gXKGh1NSrHGeAphfGdeQEZxTMAXW8FwyI0V0Kh
Pz2NxeHKjkRoRBU15WzbTwvxkTDOYJhEukOi3Amn35Z7YAAuPT7h5iftCPR76ItrcvJ/rjkjy+bW
t8Si/855eLTIygwIjpNiBuXptBU421WBi/WxjV2c35tRzkxsGWvATQ1Om2vdCO0ulym9h8KuAO+7
WF8rtEHcj0e8OC8eMAunb91gznw3QhQ0pJtYUWUBwS9YqI2M0Keu7J0/nQ+rpyvEsLoikRU/O2fL
Sg4hvvdQBuGdPVbmAoA769KdOOTp9z6BbPrxrC6tIyYLTI+xxD88QphVJPA1TiQ9ndTaHRtTOMqh
GAEnL7qTPC4WGoQRUeCVeV4b92ye+hDNTUOF1s6Lsj2mU1UFNQ3ATyktBo80B4dfAhPA+3iylxZ3
izZp60MAr/5WTX0TxMy1WTRQiFjcRNJeemGYB6Qyxw1ja4HxiUuh//LxiH/GFtZWkFAUrkAci+ex
4EC3k1LrIloKhl3p6kC1XaVIRwCw89+HnYTSRDA6aueiDijnva/L1HXNJl2t7WUacg+IzuDPlD//
OphGpUoiICEQlLeizftRyoUevqq81LZg1NNOyeA1ZanxIDYI++SteMU6L+y5d6NtVvTmgU2RrHcz
qBQ6SuSh5CgJYD1aRre0U/n4OW3xyfvAjKYdGt0qsA6VstJZ/MI+TvI4pnlLPordITaFYleVhQhI
TDO9mh7Lz9D2aG1TkEaa/n4rWOJWrSK+5kKunE3SANe1Zj2nPxRV6wkEi3xHQ2nUkmStCapWX1EZ
jsN/94z4j7fYC5ZJSyAuykTYOnZzdkBwJ9F7mG6EolII9RxsnF1L1HwTcRT+3lcjMvE7uqZzA8fj
+6do1jR+UyNA77CPx6M+NENAP3vtkKiWvO9Dgw54OXS4K8t64ZGS4iDvQCBiavLvKscb22njRl77
nlGVQZcjO08S052SqjsgF0X/N7WCE2AC8myQ9Loy9B9mux26uqrIkHAkzsCzJ6qFU1nDm4aaCM0A
hlGpgDYwxtPHNvvHE2QUjldru5MRbp37FmCdCuwnbHZNerTDuyGlE2XS5XulNsqbj8e6NCO8C+Gn
Sc8nSzqLUKFf0F67Rh47g3Ze280grK+jIOfGFVO5OCd103swyQzQa+O9qSRrWpuTONRYZbYgo7Ko
R5GWKwFI+u6Kb7k0lIH9i4q+HbTG2VD9FJZVVRQMBXrCJu0huMAZv8aVuFwJ7y8tHrEQWwBxNYuO
5+8n1aCZksxyXdutKiZeKxDr0pWi8f76EW3HDEcjiycaxtk1lqbFMXCbBBeGEhrQ2Q6WW1X8W8bv
P7qNC3MhoN7yeYxhyudFcXaRZEY5OJAJCSeHUr3wfRys8q/v5JaokKHUVE4b6se/awpvNq8hFw0N
MMEyqc0Q+rCnOidTxq2hq3WlDnNxQm9G2n7+ZqQSelG40iOa/tPjZ7QjYJjKYX3F1rZT8d3xwnRI
TW6+D59Lef/9IFI/NwXtIlGE0CvxBpZ481QoUxVYyAesNHqe593HxvC7JcMfI0LJsxT0IRj1zLrX
Jk/zqWFENbJYQCT/3RnemBNaaADY6EzG+3IeI29JNGtXio38jwDjs9PQj4iVKXv8+ONcWmQeJCqF
ErlZ4BTv5x+LFN7AQQEBN+JXYxAEr4n18UpocmkQg/52Ku3RyZz+1j198yR1EMZJV2t0Xk9aGe7+
lKIJ08Fz0q84qUtP07CAvELWxHds3R/fmkyILomoLBhnmZazA+AMpPqE8L827ste+Hf7xL/acSYo
CQtFVOiE5+HBMKOIV4wVfeV6LTxm49IENR7U/fsnZJLsUIl/iCHPb21GbrTKEuEN065obyoa9AGz
V5K/f0QsGxcovCEP6nzlaC1Me/AEzv4ygRTLJ0t1pESL/zZNBPYHKUTyUAr3GvN36fyNIZjriKzV
ZvtZohSnYplRLAhL84q//TPLsQ0DNgjBcpLKqnTmOQq0MTURPSvgwWFygxq+ggpBfqgmzbJ1cbw1
J+0RrnWIrRvhkVz3Qbfq+srZsoUSZ/uc/S3RHFQj0wLJ6L0tro04WD3CUHQAH2XJ68FDl/fqrInw
JYZpUqB408A+aEdLvpaivbANuAmAw5LRGyTEOtsGQhVr4lCAQFyKVEGPQ9QB79fJjaLS9XHoQv78
axvl4JHJP9Obj0U/82mDbMzFKuJF1DgGPd8prW8UCNd9PMr2sd+vKGIiBtkxLEij0djZaU2+eZPb
5bGC0oxg+hlVsJSrAR3diq+Y0J8ryFCmQojI3QO08vbzN4aKr4ROobGCVaYlgrtUeWPaIriRT1an
aD/jqZjCK7Pb1uh8duy8LcuI+6KN2Psh4wywetQoyCmWBdJvQLo/N8O0fm8GI3clqZRhqIvzsY6V
al+0cvf68eL+aa40MOX2wi2HKBKv9n74omzEaJyGCrByi8qObvzMW+NVK0lONRZsnEG9FlFuu/B8
wtjK9kwVMqy/O+K8WeNugoMkw2qyS0HmwtoMCDjoY3nlSW5GcTYKTTAQs0VVezt7zowG9joIuArJ
opZ+Rqtjlkny0iBOo7otWhn3TTai3pGZMfkiI8+7a2fEBZulkQ2hLPEfmaNz7CAUCYN2pnAHhTxs
fC3KwChboRQ/Vx3NSa9swwuOjzIJ12R068ihcB94/xBh02cqcqdsfL27xy9mz1II3n5UWzjwahdr
T5lScE2GGESvKBlmjmELXdcg6amW9ZW71oWVpxYLPtMktN4Ao+8/jJx3aE1APrSzBnkDcuf990kn
li/F2bLzBQJCB3OtieK/PspYBEroZM3AaiLb/H5cEVKy1sCqsLWFJrJI7IXKuoNDkXRXlvvSs+XS
Bf5U4SopqdvP3xgwmmBpCOoUXmg3hJ/GJVUMb5Gs8Ngn6mBciRsvDUabQi7rJHj472w1e5SpYpDa
lb2SVT/UEoSdCdkXFxL09PyxK7jg/PRtCIToCWvIQbyflxSq2mKUzMtIjfBn2kvLJ3p7jruszPM9
xcz4y8fjXZga+XkQxxrZABOYwPvxclVIimGp8OuVAY0jpnjZtigaVfzO3z+yrVkaRyJTI1N8ZhuJ
XtRR16eVbS1qS9u5eUC0QFtLJZBkOCbuxxO74FORj2NieDlxSza+n1g6l3oeDQLspaJInbCKO7Qp
G4p+TkjX+p/90kLcazhrrtycLo1LqpEh6awLkOTMVoYe3V9UEhh3ggpqz0Oi3kJggitaJvGnqVKr
G3NEEvrj2V54jIATCAEMgi++ONsOowErvRcQaNgIBW5YssvrDEVIw+j0K67lgoWa+DkNUDYZYwDp
7xd2RW/OGJHDscNuXSFtr/Ju0Udzj3Zp6qKvLFxJslyaGlfqrXRCrpjL4vvx0LSOmtm0YDugohvI
wkpHrkirHleTDtofr+JmgWfnFf1TFeoMBlB6juT3QyG/KSMKGpaoJiX5rQpn2U0Rb/L/i1E4d2lv
8Ltn69koIrqbha7hTRoYc14TiuaRnmTTX+fBJAqOZCMQuKGTgiG/nwvqxyRJFyQv0PKaUZIRoXzv
1ZSamrtopthccZGXrILs1HaPIahQzfNJiaveDgl+i27iT2O/PhSo0MBdJ3oxGkT0Pl7CS6OR39vg
U6SIude9n1xddqmu1GzudmmiQ5m0NAzJ0FcT57k+rtM6XJndBcPAI5OFtiAPUTY985KZIdcTVHt0
Ose6piYbiyj+RJUEufbjiV0wdobYkmLkZ1XxvIXZXKsSLHL28TyOBrrM4Abo/FaZiZ0kYfv08WAX
VpFFpCxJlZ3+C+eDhbM0lz0SNrZuxRr67KLV/CjbTQktFEjikvVX47/3jpzYZEqJSUBvnx/ba2UW
czzLpZ2O6FVkQuSqMgpO3aAJnoosqT3PaBt/PM3/5ey8dutWmm77RA0wk31LrqBoS7IsS74h5MTY
jM3QfPp/rH3OxfaSYWF/FwYMOLRIdqiumjXHn94pQTWkCMc75ZlOr+FfoUKuS9Ep4RFjjvWVQyVx
XysXz3HPeS+5/t5Ip7PhXyMFHZIwFEHwDSZdzJds1RjFNrgnYOpddXzKvz/YH44aYO3c5U+xCWfK
2YMpgAB1jl1arNdNHzfji7stSCXuEGO/F3Q5X4V9kX75HwYNTtsKy4Hb0tmgg5I4xURug6E1L7FA
BvJZmeBzHmD4agW9e1jG3HtnzD9cz9j4iarRpiJZOMfBjNHWjqWLcS03JTvGSO9KYkjwxaR5+b1V
rvrqK2vY+cIaLp1lVe+sybex9KkixBZKRE3P1fnit7w2XN0a66QpXO37yWlMXOdD9irSfrrdIpHu
Rwz9b0U3vnPyvd11TtOVlUIcTULh/DhqtCcLTX4yTh1EQ5Qzsn3pls793z/o212AW2dIHhJJGXm0
8/OV5smpKByMKAio86/Zls/5Trdj2xw8PK6/YmKbvf59xLcv9HTPJaUWotSjJHt67n8tk1wrkVsD
EYTShcJVrGj8O4kBShYPlFQOoAxpx24yC4N0nOPfUyz8afR/onjb9+h1909//q/RZ9FahY0nVmzh
WV7vQsHCjBcfJ/9ELjUGJQW2+MsO49SuorNd2D///vRvNwks3ZnInJLkGsiU/j5+QDWCMJlNwlkr
95Jfr1Xn4V6fR9HhP49EipTMEGWcfxLsv4/E3cGRW80p2aQybACVR4uJZUU9/0Cvtsnf2Y7erlKX
eYRY9iR1Y2M4e7FjKbAc1SPHCaahPzhAdvhUVTu7SsnA6aY9Zsr0L90SdsfSuN7T3x/27WJhdFLp
EcF3aJMQO3vYia7viW7fGNVYeW13Af4nJcbR/8soEUV+Kj3IS88CAVZIhEIbWzlS2/KqNN6HOVrF
5f8wSAR+CrE2F4hzTc2Izk+gSONFLlt3hyAdR/3Csub3dGB/WPkktx1SlaFENnheTqJ2ioEpLb5x
BmNpJ3vaHKWtsku0futVFGHs9/fn+sPMpwZ3KnaEdJG+UYONmWPa/vSJcH9x9/Uc1R988l57la3e
3d+H+tNcRHVp/b+EJZr032eDwjKD+xZOIGG4jJdW2XsJyYRT+/dSX3bjYGHaqP17vAu6F3rguneW
wh/2GMI4XilZJ8Tw57pgv64wVbUIvjFyw7KiJ6N452GWTx5zDYdHxxH+HOOR3T96RWaGdx7+bVxA
hEX7KsUeMuDBuVqqxUzL8Um/xPbWWi98DAyeG4fFmEx5Vo/IHKvqIROr/z9sOAyMtoCPzLZznvvX
RXHyDOUSYOx+TAQ/4SVOTfmzjY/kO7Hr2XJn5UH3QlHIBYA9nMju9w+cznmjpGeKnbWM/s7Gef1o
t3P5zg56ntT7/8NE7GcW5g1c6n8fpuGAsgoX78mSGoWWeKXBghL71iqBVAYYMlBPbK4qV9yla7oe
eqqd9+mk/+N0fvNjnG1uXmctmuC22BW488erj4s2geFybEPl7iq57dsAzhGrmcQbQsb93xfT2br9
Z3TEfahVbDKpZHB+fwkD5uVFGU4FHJVsuvL7wOyxFcbdtJjfKzP86bP+e6jTuv7X4Rxsbmh8NRe7
Scpir9062jnr2L7zWc82vn8eSJ4SwxHRHBef05//axSwG5WfF2W+SwsIaFeY3nhpMpoOtyrXlNL6
FHY6/Y/R3GlQVPRU+egvP/Xin71F13g9TDaZ7ZY0z241luq7hhn8TrD6h0cLyec5tEDQi/OGFjnR
KJIKEkw7uZpIXYMycCv8/FXoXNCqP9L/E3bs+H+fIGcbzj+PRunypNJibC4jv7/PNg3TvDBY/qvV
wme0KXH22JJwGxd7AAIVrhKEVj4vx2zqqbb/ffA3U4Z6PnMfXQRCe/basyN5ABHhibTxoCHo7MIa
UuD1iF7fGeVsR/cCsuiWQxjFB3SpBZ+NMtUFzSutYydZYbI5MfjYfCz7Ve5FsIr9aDitVYOlD1Y/
2Tvb+Zvlx9ARxWe0cA7lFO9sq5Nla6VVqdzEttrcvnP8bu6fCsyDhQeHIRz1O9WoP43HuuDMJ5ZD
qn62BvPNq51UwNIwFX442HdGOywf6gQXxGH392/3h6HI3UtS+IibWIdnj9bRzTVUyGmAC+KAnvbN
tls5l9nSADL9faiziOD0AVFBUGLnV4hT/tkcLfEGs9dp4alGq73O06Y7inTD+0uAidEzNf4Uq8+k
VKt7s7j+8s5HfLMuT8NTGiGoQ7nDTP19iThCSmLg3EmYpNFRbNqJvWAgMW1BjOy91rr/++O+XRUu
ERavlclDvPhP7++/trguWwHVpWxrsC08mBUNJshFrt95qW+f6rdRnLNVgWWxFH2FzSQV/fDEbsHs
ZkV1Z+fyfp5d/5195k/DkZ09CbNpouD5fn+JfkPutMBFascmZjXA7rERLXDv9GuMafGy9bA1BLtS
Y9n439+mSxcgEljEkySwfh84J9WIft8ROHO3wQt02ue+Hf+jHIiPhNMJRwMZHSpArPjfB6lbU+dB
ZHmJ4XFepNU2oDqa7p0M3NuJQfODFZCB475ELH72DkssBTKYPPgRO1R9/Aj3aIF87fK/vjBGOeWI
KImSmDpPTY2tu+RdhAtw5zlEZrS7AuAZ35sPb7ePgC2RKy7tmVRcg9Of/2uSk6pPjQsDZydm08Z5
bnG8YZR4saYU6//+QG+OuJOiiZjK5fJCo9D5EQfNla+GLeeup03s+1ZN6tH3s/7Ql5gxjVEL7JQk
6jvz/U/PhxLCpX6LLIC219+fb8DIOshg0OzKIu8pGSNjHx3gFKuwl3dW8p+GYkVxvnBfIS9yNi38
GrwLbV9UcDZXf+xyzE3bObJfPASG/3kxnTr30CCRUT+l9c7mubX1hemmqNqBsW2Pcqx/DW7wnvTg
7fdiPlCOQPN/OjbP99vRtXENoquVCRiaz1O7bbtNePkNPa/jrZV39W2zieG92tjbxfX7qGf7RBqY
lnattNi59owTblfoYzvOzsXf5+LbWISiJhk0jk3az6lv/j4t/NUUVS+4lIhoKu5UNW2xAZOSKK9z
ru28TFVcLKl74eU6ff370H96QA4xbrYOMRAi69+HXrexE2JduQ8FwYpvtFPdVFgi7v6HUUhqU90n
20uz2u+j+OWE4in1Qbk483xwuxaL8N5+L6/7dspzp2EjdE+uWdTizi5VbWipxtZ5ubOmLZ2O7dKN
zmErh0pd9MrR+p0t8TSt/1Vc5DEYjmYUzLO4RXGb/P2h5qzx+n7Dxjndeu+YVf123/hFvSuHU65K
TrN8Z5r8YQmQ9ZMnNQoRx5tvlWvPE3O4lLsoJNrQ2qZmFYo2uuCiosFXdNHNHI6j2v/94/3htbIf
I7ph1IAz8+zjaXEKvvoZK28OH8z7y+0yxXEfV3Au8+81zP/hpRL8Qw09bf/woc5eKl6NJpQZBr2j
1llL6xmhX4L6IAqSIpBjflF5LbCz//yEJFVIY3HAYREWncVyXohb5DhNQHkohibkltLHYNHuxea2
8/e/D/WH9UbhimVOophy7rmCSk8hVYAcQisa+jCZ7dlP6k3++F8GIRNNnoM2sPPrsGV3GXo+rXYI
oEGpNha4y0Vu75ygb+YF6ROOMep+5GxOQtff5//K5Y3iYtnu6Cvv72vS7jts2pdjbuzgy98f6M0G
yXz3TwUxokRaec7Vbc3QDFlTq35Xtr77mKLMSi+LzdDgumvTwcIONuuXCA/+peurr+UySfedKUIJ
9c2n4/6EVJIA+aQEoZH+9+flOlfR8Fn1e+NbsJVjsbm1U9/N9TZmQFaUN6oNZKTaanB90TCWkMwj
hfUpfq/S4IMpC8tW+NlidJm/FhVaDO9yqaNOPOUhlCb9JTVV2ZQXoZhH8aNRpUgBZxcW8IW4wLG9
KvdA5KwU9JtpZrg9eqbcWx415svu47x2UrTAXvLl9PfzrXdf+jBX+petrW75ssFxdD8MKhzUj77y
NMydyRT2vhRt0WNWDc1eXU1dWVxZYRmUFMfK2TyveaMpkDdTNpThwfEKaLgAZOdFxlTYouHWqk9O
CaWb19ET6R3Huw7oo7R+yJG+p88VF0KcsFtaooDD8mZUuJtrUeKkr+d2Ta8wUVcaNsrULJ8gpwa0
Sra6TNOdokhewSLRcvi8eu5QfgSULdyLWsqUBCHP0vovfW0mgMFuv6yhfzH0W7a5ez2X5GKS2qql
F14MIAeWo1ZIrYDWRvPJav1UIAsTJXupYmMgGu3aPIX11k6b3fyouyZwcN7GJfBLP3KdhQU0tJ34
gF62TT/oQgIK6Sd7LLioAJTaqQBlybM9ZRYNre4Gh+4Ttp5oWmWGbcR+Ha1eJ1Po1yXMezxo1E64
YpJf/NSE49cO+FA+JSSZmunT2JYkXeO5Kesh5yqbSvsidx29PgTFqituEdk29dQrS0vgClw7w7R9
CdawziBmR3MvDrgHLHN9eeLc5/dhPnXzHNMyE2HvDfgK5o+us8WU2IMSR+FEaoK1/TKEdOtz78LE
WT9txl2AVRS4i4r7aHSz+juklcrJEiUE5OXdtgylE1Hxt/zpUxvklv/T2TYvq0hKw9GykjwDYIS7
dTQP9ggtoW8HwBeyBT8S41Zfy8cyNZg6q6kLou1oMr9pXiK/ssoqRi+R497cAo9YMMn2ZseK9eRV
210/Rcggj2KUBtaFUzaDD4Ix0+40xEW0OenPcWgcn6mcBiNtC8IY23qOwNOO9Kt76zbMSVaCS3np
crnZV4vTedtnrxmm7JMrgac/0tm61jtfpmJJaIvYwjiydNrs5rYw1q3Czolmf5Lx21MtUI/oXTsF
DA7WObwxsIu9J11G03aI0pYdCJjANObA4NPWzsRFb2oqr3HTe8a8NB7s+RxehcGiIQ4ra0Mi0pSi
Gaxrd3BUJ5MtxY9zOTa58EPgqXlEGjDenIpaAOAwujiBcs9q2n74uaCKtUvzERVQbLfGar0DEqEm
olvOFpux49LamuUFhaXAEp+OcqyjHedEUY3x+EGWHJs2yqpXvx9WEFthZsH4DPIO4wS6dkwqy3jT
SGSmmA3Wn76rEiQcnukOBLkpOekhxvEqBLLq6Q9Va/n1cDnoOu+m47DSFoxjNZeCMNh1bpD6N41b
BmrCtwjiS36p2a1LNNK21OBo8K/xE8cTYD6SYlqizrnc8Pjuls/A4sw0PTSV21cSmocMF/vzkLbc
fYjuAAiUp5okVOtVb+t6DbN+G519l23eEi/STPZ+HA2WQDsplnK4U2Vv+oseLw+YNbbSbVXi2Oss
8kekHGoeB12CKNRdsYTXtlWN1tewcMb2UYV046P6Q6yE8JAm0vaHg3VyGjsz0UKyrMU8X1sBroWP
hgvy9GTpdqiPdZ0FzvUY4UWVsH1Z30INOQK6l8F8O93q44LRNQYRGK/bcZAt2W2QOvlHnN3Vwall
9ZG6Wke9R4Vy9B+jwlfVnnTTAM+Jonebfwy6eaFxt3OhGD87Lrnv7zxT4T7roBxJC9CMJI/8WJQc
sLjGKh0dQu0ekVtb9fVomtTfQfadvKQqpdM/u5MTCQtgjeq7G+FXsn5wqgJ0pM0JnN71XrGaG/a7
7nnzbJMDSpN9+j3cikjdl5WIwnvdW5t8RgvUt4exFUWIw3E3myOxqtHxDMzXePteqPRnK0d7uEO2
WqjDCthJfmPKtsw53Kn74n4InKb5IVOvDGgqHHgPQHXmwf1ZeDPZ6Vi0g8OsZo5Y673vKspTojE6
+NSYrd+uclGCeUOcisf6U5pF2mouvGUMxvBg+UO22hcrFwXM5TcMtIdf4LgX6yfUsb6B7w1+bhLJ
qIF9fXOGdZ1cuuebNdh2dGjMI/go3WbZGkuZF0Cf4DOeVKlD7vZQBwKD2/nPcFKWVcdt1I90ygKb
0/K190qrewoLT0GmClomeg6bRW6Bk1StcQFA4LeudMNGGq3DMYrmmv5z6h79bSH8xYXHlGMXFLUr
+znSg3F6wco8AE0YrPg9O5jv20mFDgSNpd0C0PbXtkBWZFWFFz2tGYXTp3QR6kfWdGVEtrKeK7LB
nf1kCzJmictcdJOwzwb1fZy26AGBFye2xNp8vQ+aZb3IWF/pTZW7sGTZffrnyKbweyIbVy8jop6H
GnP9HyBltbrooIHed8sS3NN0mul/joWXLLJBlTrw2K8aYBLTJyIFcFx+7kt17DeMLY6YmaTg5MIU
fq3bysG/2Ea89WPkvuqptUM+ltkE3vXGOuEm0twCyI7bQYIQDysCv6/r8lDC5L3hdmOw41f19loI
zu/LTju9B2p7XJBga632AxT7A9Rx2zt4VpMduXzgGNKZqoPWgi4o33UggKwEwh0MaqoX03HheHtx
0WLWSZ9yxiR+NfNRClPjCjSjatWJGZapuhyBDBmQHhHaMZziZIZ70Lpgpw91ZL3KsLwwcVkCDKzU
oFfsapYIUqngGMKcnqGSqXUqNB/2BI50sNtA7NzVWW1Edln+wHbnfBndtpljx8jxs1eG2Wc/W9Nf
OZWde7hnauWNCGEd8qKljmSFg8V6aEu5xDIaCVYxjemCmy5Va3XftlszHh1vLLvLtaVH5zC52lk/
V3SZ9zuvD0URl/4I8KxqmZrBKJW3T01ktUnJv/l4+g5kwg2264lOUweetIP32M7biEXQJRrFIVKG
CmBTMzmvcvEVUIl2AwcZ8qJiunK0eyzE1tNRvhXl15ZPUyTFUouDS9e3z0/bICny/a5B9qcqJ+Gy
ow6lV/Nb0rDE4FkFBS12Szt7GrBpTy+8DHhtHBKpIMEoI9kmEjbjx6oG33YIHTD3sRynQB9ckD2U
9OVWybiF2WEASaHsjYVv53AIsUrw98D/uoclHJX/SVVZCSUzELDA1BqC8qjyfl1v/RCq267LXJkl
TbaE9q7le3YfAPg5F7C0lH/ZujX28GoVHtFlCO4hdukMmmMdajazcSu8+tCoWXx0kFa13+wWLIGI
2DPjPoBIAhyy5791q1BW+xkETX0JcN7PUIo34bWsy9A7RjV7OChj2VQ/K0Bty88A05VnVXecJ2Ve
FGDeRymHg94yi2exwUIQLUFDbhbkHlfpOvhPjm/G6KpJ6QNIcnfOHrYwa6y4Q3l/vc4pweW8LAR5
89ZJZxe0XrYmmE7JE8d5Le5M7zhfR0/mN0XdKi/WlptpNkNZFkmTzmyMy2Z7nwfHMl9FW6UyFrNX
2A/OBKcp9pE4qOdq6OFe7qpRT80HliV0VvTwnHxBWljiLieufdwmga2L1TrFdWv7k0xaXL/BX1Vt
BXkzyyP3gk/lz4dtyqFLl8QPDzPtJuU+XQudxhk16vyiWEQfHCqkOhU8pwg2VapT0sGbSFV+4j3Y
z94iToIoujnLA0nIcS/dGTVouubpcXNmoH+Ln2XqKIinO9hHLhy2KKyKBFoeexeVDYC04B5kpy4G
+l3vyL059Y760Wxf9qG26RAT3FlYX0Eh5iPm5mt50XjR0F0Tq3Brq/gs5QVJBv4fq5zAyY2rRys8
DSz5F8r66qdjb9mPvGuXH1i/5K9LVtU3jY827+ByS7/byql6bFIBbdBiQj1DirXGo1W5zeNQCYs9
U4EvOoRrUBMUWKkUO5+Awj0G9mpXl26txkfq7H62Jdz3ub1tunEfBnrszJ4OpA4KYhlwFghOrQQZ
L95Yae1FBcFgwwV1BgZ3R1UeY4qNZiZ5QKNvDQcRDuH6uWwkLGrtVYTDerbC/VbPnEPxWDSw6zq8
6oo4ECJ/KTM652NEa5Z6LKEJj7tZ9al7ZCtubxFRpLT4ultA280kg9jbSnwCEFLIX9bgrL8sLeSv
0fO52c7AY00yWZNP0TIaOc8Q2NUF9xDl7FOf6zm6l5NZ5Gqr/nVZFjpdstxV4EDl5n6nWMIdSEtw
N5sWw+coDdtvCqywe+XSnX60rSACLBxEQ48PB1ngA50rwJdLP0V7koMze5rbdGa5tFv2NWi65UOw
eemr1EbcT64z3Ushlwq20uAin9SQHuPwxPfYF2XZHxZPjcVe2tDbYoCC5nbp69UCYbms30LsSIHw
CKO/ly4eCbi8wArdwQANj7U1zBaJm2x7HS2A0ZycUQMKuxrdb8vigfaWxrSvHZvHtg+nqLx1Ssf6
5Uxq+TAL8uAHtx+D1zmry8cciE9NS2M9Xk1BRojkU0yZY4PGZ76oEeGCt1sK9WvtLfENHFHpsL8Z
86loNZYsY7vV+cey6D3Kpmpuftr1OJhkMbKq9kZ4dY1ys56uhVo7IJKN6X9lgZd+NW6X3U8c4XdB
neuXXPtA5Wbe2vew18P1qnqbWL/hm8f4r6x2UleCOLCu81PbrjciW7A8U8MhyPPpgxy4hgPsqjS3
KpOfrgmRX9zZjlphdFiFT0bexs3oMI9mnoDRFn54pHJpvwS68gO8SUbx0Rt8lrtD22VIooo7/G6l
rX2IvXANuZWiJIioNgkj9wvYzJCVvLZXGzVf77AAbt72Tq8pe2pP62NY8q5jqRWwrXZyYFBNY8gk
S2fP+5j2Uf6E8qJ+XJyJPBAXvwmMVCd7QH04MED6C6L1Aca8/xPWSn0LDAfAJVQgWJwyIog5DKuK
YJYDOCRdntrZpd2HtT6sq5SPnOltsZv9orku6fDWl0NbB1/b2RW3ayk2/2BHeQ6CVW7TVZgN8iEH
WgndcqzoMRgBoKeJyft+H9lrWF30tteAyfI67wcIICicuknra28b4IstU6eTwR+DBrsjI5bY8GWO
ilLkcpjnfHtOM+hXN+wWvgIZWzmgbSK9gBzuoKVYXcblLuXheTtGmmcu3e6jX7nZp2qg0TcudO+D
gRbEADunMtavuijVNe1+py2c7FVwGOaiCxO6aPQdWOAZ4168HXgB2xIkG21ZH/F0c9ck77agiedI
BP0+I2z3T2gomKLzwmNKmiDwgVRLGMasZ+87Fb70s9V54xcPOf1XygTmOqunck10XssvELzaH2QC
67th6tS30t/cy5bHHBKq5Fx/V6pEuGWg+UcHt8j00m3GOmLcyTCjBBTOPXDZ2Ylt+Ji8WfYM8iCO
Pz7UmHtw2XdQRbB7hv0dHORqiTHxLe3rzgj/62xG/zYMyuG1LirvixtSQotHr9bfQNlAhllr8p/J
qNoA1KZf1k48TGP0SoWZIHnKZXazAfweYsNLvAXkYRW0Vq3TTTdlBCmWPdk7k4Y1JGacCQJARm3x
IpBmAWcPPH5uyGugQ3u7PXpdmYIYnYeVKxBtpVz+t6Ltj6kSyy1IdKAgAaVYEJS5E2bJmLfRtCdq
gqbojVv5jEw/vXOmYJljxf1ogwl4itp6b24vmgA/wnjugrBNMpeG/atoMMOrMxvvEYKux94ttua+
bXT0xc9c21zKKqseO1223zUS61vsI1pzKIJCrnGLC8aztZJIjR1OYJr/i95+qOeGIyDNsc1kiw3C
+7Wxwi+T23GVQ0XsPeUzlLRkaQ1dP8FQrfWVtkr3uh65JBP7uu20cxtbPBdRiy0dd4aUC2nkYeQ0
ErXcqK3RY9x5NUxflnjwTYilzvZ5v2B8BDiLYyqrqo+Ny32CPBA15WPdp9CJN4wSjqmQ9mU0VuHP
THnNFfp1oph6JsSwdbQ+klkOwW02abokaySifBf5HQL6moQYVpn0zd8WFJu+L7WW4Fp16xz8YCai
b3S5QSAfhvHF6hd5FyDuQ2vfYEkSV76qh0Ti/XhNKbOF2D3A+M1Upbuk041TY8g6E3vBzO3dWLuZ
+gRaKVwSOMTuBtrIXm+8KDOSo1AXDxEuvGGsOl2EBzea7APfuNuI3Gh1Vs4oXhAX0e5O07sz7vza
H29quuOWi4oq0WMoliG/wjWSwzEnrM5j9iJxIXNrnY9W1oXhbvAjutT9jE3GI1l2ldr19nHUdS/3
25pX16Yxg88FzDduLIUZITgGnGoNdPBiV09Dc1GEFIoATPn5s59222svV6vf8Q2rm2nVjr2Ty8jk
rqtUfdGi6r5JVXsg+IhQvlNkMLdluOh8x525+aBXI+o7CysGnT3IjiTwbm1dDZUnnYrhxXZBl2EK
PHnTBy91smAXNVFvvlWbsMa4qTSrQESar2ARqnMzHN3KPZ4EALQ4F4P8HvjF0Oz7YdyWlyWd7E8R
hcMLM1s5C2ebodyrRX5XU1vnh8humieM070vUyvKIVlcoV6sglM3trhxf95EKTFdCmR7sIeAWSqD
aan3YpxktF+ntCsuBnLdY+w0nr3dZLUkZoFL330KvJH0or06OAO4JLDrXQHnao2xKm3XfRSVbUWa
w1WfqhXjBKzTt0bE65CvL9orCUOd0G7Cvar5YXbt3DP0GvXhuLM2s94SPPfcZU1t+kSR0Sv2dOcr
GPXUhF6FmYMo+15vp5SCsfr+PipFFO2dCMVJsiy9WZKt8BsyU+AFrUSYFbQW2bmhS1pq2r8cE1r/
sIhV4Vz4cum+9umEy2kaTv0JcrdxrTGhO5HpgVTWXY2eI2osOl2X7BDGemSJhy5XSbNt/t1ULtXN
bIml2a3wtYsk25DtJfk6YCKfD7pbDo5DjIECJkMGrDo1QGekue+hHCbH4q/P7QfbLYnbTLlZCp5t
a7wEXmhwr2pUA/Fqpo6MW6XCD1jSuWGsu2D6QUP8OsUkQ6xuF/CZu50aRE7CqpPZ3WwwxolJlFTW
cUa1u+z8FXfOxFcSIGtPJuK2TtPxgaKK4m5v2sY+bd/gmldvYpvGv41/XhBNxyK150dn8+THTq16
PSLXL+/GJrOdnY9HxL2WmDfi5w2UL2mCxaFcZecTkYA1gqs7TJKU0ZPKywyNR5nNdtK2TbHdVl7F
Vc3nGFRxpCd/3XebwLhT1NtSXxdDZF8MXafnuKP+/5gzqzTKmjoCoE6XdsZmXLCgCrQyWbwi9+Ii
GvjZccrcaNthTNxRykxLncURpuNpEkzp+uo1tbaOObfUS3Kq7sc2XIJfuSuhQKol09C+mUBh7Nf1
Zh2qLas2QMTO/Lj4QonYtgsz4o3h1SFFmCJUSac6BN8Gb6w1QnThbgtpXvSw1YcF/zQ/oU679ET7
S3RLkWj4nCKRsyj4kwrBy3bZyPrZmkJAsfQb+Lp0RD9qF5xNNcjfbyIvNpKSnqweUyr08KFDIU0i
uB/cybUkcqK7aMhjywJSHgemri5T16GvV6+UZWIfZ4ZmFxK5DslEjU/xJbeWC8Dq+UPil533SQ42
92qbpssHSj42KYzengiEpqmKdQWumlWgu7upIOQFZt9Xl6rKiTHmTMz9bl7y+ZuTGqsm3ltg8IGh
tC8dnYrHAaj5PdrfTcW+TiUZVqsZhr2i2ne7tT4JsDzz9ed/igwwd2X305mG9aOASv4k0rav93Lo
y59A3DlOu3ndvi1GDB9d0+Q/+xYLDy4HbvqxM03AFpS2ztNce/j1zmSfLkKndb6nUP6+8KjMMeqi
27Sb1mb4GjaCxPy2zThuTVFe05KMlQt+baW/55zzPlJBGx+4qgI8dzPfPCOSFl8bKhMcZDJfx7ie
bFHe4lZKPSnT/fypM1Fu0PtvYA86Jxx+DhaeLUTrwU+BiaOVcBmNPjjOUpLpHdbxs1gVkXWuJ+u2
Lk87zZrn6X3D8amTRdvzNcURum8RMociTovRDm5Xf/MCSjOqvl9tQ7zLkM1HZxUBtoYz510UzmxW
QxhYD33UlP31mIbOSoFJzf4uC2vSlFhoR87F1HtYZfk4rPg7bTfmF2/otFkRalZJRzr1yV5ykqUV
/nhL7HukPTKsSfwLDkGbvLZKKYQ7m2rvq5PTwEE2jrlh23OBkOJBZOIgEu2vVCjPS5o177kKz277
UK5yXBLq5cV4kF6D6QvsSvse1HFpJQEqn7uR8H9gO4hyik+0j0x0xq/WQJCdrbi/p6qb44q9jvak
uQjNpUdH4M/IL0svVvbkqYRJYp7nqRSPmV0OBaXgYXhtqpRs7QxIroqnde7uAqxJvw+cPB/JNNt3
+PW2zl2PFj4lZacq0BunCvFaNvbwJSXzZx1L10x3yrJHdZ0GetvinuUVHGhGpP5XipPh8clreK/G
kVjejQpZoOYZBbjL2c2/NRW5WZooBy60YqgqykRdld85dMNO+0HPwz5LR0r8K1I+3q9xCCqG2gru
4XNWPa86I1ZoUYN+syoK0/tmZCtOTLkyY6PWCn9p1zIPcFnn8bqLAo4cQ8+NnYSzv76SBw+9ZESE
fAz+j7Pz6o0badbwLyLAJpvplpwkWdmyLPmGkMMyk80cfv156O/GGg000MEu9sbw9pDsrq6qNxS2
t0wal9Dj12sOP0ylKpP0r4ro22FDY4QBbd3lOZ0G8TJnuSv8wWBgNqL36o/tjDSeMXnGbJVxrvX3
PncGx8/1Agzfipz6omg1/s9MsK9JaaWTW0GdudZ/4B4WaAcsghUsLtBclbKlzMI0Xv9F74S2eElQ
G4IM+NC4mptC/5ZrsjYY7rxYCcOxQfnpI4eA8U5M/3eDl1z1kI3m/HOCyfXCAzGhhWIjL7cO6hA7
kPXQdvsR7/RLGj766Fdsoa9kS2W+icxQY2Stu2jmnlmt5otulckTLNX4R09v9gUrTxHvwamLpzpN
rD/NUsWTT9Kj0/MHm/upqlpeT55bj83WGjzxC+K4WnwjTDEBYBKFzC70LB+/l4zusi6NmAnAmw42
CBsZYed/nMeppntYgxMnQz6T4sG8qbd2psVq2zaJ/NLiNgHcNJXyT2gWdAJE5YabuBntceckC2zC
pLd0jYqh0troOmLaMc8MMqAFE/t13lV9b+ZBwbe7LEWlgyUjyPyTqbG7V+VCUquFbWgFM+1qc2uV
1pQGSs9N/csS5k3I6OraetGMCUSojBiiu0spYB+cTBMq8CxNmy+SJjYeocPiDKCLmNzAqfBwqTpB
dyZa8wA/CkN1m5emygnuY/lVa4DHuKWZ9uEvQjn3emsP0W7UuuKHo8iOgqSkWe3nWmRxnxm5euzq
yfqN5oL+TJn1leM3HXoc+SxxMhTX5jwby1XWyERjwmpIt2mILOcWrq7KNi738LKJO7cmKGlWj7xu
wB1iFzG8Jd+Hee2kXwzCB53nuO7EljmVyWOaRTPtHmvUkm0FL0nSzjNoK6vOXgJj7mEPi2zJntB1
2YVf4GcR8debZWOXxtL5XJFgHD03zZ8WA125AfERl/ZYhBkelp59aWeuNtHQH6evMa/ySS0LIuMp
9RImU2fEvmCIjRi74bKq1Y6WUHTXMuS5QOFhiydNj/vv6D04fmUfQkCZCzW1m1i6rQwiTUHFkKFr
XLQp5+8VngABUjolQJdhEmwz0iwOZ2k0yhcJLQbMTSBH4pvYUsQmdt0xF6gQ5j7v8H3jNnDCrZwo
InyJY+quHDotvbLmkcHj7qRPiR8NOBMFeUlD9eDOtvVHWXX8vSSkxLwEp7+oBCnRxoUDJR+WLO+v
ZqlXyRXZmX01Kt0p99ZQDklgWQWkGjIHujVCDKLZFIOh0YBZIjZPbFnVyzD3PEhtJtF9QdH1faIm
QOKjVRgcLK4Kv2VupGbUlIsDDYirI90C9TZflCJN2RX01LMgV3PTI581mxvRj9UvLdes5AtT4q0D
6uv+lz3k1lY34r6+oXUP5tUhipwJSrX9nzcUye8ZbPVPTvf1SSob6kSocPQJzCwie+tqUvNNMih5
20H3gCEGBouP0jBPQA6DzILZwIIc082xeXXSiiDYx3TLuUk6pwnSLGn5FKPD1u+YOy79Mm7lkwf1
6DVmtvmTXjtu7xdGOb2WGESLTRoP2j35xAJDpebHO27xTcq+ecqmSvd8YrVI0UDBO4E5JhuSljlS
CZZHdrlQuy1t5ycYwNBqwD2eNpdyGtcX/SRfLdHJb6bu9PdSo0D1W3dofxl6VJKPUASpTQiseVHw
gKR0YW9+SUhJ7SBPhraCs4JnNWafJsa0g4JkwdEv1J67MP7pyNHqsJaeFxOfpzqxNxImTLIJeYEi
gJbrcFZD9kGQGGYCbRnPMPBzBWHLX2MyohU+sPQbRkpdlS7tThC5TD1hMJX/zqahqWDhL/ltmZN5
bmcGVANrAe8WGy8d5LSbUmDterKLOpidTPJkISrR7RJywYCNu9MPlenZKwUBOu6k0JZHQ8w6qhWt
Hh9lNKcPxjwImkZiBIXj+qhUAF8DZDp3u+p26ML6ppCG+a0pqfTvaTuZMqhhXv2YUda9RNVcfG3t
jBQbBngKJywJzafYmisU+HNi3mjA3PGhKqP6NR6qlYFIDZL5IzZu3b7Xy0zzh97jvtDmPgVOAkx8
tG1ILWmMzaU/1mX3Z0Bw8cOmBI3IN0zOp0mSQDYBxuVtK3tMuqBul+ib6ARkIgWis07UiIErrGrk
PScF1tN+3xvifjLH6b5gMJmidSnTVxh1FCFzN/yeYBYXftyuu7htZVIdFpWVzxWAMBvay6ck0GgM
6D7YQcwM9Jw2HD6fWXwdd6p0gkYaDffwyF/a1bHsY0Z7xDTHc12b84MsQohDbTR191EbQrFIV6K9
L+UYz/DReu2Z2jy/NS1a3bz5VLtVTRfdIafBPDcUpbwwREcPuFkpShw4y8IgMqt6d+PQVHuiqahe
9Gg0rK2j5/RlhyYRN3AmSztAV0LjinrNBpVOhTMHxFnIG6Re5T1j7ynwtNrkg8cdUPKGI4DKI4Kx
96zFppo2Zjzrh1EDfieGR9Orq6zw0SKL4T3ZWv9TmAsoPw6eCSNmhDVTqGtj/CTCxAovsWQdb8sa
x5gdR4HABjWPu7KymIMMAjvUEZm72dBvKpTNVTFXzZUmiS2+00VdtulyWS9MVZ/DW/QWw8NguN3P
QXayOQg8Q76UOVA8mVsVAktK65U+3kj4c5roUJko7OnFJtVeH2uYPZPU1BcetYXa4BhxHMxIrv4k
7B9WwL991+qF/Z+ScW5vtWYoX9fwQJUG5oGPN5nEhRNOBbaG4KUvtTsK9A6xGZXcUJpLe4YexU3e
IC6AHmOHN4uTM81voREHFyFeqmHjhVWkSIlkcrlYJR1sFcJTp4EB+2NXa3N2k3kVl2dRF6PB9mnM
y8wCc8LzRq9yaig7e9C7Kf01VovzI4YPDiEzNvXv7VJTFFk5rjtyimHbRIaOxjDq9ZC03B7M7+zC
9Aoq/q8pbPM6MEtFtuck5OfO4ho4Qpa5fkgNBZ9pWgA5CdhpHW9Tl5TdHzQqUT8FroNs5I3GBaSc
2N3idMdcJrvUzNcSMhzRyuQaTstBP8RtzZGg8e/dtYYy7xQd6HITjub4Uhvcmmw+Of40SkYN+WmW
2l+GFu6XX3pV8jTOwGX0pEbrGg32yA6HXBlve4h9Dd5QSlLNOxkoht0I/ZIP18DVyCbtMfOmCCLb
SkCsLKYN7Yd6SAi4YfnSICJ9Hs22uin1ZDIPaa70XalNndwTXOsscLqqiyWsCVqCjAKin5APl1kJ
/ilWJBFOnes7KEqHw+RZBXhDkdgtEcig2cuQFIQO+OQDbw9mxnniI4QNPKbOsgE+BveaAfdMM2tN
2uPXiMroHpRTZjvMlWng59KWoFvBvRF320E5ubljShAt7bQ3m+cqNcY/Y8kdhCMXiPMm7eb6q+MJ
Lb+C6Jt8SYkWReCMa1UFxsyPgC6TRL5D7vWMD6n2BdUiMLazjOmrjOX4B4yPVZuszbwNfavcvW1k
QUOY6YYL9QD+t6CupWs139HBKetLbFXJN0gHXUfCNageykyiwRmZkLJkQaNgYB0iWmrtFXLa9nqA
aN4HLu2u5cB0RJXEt2Ctk/EIw2L5SeI1wIefHBm2T12UIQXZNlhwORcaUP4rLt/j8xSZU78Hk3er
jUdVDMei13CHpL6muR05i/biYYmGbZdrezdxn3kxbLDYJbmuqq8tMD7EKj3Rf2rQI8rNkmRWuIUc
4kGNojQtNrKFIwTSvR4A2c+YFRqlO9SBy51ik2E7MM1A+rzHrqrd+6U3Rx2wcuExUSjXe5i24/Uy
tAvtt4XIsAEY6R8iSNM9+JDIanqabvaUYI9gbvqqanD9gQVIkpkVM73i1iLkNCKj6HchhggoY13X
wUvR4gyIQWPbgN9i45ipxQkPNb3lBJMiEtyg0g0gQyC40t5hO6bwZsJKzd3Ruc+4m0wDaE5CI8cz
rlkol8tmMACtTC36SvI4DtsYB9VLzGQEHRa91DSK45btO046rgp1Wsyhn82Ed3BEGj4XuIJTTEM4
ceB2Lal4tTIjQz9cYqOJ2+qQTZvCHOTveCmJgVrCJBpfMwt6tF4KB9jvCdYPTV7n3yAmmmpLVT89
DVFcxBcaiTfYRqLMeycycNiahGJHdnbZCVBDIa5HkpvXOh3cr9gFe5CPmFQUbnNvQdK5mEZ307iJ
8SOuDMfapOmkXyxWVKnbxqua+3EuLR3uhguDvVpT+yI0syaQeg8rjIxcQ3ld2u33Ms6pc1NsQQny
kDjDDZ1xeU84AENCYwYl1yxzTYP8pvV3hKllCMw0g+OoUhyNxvrvPSA7b/ArvequCY3gxPCIwmeU
GPlhxll12kB4AB6E5lO/zOjj2k0N4a2+ZGaK/l80la651zV6fAFtAsFVottMjyS4aO5WjCblJ+7n
3e8iMtqRhDqLnvDYHe7nuBm4YZQdvdbdPP8XOdDsdlnjZT89Lulma3OwQCLq1K2xoEkdeKEzKWfA
jgfslrHGuUHFQOJH6Z39okdfvlbKSUZfYA3/BIpLj2Zsu/m6qkbvFe8X2DwgxlYNCrCkUJZNzf2d
p8XyM6G24qlEDqetL5xBBmmSWt0K51lDoCdO/iPB25WhPWJBbi/p1IF6Jqumox08yKJltRSQT3Sd
jx8B212242x0vu4Yo8U5kFoMyyiNmq2rPGjX3C2MU3IjuUQBgGx9w9Qxfd44uq1fWVHJsIFEjHm1
J3/MvtcVUZkkDupRbyhCP4TH4hd00/QOXWsHzzAxCm0LIzy864hPcUCaLyjTkqr/asAV/6bAbh4t
GxxBcjteFVVuPqS5Kcv7Oh17rHa8ZJgPhjtMX9u4bbFBXRoTGyCVd+F+rsz0oVdmS+dpnBGtzPpC
t5HcBdPUxXAzd0uVpNnbRFaUi1Nb283G6Dg126hLJuKjNzblRSkno0eOO0rXo7dqER8ss+OPY+Q8
v1SyKC3Aa63C0SAVc/rTrSBO7LHIGMLrgRoHQhdT6h8meHN/JKUBn1qsZi5lRK89lDF0shkGDPSG
Ts9/js0UPoZk+r8xhVrbrPM0SgIBOeAWKY75gh4EpkeBPOilTiYu8qYT3r7OxwyUFYVQcZjgdz5Q
qyiGGqdGC33eQhw0iqUWQZujRPQzw8hzGCY0STZhiEyGPNJx7uhNk21aqAK+pA30u03CeEkX8KDn
eoJcYz4Zc538nFyYvUGeO2S5qP+aOqh1N7wrUwnPiMyfJBfYNc52lVnYX7XCgMjTYxpy12qiW4La
DfvRR/4Gm0k5evWYOcn8w+1t8dUG0NK3Ilx0bRN7HuAEc6GiJMiagtQ018zyXrid+8DkxupF11oL
wlJVRUZAPKR9yGS48gpJmlaia27MV/zkIXxCxy0uGoRXw1bg+94F/B79MUTzfLksYwVHhAbq7zZL
oheDbhqM2noqEpBYtphvmIU2wxQcVt4lBDfIAVDgv4flHMsNjKQFGN5x1R6GPX/ThFtXce+BvpEc
Q8n3exOftG3UdM5Nl1raRKjOhUXvL02fG5Ulj16YeXfAhnRcxjBctLXBNVW+a2tIW6ZEku7PRLZX
kgZKDQOWpd9ViB18hFXhTzumVbFrvTqVmxkuhAfPq5sv5WIXeF3o6w2T6nWebOUQ05bNYXSYW1G4
zu1ad1oElX65aKs2aoKwH+jt4d9kXLXDIr9FGVHMx+AyYfoQZcnObRTpDObNzX8jgr+rpC46YzM0
Onh54qIq4E2zIQOrq6PcH5ZZe0aAyDeeZizR3WQRj+bkYNVSw7s0aI2RojFBpzIQ3mSld99l4WL5
FOsxSUMoBAdCN7RvY2Iu38Jk6AWE8LXPjBlc/yrT1qyDZaQPEyxMoAhXX8EZwI2e0V0xq0iDPktZ
7c+mI66RizU3rhdBOHZEQWYfSadjUJSnxolIDzwP6AzUu0zZGO4gisrokIvWu9fKGBcNzwOx/2IO
I2gGcHi7CQn7LRIL7voLI5We5rcdc5S7stGoRTtg9y3FapkiQ0yr6t6YBbQAOGMtIppQB+9CI9dv
6yme1abRJyEDd0ECHUx6378O5qiN27FvRLrzYi/jTMWeTaYFAXWBPhdF6UbQEkx+TxGNmW2/aGII
igoBPInZnEG58GojucR/zCuuxyFx76wky+uNOSw5Mq0Kjt0tkh9A7R6dAi+jNovfIitFu5vjJZw2
80TLahfFJMYbwVtsNgtBnNwiBaXixeZKE3SFjPAhqR1yiZrRFxpEz4EkZOas/snLiWHqCbqPh6qb
cXhZxwBcMxChe4YzKwEhq9a+ri1w58BcZgW12FUpXowyFDBviVy+BpByI0IB5WWikwoTb4SWvcnR
D/2uQjV/q3KR3kpY6fpKGKR3TDfWoRCt1H9uOFD80delV0j3kIwrtQBsOifXf5DxjV1AiVKSgg6N
eyuUWYt9KN3lR6SN+jUS00H/gpjM/D1awlybMzn0TGYJRRc0huMFfFQvbxEXmAIOv9nHwOwMOAgg
AXGinCnV72OGHmRBJXU+2KDr1mPfNsDKdW8D72Z6613MWtSN+5Hv/XXhBp8Okm7GRUr35L4zB3pI
eJz1VxAiuCUr2Cc3ZAdcF7neVoO/tDQx9m5SNzSwDNQEX+lJ5qQg1WDAlyoz994uKsiwXDfRbZ3D
JPYH3vJ3GOrD7VroQcXRc/Rgmla1d+gkw1+ZooMcDOZEhSEnN4cmwkiVFy+eOcyRimcHflZOu6JI
Mdbd4oYnf+U023CGNVT8GMuyo/LVvfoFnyE7p8lW5r8iUTewIMKMlhJq7lzBSS/Vo6hgABBk4V9I
C89jP2kZSL7hFM8/vNleBvJ4Ey7ISKvWgoVD2ghPWuYPMkHLEIBC2T8tt3HuuYNac1eFETg3W7fZ
6l3UkOI3ylTBGp3nnZHS3NmmU0cb23IXiJGxW9yuHNR5E0/1dE3mUrb2IQLRnrexFG6NtVytXbcD
t+YhqyrzwqUnYvguBvOU8NWkxG2LGPB3E+rLrZ24eeePECv6Q7fQf7tDexbibao5Fe8mlla1ZYpX
51wtnZ2rJ+oC7UnzaIwCAykdfr6dkuV2oxIveblInRyQ8uiXF6WD5lN+wVEMBaKpvaphjX93mBjq
Abl4pUWQMGmNwbONaMJDAErmb7BLB+ZteEiXdqZCy+NX/cwc2o8V16vvw7/mBgwPwPoTuwYdkzO6
kEfi7lzMlldD/AEQlsYPra9Cv8/qfu9k43SnaTlmr1oY8em6fpNnvdh/vPyx4HtdnjmtyPFdbGxB
wd5qrdGwNh20lcJHekU5lENl7g86LEETdae6BaPw/MWS0ZdmyqEFf7z48VQxhsuxuqHroI6mvfqn
vF2dOWG2BXRX+lnIlbttRMhBKhgJuM2oKhJoTXTRIpTZ4OcJFRUa0W1WwjYhiaHhXdvd85lfdKw9
P/5FRxYrEJ7Duin4HFElicNAmJs08oyAVOmpJhUm8ICFN6jRtnk3Wvh7ufO+LOkAGGMENXym5QCf
xDvzpo4tAP7+LAYYrq63wnznLFZPROheUhKXRUS7Fe1cBLEjpxuZtZVdbT5+C8feEOtqq8OHs7qb
wok5sklRoywZ8Q4TBDqw+1Mmjgk9DrkUaeFkTT8Z8mucMdE5tQ2x3BO2te5BYR1ZX0CQbKusBYdH
Dmjc2dBMSHMFXNxOny5gz3l7VaLdrkz7c+Mf1vGGNkxje92BrC+OdqBboUCE/wLchxEekivav4n6
Vkjuggs6QUDbH7/a9w/6dr2j/TXbGsIUpRAelvq4mqrO1zPrfoGPYcIVr7tN7db1g2fl0e7jld/v
bFbGfMbC1NhhHtX6y/6xfGpnqxKJZGczIUm/jOC2cvGq6pNeLX/fJ0MC2TYoMmjivF2FpRPTqznR
5ii6S2ulvrmFuASUH7868K3P7Jv35wL3bcIH6DGAIF/z7XKu9EKv0NipTcdt1tEaDug4fkdcIw4f
v773Z0Lis+EwiRy4B3/f9fX+8/qQcjXNlHA3hLVRX5DBoMVCPpwEEDxRJTe0c8+MXD+5ookREwp4
pAnH7oWCCrsues68irXxVzjT6PK6dO0kNnF2h1uje8Zn5NQOYXSCixDCxf7p2F18ZCKEBLklGjc9
9Yq3qFZtlNMO5f9jKzKCCE94ISVf7ehdJpDJySh4l0vt1HCdOw/O0VSfWeXU+8OuXECeYgoKnPi3
X2x04OlmMat0MARspIXeckhjo9lO9FhB8OmFfbxFTm1GT/dgD5CWEc2OTphdNVY0u+sWEYN3P5YY
gwRTFDnats9Jas5EkmOTovWkeaaj8xYlrhHHY0oqr8/JgVEeNyIqXhMAPfihGdSVRV25bbmOI9a6
4enjRzwRvrgYMCETxEqmPBtv3+kSuotpQRL18RRA0SmccN/O9FvNIt3VeejShTDlXpoQHs887omv
iQksaDOeTAQXeZSoDEZSxW7NSW/D3n0xEF6n3MViODCsrN9F6KO3Hz/qidOwJmSMZjEFV9JxaGlH
r4Njl4NlQQ/dWDhb7nrNPDeR/MRXdAwc3WyBSxHWz0ePhV1NlJbrmQuNTEyw3rM23ZttK/Sd6NZa
QrRIomLRp96Z5zu5MhcBEjaGBeKX/vZThvD+p45pYIAlg/6M2iqjv5OFye3MZIyfhHa4riNKzvBM
ID1xSlhOJ7nA6xp62/q7/gmkDYp3B4Ep7zVT02Vb6sMWI1jt3qOBciagnXhE3P9M5pdwUtZJ4W+X
qnPdWEar4BGR/m20BmbZZDXobhPwo3sFS/k5E945u+ITD+it1vCMD7JooOhHnxS9NBbMA2ck4dtt
9AY2EsqWcB/piBQ+vUc9KB8eQzaYeoMH5tsHTNGc007iAUP8gDZeB41prK1zdm/vT8I6cEFnxqqF
4Zt97AioDy5DPGrGwGj4B9xmYwadL06HM5nYiVVWazz+IXjioH8UPXvkKkVpeWDRDhRRJUoLsk5s
n9n1J1ZhnCHW8lgoGjrmZ2/f2KTHw0T2DscCzkhx2+CtU22qRuviM9v81EIklJjZ69xx7IS3CwEo
yaikfeovI8akSWE0AXzFM4bD74Pi34mi2GUxHZ7s5+hpDPKVcSrpcfK42SWxM5m3SQv9Q02I/rcI
rNX88tkthxcvsxphqFvrZJWjsJHA6qZ9QMJsmoqKLXbVTs3TtPl4lRMP5riERalzt9mUeW/f3oh9
a9RkNZW4V4MY5rFzxSyZduc6fRyoKTo3m+f0elQAzDElvTs2xR8MvXcc2jowELQW+I9pooCrYYTQ
JtXT6r6fGvPXx494YoPwiAyE5ZLB8v9d5Y09PqIVXuQclwnC3QpwoeqWz+93LHnoi1nmGnW9I59h
r7WRuKM58PtcD+/cCb1Tm2bzmeGV79MCOlEWN4nDVYki/ujshnaM29Tqnmky2Q6iNqYsiGbGrzD2
vb03ukhws2gCwWu7Yv/xazzx5ci2sAu0GFUoaKW83SlDoid1zbwSv7Jl9IwCyHpGmSfbXV7h2uHb
GYyi3cdLvr9WmEvBq1yBHC7P4zs7Ho3SGxmi7YdmuewtSFk/cg1A8kozqM7vQgS8wq/qmHbuxwuf
2DIurp4uB9Dl/B1bzTL2kvwVu0F/iDvtJrVk4bdKjZ9OY3k8D9tLA70Vjt9H91elJqT8LrwvL3fL
PbLGEI83rXQ4CnleWGc26Kmtw9VMM3B9o3Dm3n6/3mQiFjRVylJ3SvZYe0GtyxMNU/rQSa+xI5yv
LXp2e5Pc+vHzr9PhNTJsxGX7WOvW+icTcRJa15FtQf6Hy3QnsHzaVlgqnilRT21Qx6AkJoW0qFSP
UmYsn5SJ4TzEZDtz/Ba+wg9zwtQT+m19QCbSHj5+qvfpB3GZShqfW6oeQvXbp1pwU6lQCKLuKWIL
aqSMgCRt0FmoXhhlndmSJ5+OSn/NQPive1Tv404FNRSXBlxcQnQETAcGNGkrb8oPWWHp7cOC+udc
N+zEouugFGof3ij3+NHtsBhQldWC1mZmahs4FTKuGS58hbdNVBSbT79PqAnYlVKrcjWYRwGmGDOU
tljrIIvqEBgFyTLV+TP6L6eeUInPo3Gusvs7G+VtT3gdm0J15fJeSSGOPuFUeHFkA0/4Hmev2CZD
p1+PEy5iXtKVh9AFPhJJ3e5j2JHMAdSAqPxodgAFC3zyzuzfE0HHw/yEuG7aBPjjHDMeYWcyIaqC
X9NEW4bpQuOLcIv/+C2ffuZ/llm39T+HMbW7fNBDJuCEyzLZftOvBluMi5RWUJhed8tu1i70EYzN
zXGtVTlwNOblLpN5Uv3MrKpT+4sv/r/hCoSHoyNbYSgXOpJHjuCPBxLG6h+zqTNoYXp0ObTUaR8/
/KlXTAOcC4Xrcx3s9vbZpb0wnwJrRt+xzBrvNVREzlyMZ57qRGAgbQMOwSDf5FuuT/3PG4YdLPOp
p1jARq9+CdMILLE2oleGb5/LB04+EIXX6lIOv1c/eoE4JEMSEGQdDYPEN2EDKxCwJj6TdZxcBWEJ
gYf+B0H87QOhbQqVwehURgVHibvDqkj2G8otVNAff59Tb44RPtyvNN9pQBzl8g0ZvouwlYW0Tt9p
sNM3TjU49wrV8Nf/z1KYP3trds0c8LfPVLRT23kaH0lNnbp1wy4G5XSh8sIoGtNv/4/FmHhFG448
WxyX4ljaxDhEk/UOgDC7vu8YfglLfDN0ebH7eKlT34o8jVsQS2au+aPngsck7bagfWOaVnGPnYV7
Y7uDeyZWrf+X48CJUbKztoi4IY79mMt8sOdkYd+VLdxJv4cvekFwHJ9iulQ71aP4+fixTu0MGn7Q
FGEsgWMdXX9mh3C8sIHP8NQqg3RBItekDAojuY/PfKz3z0bLRLIpuPhoZxw/2yiFl7fwqldFdbOP
w/q+cptL6HL2QW+S4cyDnVjNxXuZEQrMfVkpZ2/34dibGhPHgditUbMvo8LTHhnvhHxH9MsdNn3h
maTz/f6guy4YnkMeYaB2PTrLiW5D2tcqhO3g7C9KLDN9N2N8+PhznVyFSYccY/oZ4J5vn0rTBnta
cGiC1YYLqxyi5gYa57m5Sife3ZoLAbZQIdB4Xv/8n0BLyx6FlAu3vhzm4U6IcKVNoPy9lMVofzfq
MP/v04/FFqTTZOBYD8pz9FimnTdJFFMX4DJGxl4Yv5PS+eScaroLFAWSsERA5/I4zisNDcOJchmo
8SoTJ90W/xg6zLIMoGMgUtP5ZmdO8/uvRVy3GMFJYUmKeQwK1oNChTN4cPryur9yljS81vvRHD8d
3ZFV6A7Tyx2iu+EeRXe3gPMDCSTDHaOrtkVW/FlWulljp+dGYb17INsUlOGOTp1sMMH86FDh9tto
vY4YUdRz8lJUmtpmXfzpHj2rUJ+STqwDE3igt9sPMiiMbwfL4SYbzdrPShc7nHEeM/N66BXUvbT1
INKhlefw43ZZn8XKTj3nGjYoy4kgoI5vf0FOubOKfmEwNTl8maQx4yuZWMVn73+uk3XOFhczNzOh
8e0yOhbxvVx7eUjD3I1njn9KiMaHj8/Wmmu/uVJoe64jQ1Y83Fv/fbtIk5Rt07X2jx6dsKq0ezs5
FLqzq4ThM/WGBAfhFzMbzuzJdy2GdVUER/R25WoadPQN4RPi2DvZP6b+0ovdq2LYGlUY5Ha6WZbn
jx/weCkayDoIBINyaLuigj4KHgneEgv0UJTB9hTd4HgSBv1YDF80PNe3bhFCKOM23Xy86PEO+bso
OD+4pkGKcdzfS3EessZqin08PLJ7NAL5dnFn98wqx7fz/1ZxyXlNcx2ud3TeAKIjLIF5tBip0wix
RFv7sTgpBWjLz5EmTiy2DgxBiwbqzZiMo6jfVBWjyqyVkRiHrDUq94ELjRtz6sJPbnye681SRxvf
ssPQWWqWQp84ImQowj0GK59N2dZVaP8wH4PmGpHkKC72vYhh3+PQSJCx9iPIMYDb4uw+uxNAaFFC
EKdoOdEkeXu+UB0sqWUjUAwTpahi2xiXxfyzkRf4580qR6eYggRfgIniEVPQ0Mc760XPxMvHT/J+
A9COwJ7VxdqFppJz9FWmXOuMaMFOjcFF9m8x4emQI9JdvSWcc+OS/m7df8MSCQaL0SIAMgFkOp5S
N+KTIOcBKAskHScZckYNwbbTXjVaUd9AwK12nd33BwxgjWBKUuMCp9z8TGx8d4qpkZl7ImBwuauO
8+iJixqX9SJ2nr0EFUCN1WIw2dm5bOrkIrA8eKfANrZ+vAjWL1gJRy/ZXBfe1qxN67JkXp23/9TX
W1kxkkIIHIWFmIFyFCv6PJ+82J5Gn4F4Mexl5X7DOwUZqUzjMzXe0RP9bymyXMa1gmMz0vDtljdD
J8lKklvfLhCAtzzgps818bkg8XcV8J+/D8MYzGM2wlJVWEmVMWqbmFEcDaroK1NfzqF2xxS+/y0D
xLAO4KNctY7eG945AyCaBpV+sJpDOtXzFU5y/Y3VR9Y+pmBG3TVZiDHRcI0Zg1QQS/fRhYV3S8An
PXfQjw7h359jgwesR5CE+F0/0i0NbPSwi6jmKfdbmeVfJiwNdgn6tjNDuf9yw/45g3/XgipnsHEA
8MmN335HKQvsn2e+Y5w2jz0CH+yzzP0SZgdsiw9W1fzok/FHLxihI8OvpdU/T8DQM1lf3WUXeNOf
61OssfLoB3GRu1zongGV7pgxhMwCZa6LTb4uGs/8U+ABm12WLVDnHf6ZZbbLkqUwHvCFS34tCY7U
ZxhLJ17+OspWh64EaQIDvrcvJGwWo8cCdPChh+Hja1fVBg6x2tRxmm8+Pq4nztCbpdaf8k+NVYvZ
iOd128WdrV1kbIgrktH+8yeVVTzOKGy29S58u0qDtDUsc85Qv0TxzvAmbacM/Kb+H89CWSXAAUEi
7KN95DFpIcd+jX1UpekPlNHtjTZo9sPHq5zaHNA9OBL0RwBwj6IOrItIDQXK6iwR6Z6xrbGDKkRE
20hG3ZWucHYweqUuzSEdvn1+ae4omGUQPt4fFOTVpRgL5IUmzbnrSVjjK7MRtAvk3tZdgbMc9mm2
fUfsP8cPfL9NIM9Tb0FZIpkmJLz9gNoIvqM1KR4erqyv06ysDrHXnoNc3r9aFxiQT6e7OgXecb8+
1uvB1lUx+0jzHnTbeh2k+xgu9uWAiwu+rd3Bkc3nuC0EHzqSBo4BtFkNaLpH1yIapJGyu5xRn2JY
8OwpzMEPSpiJHWAzq2J8G9sIEAabzvTp48+57pS3YcYV3FuQGoBf4NUcLQ2DBkFZxtKuDSnbnMJ0
W6m43jLvCMFD15zrPJx4vawngULgJUNgPdq5s1hCGRl44mCEnAVTWdkHr+i1zaQydUDw+Yjhnzrg
SXxuDuD7eLbignCVoJeye4475jEzBxFI47OIsZEWZHqlbTLZejuFz9aZeHZyKep2xKB4GnJrv92o
2AmNTqHhlVPm/8fZmTW3jSXb+q901PNFH8zDidP9QIAkJFmDB7lsvyBcLhvzPOPX32+rq+8RQQZx
1VFRFeGSxeSecufOXLkW9Xk3guMgfYyrAZ60ThB+XF/Bs2OB9B6gClNn14qa/erSliZaqG2DRgxj
gsJDaqC5qlL0065bOdsnArCOCRwoYEUel6djcgJwZwtUVPDl5Xa7n8coKbzMjIw/aRGzoUSrki25
4bNpXJlcTaOW0QdoI2zg0vFZeYqe/kwspfPyOhs2Bnc2hS9ofKAOBFjUr83V1RAtcyTDjASl6Fz3
N1CW5C4tQsXGtji3QmqDajy1Tm5VKNxPpxBy0SGxapqVnbQ19nU0LBA3mctG7Cs+5fWBJnzhYHG0
2OSqDSHpqRUatBSkn0C89EEgf5icAe2ksL+ZNWvYoUM0fRjKrQrRmUlmjLeLQG8L8Pb62ZcpljZp
Lf0Ucdso3gSNueE6ZSc9KRAsPTp2J2jr5m5/fUeK5T8ZKG8zIjUBP8QomMvTgWbT2A9yih5Ud4h3
vTvuy6N2r3rRhpl1MROfcWpnde0QMPZmnWGn8r59LjwkOHZ/3j59vz6YlyfJtdFop6OZzDaiARAr
6hFgwQ5Jj73yANuLhwyKa+ypvu3umt0tLPq7+ffrttfvz7MRio37Kv7iBZ3pjVDWknzdHV2w8Lsf
1r11+9ardT2T4sC/sjNlBbQQBXb098Gxprv+M7jm22BjwdY3zNrK6oahKz/JJDGa5YBEiAt/oFu4
1cZZPnsqra2IM/FqLFrcKHoi1uu+3v+Rup9+Gsfvnz9uCWi+aPxe2xYrtwueOZuVGDP1HvipCw3B
7jOcm4+Laz1D43mzsRPEXr5mbuVyHYQrcR+YG90/4H7d/Sh2t7/cj583zFxwGK+P7vp9nrdFa8EI
KkYFEZZLvshFOsi1PdP7fvzaes9QBm0t2Ia7WPdBdbZWOZGwOXi87Thg8f73Zffj+SHaPbXed54F
Ozg3Ny6WrfVbY+w1uDrUTKzf7P6xHOQjwlj79hA9xDfBLjv2u42JFXf9lfVTV14k1WmlpMtQDDJy
c/7RdxB/unC0bUynOKrXDK1chi6hSBRRvNwpBQzfQ0BHRNn0t0NqbY1pa6+snIZtJa1diINmG1/6
wI+hTK5UNM+KFEaSrZrzS6rt2rhWziOxJdWAd+xfE5g9ItfgWQek4Nzn2Iu9X/Te44jl3a+tUb6E
n9cMr/zJGOZICtQY1j6qt+3n8qG+1f4Insg4wr5dfZ8/Fbfxo/ZkfNrYMVvTu3IwYTfFZil2jMae
gYCB/Tn4RHlusLPcal/sQ892bXcLun2Wb1n5T3XlaWa1SLNWHAxqkIfYV7xPubvsfga7iuktD+pu
8x6/5ACoCQLmF01z9Nmceuw2tfNCFlsWLeK9wvnQPIfIQXedu9xFye99+wSx9bE56u+cm41ZvuRX
X9tezTK0MnNGjYRYxRv35ufsEB3Gw+ylh/ZG9bfSZpeWlJICdQtwddTFVw+CBL7qZG6qdtdAAi8r
NOHCUqXPP/ui8ZLl/fWhrR0BYT+pT/IdmgbYH9zC6ayaXawGUaYvrqR12gGaJMiVlSZGam1eNnyO
8CmvjwimQHhS66cVybagxzo1ldmqOakDAloBzep3pVMU4IK1bMOHrmdPWNEpYvEaEE2z69SKjlg1
spCwHnU05z7CPWndNkPWuvKs5o9JlefPdDQpT2+eRZI4PKsI2qmDmmL/vIomSvgSmrZCshHdyWoP
PSs+Ve/y97DWZ1t7cf2SY4C84cjdAMg36MJanQNEeZrFsaTZtYqhcFwoMNpnOOCgUmqMUks/ZcrQ
wfuaW9DXktxupR0UiflTlszBZ6MruhIegWEYburcVN8DKKmRGmriyt5VMvJJ1+flLPim7Ep5zFTI
NgENo3x1OjE6WhpFZ1loWSrDgPSIlIUz3hDq2sibWuReYYM2hik5IHQ6fG8oPv4IWye0PYUC4XJI
Ks3canRfx5fiK2nsDypcML4iZ3T6lSS4mmLE4icXpYUUvmFN3aFJkX8l9w8nwVgN9u1cqVy78TBt
hLbnh01j0UCokRImSa+tbicIXaVxpkvEbTr7Ww1+47mDg+gR4s0toOgFS6KjxqQST1YBOM/pIMNW
KN856gKrXmKCpqDnySvnBNJQSlU/ry/y+bkmi0naC/YAejbkdVU+tOQpL2G0ci0YcfZdM6HzVIcb
FZSzRw7LRnOlBiqTGjJXgBjxqyMWUp/QkqUf3ECKgt2EsOguyUNtx4bKb+N+KfdWFmR7VU70ewr6
2U8jn5UND3Z+9PgOQG9E1xJIs3WybV6GMSxrTpcNpbO5D8tA+qinMrBAp4MS5wYWYxhd3jy7wo/R
6APaRyFZfzru3IhyrcwC+u3bEiKcWU8PeW5p/tutgG8W9QJgBzTMnloJx4Hy1JwMsL0g6wkhEmTD
aGq/ef50WWMgCok1ypUva/xqDdNZS60ObIgbj1Vxn+mt4sUSJDQjJKJe3k/B4a2jErANQJUUQdg5
+mrPqLPcZkjSQhO/xOFtUkrLTYA0y8Yj4dyh2KpB6yaDoup2hjuk+Zeq3my3LjKxhSfL0OBkcLX7
sm1IgDaMEYLYqR1uAqn9C5X1Xz+m/w5/lk//uj3bf/4Pf/5RwvkkkGOrP/7zPv7RsPa/uv8Rv/b/
/trpL/3zcfjZdH3z82/336v2b4e++PN7F5fF+ndOPgJLf30T73v3/eQP+6KLu/l9/7OZP/xs+6x7
Mcd3Fn/z//eHf/v58imf5urnP377UfZFJz4t5Gv99tePbv78x2+iJPtfrz/+r589fM/5NTeKM/zV
vz7p33/95/e2+8dvkmn+nWQWBWQR2vz2t/Hny/8Fzvt3PLBNGyXgkH+1mhRl00X8hmL9nZ+wRQG4
mUBhRPWAY/XyM8P8O1lnwATU+GnMV6FT+Pe3Olmo/124vxV9/lTGaJb947eVKyGlS5kCYAoJMPwm
G+f0wGnQsiYo1Cx3Csx7BYRkpZm97yA2Dp7VAjXD5yhMyj9ezcxf3+G1zfVtTCgpesVRH6WAD+Zt
XeyGMCTMgzCzb63dY7j78Pu7h4/vt3rDRRT3Kso7s7EaGBoVML8bqX2b7r58+xTu3gW7ratAvIKv
mVhF47NZ5fXiYKLdv/9y/+kp8Z4W96u82xrK+s45G8sqYq31JpuNGUN3zo4XTuQxmNwrNvzHS371
ynjWEQma9wp9jSxLGoxeVR6tHG7aJToAB99Z9Kqib+E5tu9YH1FEdsl076TJcKlKuB194pp+m+bO
rq+2yiAbK7kuuOrzv6d5OTw+Ou7xARqKjQthy8TqcqtniLuCjJHnu2+R+6nbPaikO67veuHkX82u
8Ms06FFtBf4ropPV1VaFwUITD/TwJeT6eykNIs+MQc3WoWRtPANWb48XU8BWUHqmjkMjxOq+qaRA
nTKn7o6SEZSfQgMN6QUh41EK09vRGTvEohArvT68lSMBaqzQdW5zoLlYcSfisJzcqXqypADO/LqF
6G6RR3NnDD36EKpa3OaqFR+v29PW8ykMQo4gDgeAYH3NExVISa02qorBHI44tdHNvV40CLYaqeX1
1Vh7UEcHxy6JHAQmauvOMJrKb5XRdlMnrA9h2o3fYU1FZK5TlN4FyWx7WRxPVAHiafEkapgfJDO3
dwSxzr0VhCYUsBDoh00FW9g0dLRVD9YNzOj5nQR17p63oOZpfV0fDLW1ES6A35u4Hho7K8/2FNq3
mk7Flnm9pSiV0OTCrS8b0HXxoD2dc7o+rTzvnRAqskg+OLRhHWC0Hd4WvTCzlsDGE3ASlenmutlt
lgwtSOWlPtCRqbqjEQwHIMvNhpWz5QQUr4MaJHjXBQx/VYYBBY2KKrx+KF46zWcEkaXbrDbGjz1p
g40g84Ip4HGQm3Erc82uX64Qe+ZoEwX6Acmuwkux/DznXb8HPtd/uL5LL5nifUeUicAO787VqSjz
2S5jHmMHOp+o1SEe7ulLER3QjnE2/MvZZuBdy/1Nxobloiq+mkBkSZcqgK/4IPqdQc5WIzIDUrRx
zNeuBfg3TTScPcHPBoBMDPjVMQ/aPm670el9K1DUXwUA/wj9Kz3+lQUObm1preqjA/XxFrZnFdzq
dNMI2iPgigIdR5Lo1C7MrHKNzhOMGSEsbDsEYJov8O6O6QHq+/j3zrCar5AQ6Ah8KK26dT+snRve
jVBMBz7/8vI7wxvmalQNepv5kJujwwILrWL4UwvG3LWaVP6gDk6ovHGmwQ3zcNZI5NDZQ0F5NWI7
R5ASESrzONRl7ON1wy8VAkUuVJfa3WLz0CSC7TaOxnoTkY4A3yu65gV7EGDs02k28mDJNcMufVTU
Q57rRnlfl1G8gZJbn4oXK2CvTQ3kD6Qbq1MB5DKcOYClj4pofqfkyDAgd98d0naSNk7FBVM8uARl
HfBrepFXs5iU9WQtUVH53VSKtkNIVKND6OiRSqMjHmKDsOTcHLctIDuYSwFsmGu0W2+XwZSq3eRD
8AHo19CiO1uD7bhApHUDWHe+VLBggLdhh3DfwoN0ulRLL3U0iJqzLwdB84CifXOUK2faCHIvWSHX
DZKTrlqZBO2pFYkOt9Ci6u4rUPwfujFufKku/rjuJS8YodkGRw4km9TNuhEQztiWNFsy+lWpLJCG
lzP6GXHU/7pu5uwUM1t0o8PFReDAq2s1Y6UNn5iuZKMvcfQerb4O3qnQa98jCbm47TzNP67bW0WV
7ALSJayOoJSBwXCNO1WMrAr7uZx8s9DD92baUYuHrJ98UV57tTOiA1N16t5OAvOmQ9BlY+ku7EUy
6hatIo7My04WP3/lqkkoKlakDqOPLoO0RxkYKsMREeZdVptbaL4LK0ijlOALxVmRWVy/UGY5z4pB
Gf2wIBFMcxb0mE4ox1uF7EtjIvcly4Bf2P1r4oSgarUk0ZzZJwFVfGdGrdanFSVWjiXGtogL1w9V
nfiK2ROJPu475QwE08Y9uGUtk/whHDUbEhOztp9kKSw/F6EkPSxLkbdfEzR6P42BbX8omlKzQeQA
w4MXNnM20cVnO5g+Po0eQrir6CMke3y6pOFkJnoyyrIfMg/oLMIH7hwlq7Cyg7pEeuPV3Wy0+1gl
HPVwvLJySNEKrVwdERzrmJJ1othhWNK0QzMLAC5ZNumzEsbzkzoVWuK98QDwdUEQ8R6AIpEjsDpw
k2klfa4tsw/gyvqzQMtxdCMVreGoUY27UQ1h4AYFdt9bo0XGdB43vPE6WBFtjxYQTHYMq3dGXgil
WAUfSj37KEYGaKE4uqtA2H3U8rz5EgAJe1cw9pvrgz7bohgV0E/RuEpqzVkNGsXHblILafbjOBm+
pc6Q9RCwt3D4Dkrx78zbSeLtdS7lojXoIMAuwZzoOKtDXo3p1AymMfuo8w03FuTR0D60teWqkSpv
XNuXppNiAa4TXk2B7T/dfRz7YOyRj/azTkITj8cQbnqOex99I2BTljrtJwt9no1AaF3j5RQKBBoJ
I/qoHJz36pkTKbCCW+00+0vZIca1RFl/VNETftJiG/GGRC78bB4OFbwCv6MWVj3qE0nxQktdLWrI
zE9DfK/woMhcyj6duhEyXTqTBGiQoBkyKa31rEixJWWjnMhIonSGGxXt/CnroTrfSV3X3GlytvWm
uLQMtORBbiD4KMgonC4DFDixLY+57BuZicpEXjj3qH+Vz5Veh/u+gWuxHE3pbdDilzUQjpC0I5ls
4o1To8iEDQg5qYuPEkaGQmeiC0FVtf6oIkn3AbWuCNQLCrXWxuJf2N+kFciai+ib9OmqSoZeBM+d
Lpb9eIQMEIVHp5X2WTDYf5os7u/Xj+6FmdXoW6JwSmWMSGEVl0qTE2Rwts5+lMoSu6jLkOuIzf5h
jFr47cxOCEn27VsDOXGPETGSujdeGkpPpxYdM2RX0Dn2ZTKWdOgqel27EDtY4f768M4u6RdDeGMx
kRRxVmtoI8quIVC5+Hki9x5PndRHs3kLgnLJisk5ZVA0nNjr5K5cB9akdKUCXXuDOhxs4oXsUbDI
NylxxHK8Tn+IAADYANk0iBZ4saz8EUJtjhQgdIuSlCxP+6VB6dirHJ3SvhaK6VPI0H6CZ1+3ESyh
DLGrGvRawAE3VuR2YyZbtKgbaezHdmxs1XcvzQMROuVIUfPhyJwua+AERRXnlYIqG9o+XpmkRnsw
9WjZevhfOiKvDa2WlVdkFswahowChrzdUtQSQC0IiT4oTa1t0UuePcRFDxHXNZSPUKuReDodVl13
PRo0Bd5Hkiw3jDTpdzPpkLKdpvxjbrTWY9yojefkmhZv+IKzeBrTBjARGrkIMul2PDU9B2M6Zxa+
YIYO/hNqA53sNrUzfeBe0MNd1jnyu1AKZkgPjQqpMdq7Nr7BhTUV5AOUS8A70Gi5WlOU6vvaMVvZ
N3NAm1B4tu1I0betnA1enguG2Nm8P3klw7KwzuAWM2qiRdpZ0O4bupdlCFaCfM7ffnXxQiFC4m6l
6GqugodW68fOmQLLDwzJJKuej5PjIcOC7JJZQYFBo4P+5boPurBZoSaFOVQUdyltrUyiOhVVdZRZ
fimNdCCGFlIu8yzf8gTc6oi+cDE73JKCOYSYmdzi6XYhMrIVBJJ1EsRd9y1Pw+JJcwLEK506h9+m
Ka2m34j91pUacU1StmaD0jcvKvQrm/T3VbOihLqfq/BYH9p5UeddhFL9U6NE9d0yFtWHsA77X3qn
jfmOerDyvhyyTbZ+elQZ3co5igZn9ilNQcz0yjmSHjdy2MJNf+h6J0HoiWjk0Cld/V6SQ918UGSU
vI62UXXJMe4dkELppBo/ulBz5IOadiaSxEg+G3u4PdPPSRjVpddyg5Q3NA7PKGlm8Hzuh0TrPhdF
3PRuHIOiQXgROLMrF0vwsVSV7HfUNvIHOUL864u2pI3mO1AaP0KPM1au3cIW5Q2knMwjrRlBdZAy
+CeQX5b08S5K685GbaHRRxdtZitxDVjj/wQ01P0iAK3Ld5FqSK2bjWr6uZYiqEecHIzPPs7a8oPR
D7qFYLYkL7uqba1hX6qd/mNw7HF2ofKCGKUuFKZkRA/xC9R4YIMMfUobDy1IyT5MnIzRlYZkatw8
1YJHKjdD+SGBDxcopzYg2yeRHTMOWlK32U7nEaigcGqrwX5B0eyb0kVS95jEfXM/jAZEIrS4NN+S
igDdzSxF+i4Eje2bOY/HGT0RY/7cDVX/qeoKhHNgzIS3LU6kn3Oj6j8iHn3NUcmk5b3pZBU6yxOA
pN0SqM6MwjMvO8LwydDeZ4rZhN4wq8H7Jkagd8ddaH4IKiNB9qQIgx9R0U3WbkDF46GTg8HyGdPw
DOzHCB4RIeT2MEwErfZZ2eQPfaFUrYsCkApQSBulZj8aRf5tpN1Ng47azp6nERrGPWpq/Z+6PMyI
3vIZQguvjcBtBLLxww4VaFO0uiqKuyjv5MK1oMqDV6JMKVaYeg/wCmWsJDi0eWjXhxgxxuy9vIxg
TPKiVlQyvVMrZDc1ObiR8mQe3E6VR3Cd2pDSYZBHqp+inCUfJ9WBDqNU81bzwnqU0f0cUu1HaYSG
s0sVZYRw1GqG/NaWquz7BMzjByHkcoO+tE3/gCLo/Ay1bpBcsKfgj9CWyz90rcuVA4jkTHatQJYK
yCBt6YsUymbrpW3WvK8II4gikHH1U/ZZuLflDlVNQ9JG+iDkiQrYmE25vg+5JH/9nyGdxqlNao3r
sxUfPZuNA8NBXGUbic8L9zTNbQYYF16i9HeKn7/K/iTA1GspaHVfHzWUjRoZPdh9Ok3Rlyak5WUX
Gk3hw34dEtMih7319L/kfmiDFrgvvgLB4Kl5+NGDYpQr1e9wkw8NtQQvz7LIu36bCHe6dnL4OMbH
85ACy2qQ09wj8aDlqq+2Ev1ISHxm3Py23EMEKHODZig/ZNYfkYWe+6/rpi/dLlzPVKwA0Ilb9HSA
el+GIlRQ/TlLIOAq6Lg8tjTTfzAq2zqCKfx63d75UEUbN03csJiRnlzfLEEVFJISjYa/BDmiVUjK
y7Hr1GPV30npYqBlACn8dIgWJKzfvJVoTiIHRi8r1JpnlVbKQTBLSlNyU80hlPNlZ2l/hHEqJwgT
jmjS5qVV9PueNmME/aLI2Xp7XkjDkbiliCYeLbzN1g+Xbo5MHYHJ/MaMUeTzB9OOkIiICxRhtJA4
e9/xpFPQhEK/CriTWUmHQW8gIE1auXtGy6XYamM8D2MosgkqTh7EcKGsVyOVkIqcspiO/aalQuy0
jXM3t4pxi0K5/f36yp/vNGxxlqGLFdQ/a1LoKjTqopSz9AY91X4foeC3B5bb30f66BwMG1nP6/bO
dxpvFor5TDmZa9hNT3f2MMS6HWeL7dtxkkKOH9pgY5f8Xktm5Ri3qUKLuNZunOQLEyoShAgAMEaA
EiujyOeCmoBW2cdzZw9c5PRdIVW2R+xb3hjfuWsCjo3DYE/AiHVWOGnCyLQ6o3X80qjUAxJX6W0H
0P1wfRYvrBpoSU4N6VpqzOv4CwIlHgtVD1xGTiSuECCabYRQcTzKI6dUiTayCC8tQKe+kEgeNARV
O44K2fjTZUumhZ5gXm3khlVk1bWIdheXfIZW301jrb0v62I0b8YubXN3VIIgOCaREj22Y2M9wa1c
ajt7nCj6JUEjfQpmC2FTpdXy7D5RdaiJAy1e+mNbGd37RO6G4MEqZv1rF8zO8xISCm1M34X9QIme
1x6lO4Ca6zpzPKuElkYX+JOsTgoIDfgF9yAsLQgKQmN6K2cjrxEbYA55C0yKVN7p5Eko/lULmBy/
qnubJvaiQDiXrHHzSacPSnrzMxKgjChICmUD4VdPrdWzgnxdpAR+l7eEl+Fgfu3hfdlAAV3Y51ih
vwEQEHWZdU3GabCQoT3ol6aE9LyUakn/LE+A5DcMnYcaDIfpg8uB6jEO8XQ4qaUPtalXgb9YsbV4
hMsq0R9A1KbtcwM6L3PcV/YUvYvnJd9KClzaKCIdwPOVbQ+rw6nxjHyxNLRq4MtSF38iIurUL2mi
Fc+q1OjVp+uH+pIxUoM88njDAuVaJT/C1g5HZxokX2o6aTfUiZNA6l7LN4PixBsn4IIDYeO/NHgL
XMwZIGZaipQuEskPMydHcBoldTlUxwPg1T9mjseGV7zg9SlWCHS7iKfOvKIhd93k5Aqtu2BTHlW5
bjxzMbN3KF9CnVoN0k2j5ObGzjnP6IAgIaXP9U46B3LC08Xr4KyfuLslX61yE533XI4CN63RSNn3
ZjuBkIMd00G0thi/S2pgH9W2nfU3p7ah5wLtAJxFtOys04hpMZm5YfaST+IyV/yoDIBsDaExjgct
GwCfL04Ytq4dzM3H69vp0gmFAoG+FJFNAtVyOnyOYjT0bS75Wb2Yd3mySG7Ic3ZjfJes2JxNwd8v
rqRVpNpK1WI0dsnKpjP8LiN1OM1Dj6a1Ngxd2rGQYxCgUfqmQLEajjk4emoEEcOxyCYlTle56If/
qYfkXJsw34LFXjqMHAtDREXUntfmOidOsoo2ArAqre7pWtlSfupMBAqH/+BwUEMXtVcAY2yVlcO2
DRCiap8Ffg83p+P2dtK/p91CB2OY9zlYUb1ieEntOG93AvhTejyEsAoYjJXhpWTrdwtj7IMOxhjF
ynaLspjPkBqTD2mtLcr1C3PKXHLf0oQhBLVWe8XISKqLxyTyzMa0UwMl8ebI1kg+tlsqARe2JUUW
3CgkKiLJuTr7lPILTclqx68SI37I6Pu47c0hOV4/YpcGRAhGYg5QIXt/NaAQaMAILydRUZpNd3ab
dPuwVsKfTmhs8XKse/mxQegKLwccq/znTGUB/d1GGbPE8ROnLW908iuHaVYT8fg2Q1eGl8HLUCt1
EboFP9cOqO7CIvJ7oy3hMcgkewP/ceFadngr4tDE6T97tmUkNvJmEvd/W6UUCu2yOpZ9M9yG5NHc
WAqzfdyYRHxcaLX39mkXBDkou3FezkrFMcAuq8+xTa2lSd6N5gQcyi508LKmNE3DRkB1aZUBXNHy
CFAQ2M1qlWMtrvpCM4gWJae6gbJPsz2Wa3waq9kIN4xdcHOQrxLV81849Nbhzgg16mgPLPNiAXJW
pknaEfFoiEB2SNln8hYV2IWkMpEplUHgw2gBk2E8vSZMaRizwugcny6ibtkhC6/lbq9G+rKfA7mR
DiYSzckdaf42PeZhOyCJXGjIsDs5nXAbB+rlsb16Z/BVXijlIME9S3Eno97qMGcFfpuMOV3PJGHq
24be7+ixKRvSrVGW2EjML9IweVKWpndDnkw/zdnsv0QVJK8whmZmuEPahe6uJlTy/Ch3vXU7k1aH
PiEY6y0qj0srJqKLl9S8qEyeTmARxOEkL1HgO0nT/KyQxILqMy2/gpfLZuR6B0Pd2P/nZ09wt4n2
HCFbdoaHsjjnRqTkNqCAZayPejsoXwMjqGWPMCDr9iiPN6kHKEf/uLSto25s0XPfatP/JYurQxbv
3NW10aNX7sA5aBNXaY2D4KSZWId0AuC3cT9dNoTOGP6Op8walhuBye270Lb8Ogzto4Q04k3f6Vu9
h+fHm+FwSwBYI9nCnjtdvzYLG8RGWqykUXZQFiS48wYUNbjEaWN7XxwQTyDakoAjAnw8NRXNZR+B
ILb8LABE44Dc9yt1eGNbLK6HARFGkDgkq0NUdmoF+Ku8tLNp+ZHVFF7rKLXbDLJ2Y0nN26MkTPGU
JhlJ2/MZAFbVQiOeqpFUP64C2mZ53kNgMrloqSvuW52+MAUShtuc62/94CxyAmyhB+Yv0fS7AlgI
iPTYHu20GjeutvMDLRBWSBAQM1ONXYfssQHKcDEnC2BX2d3ESmEf5Dwd3ckpVLqQtC1Bqgv2ABED
5gQGCJxsnVsJIk0tQBfZPjxz8m0pB+muzpZ2X2jt4CrmuOXyL9kj2uRQoXpgAx893R9FShOsmnS4
DyuRn3pK3e95t9XtuwB6sR9yUCbqxkvswhGjOwHwJoA90T+0OmLh2DVpL1W2jwQupHrlWKK1oFne
XM1v5HwRm19Q6hIcEGqiGLsanNWVHfgxzfaXYrFvI3hSPEpAk1foxZZixYXTTNaQgyxCIBECns5j
6tSa2XHp+NpAlrZr2tSbGmnc2PeXVuuVlZf7+1WpRVPoZ+/m1vY5GoAvHXWm5jcPn9D97fwpN7dI
Ty7aAzgv9A9I1K7BASPh20w1l7UqF6Qxi9J5P5vTvAunsjjoeiK/PcfCipEwpdOcqOcstSjZg0WO
r7R9awjCvdU6/cEEkEeVa9rq8xArchpdkAQWRIPc1WSBnZX/7Y2kJSAomMtGVt2uojCV6uzINIfm
cRk12a9sqs81PQSekTTqn9dd2IUYXkiccHVSOdehLFjtmK5EHhquB9sfrUSv/FgJ059OvfS6B4mg
lbm5arbl01ynzXi0GxWpamfS2o9wWLS3FSkyqs1QGm7pjV0IJ/AFIDzpQAFTtX6WFc2c9M2kWeSd
jLnagRdQ7pMmsL73fd2OLmVnB2Ijbeh/KbVBCfj6pFw6RVS5aEEhxUaP3yr+zAU0unYIeM1Gar0p
M2OXBl/p5rqVSx6IzaWBG6NpkQ84PatRaOlTLFF2sNJ6fkDEOtknA/T/9lT9uG7pQkAt2qa5qV56
iXgvnJrqOFILCR7bB/IwPEK6AUGFQp3DhEg0M7/qRZugUOGE440s89h2lJFqbydtFZEuzKvQCLJF
TY8HxVmUpsUarS+z4xdOlD5AFj3shrl4MzQf1g0IWjSqVUKrYu3ZG1NP1bFRHD8okjh4yY6Awp7t
7o2MN8KvC2A6LRZUGUS66XRWozwUuIow8GkygNM6ayWt9pqsST9nWWDGt2OS1fea0slbyfsL/hBa
bxhF4S7lkl7fzjN0LWibZ+zPLFXedcz27WRF4b0eNp1bzLZ5/A/2j8AbAu1jVqk7n47UKlVixFQh
S6Jrw9fUDqp7eBdtaiTUDqIxmPZGTIxKI6pzbNMkP4xKt7V5Lg2a8gH7h8Z92CtXsz3pHaqOMVWs
vjHSrxOMdM4R0anE2VUFipN7/seS7q8P/MIRJQSHyICCu+ASXzkC0h6jljtcdHZn9W6zRDHCP051
SJq5/A9MYYvUjXDDRMmnU6wZc1/0RsQdB5DhOYsdHVaFcjF2UW6E9cZz6YJ7Bav6v8bEQX11gcsy
gsnGzCvG7BEXdCWi8K/9krU3E/CxYhctofIE2MO2diUI4cm/PquX3ADPDVHYhzAKUrFT6yq1R92Z
JduX1LF8iPV0fEengLoRMl9aO95QwtEgsMIanlqRU+KJqp9xr7PR7HUtDt1pNvV9VFfBxnReGhCZ
UkrIAEXPu2b0CMULOSPqCvqkvkmDJfbsQiv/AytAMMXrWhRyz0ABXUKPXZGafpTl0RHeqdJb4rra
2IdrQr0XrybKgoTFML6TPj+dNxLYE1RXuemXdQazdKC0H2ZNgvZx0Mnp6anpVsEcHSsVjby2CuSd
RKvbO8BjFC11CKllaVRQS6mbhzwJhZJlYmysrNgfq5CJrCO7R7zBYQVZfcNgEKFiREMqsh6o2JR5
BknEXi4ieT8phr0x7Rcvz9fmVoeFXkp4q8LQ9KthUL4Hna79yVEd8kNfNqPp5o2e+kkVlZ9oFNCr
W8Azg753gqXegoVc2tF0F+HMRJGYqOh0ZUpdhYHDHExfGpPuixMpsQt+K3xMjWKL9O/SjrYJSilT
0YsCEuPUFCsfmSgSW7R1SpoLqmTxwgjM43VHcMmlk+iHMI6lRFtnZQUY9RjbuBk/imbrJmpt1dMA
a5HmKIunWh+ijXrNhY2jsQFQHOEhoZwliGl6q7rKCUzC+qW/CwaIEpollx6YAVRbDKMAv9r+B46d
0jesY5BX0xm5fiypqROEtoRRrcsChMgq1RtHyfDV3og3QNQX5pMeBIAzonbC4V3v1GgZILqIWLW4
clwEL1GxrMrwGNlt6tLE13nX1+/Chjyxt3KxmdwvyZAklh+acew2sao+WGU78UKok40746IpqhkI
UNAcQwh5uiGrycp68Lamn1dJvguBvD6iyTs+l2awMahLk8hlL7pzQYkTnZ9aQo6+rQF2hTdjGQ8I
Mo2I0bZ2d7eMduImwK83givxzVfeDLUd0XUJMYNoJz21N8S5pC1aF95ojWVlN10wFM9JoSilm5ba
+M02JyfbkxGywx1lfvWuS4fk5vo6XjjtpDZAZwiVCHzL6kKGkFbm/rXDm75qlb1R8fjjDqo3TvuF
oAPXRTcy1B0CC7LaLQZ8vlldayFBRocMTxUN96a9wJfdmOa7MOhKx2OGunBndU744foI11Q/4lYT
xRLidSICUnJi1V9FPB3v+VyaiugmskqnJhIAd001KLf1d307AjFW6pL84FTxmoTHBVLxWyMbqHQO
Ul6Vnhr0+rGZEGY/CCaGZVfbidUfR8m2U8+wqwaOBEUgla1Rr7daCC5NnEFPDXMn/l3nj3pQ5Fpl
OAAjSONGMBNJ1iHoo+gpi5fu1pEBK9lpK++RS7b31+ft0rHjEqDSJIBdZ9XEwCqDzO4mCYUJefSc
flGPQW5MXlpO48YmvHQOgO8IjgSiqPM3BocOGYslvin6KHWONYiPxQXpnHXfzEBTv9mDpnydJB0E
Shzp9rtU4QW00T97abjwg6niPUcJcV3p0jKna/S4j25sZYr3jt0E+9kKf7RztMXJeuEqAjXAUwbF
N9FhuDr1SZqEsj7HAGucqjd3URzSJhX3UrO4UQ44cjeYTjfuY6DmW9zaFxwc+R4eUGQ3BARsZVod
yYtqQyv5Gvnr/j4f7KTeNUPJm7/kZx9aPerrjZvpwsRCOygAS9T1QUusch1TFKuVk6SSD0b6OUOy
5RmtiOe8s7ekuC7NK7NJACjYDs82bGYZvaQgE+n/X9LObEduXFnXTyRA83CrnLMGD2277L4R2qvd
kqiRmqWn3598bqqUQgrlg73QaCzvZSapIBmM+Ic0rXBWVJWM1wxczqvsnQ5xWKAFOaiJItt6k6/N
EDYjzwA+J52HxbUxqlrTNmlP8zltIneflEqu+nD5BDaxQzVtpMArRwJYQb4eusyzBNViPZ1WSblK
aDdXQ6mHJ69xoKO6I+Kc50JYVYHmlmv/ipw0/CtXwnp8/1E+U3FZaN7F9HUWIZQoXcR2dQMAGrry
VfMy+DyhU4+YjZFmDI8tTN7ibLqiqC5y6jvl2/1jaeWsmLVpqN7Tc2cPLaaPAFGhjZWILiLrnO5f
+BRNdC2Iv24/6T3EhxL58xz6Q4JSFh5sFW6zXl3+QWF/hvsDg8CV6RaKBxBOjkkJnEkZ6vAhdVvh
u2kLVcgJs40NtMIJd02XhvBMcSCyl8/ZInfTZFIc5VxJWwmfvBID+yPyJRFecqNhXgqnKCEgtkqN
NkJkq1n94mWhGHaqHqbOUXZZJU4OfMmrNShK+9Aryvg8tPR3NkJzbSPwZTjauHBvXykWpp+qV4UK
aOq+tZDHS8K/la6rzF2QVCgZ3Y+EtcOMIKT1zGHKx1hsuyzBOjVIAChGuc3DyJIFWuxuNBmX0CjD
f2L2z3i8P+RKtsSNCFhcn82Yboqp5DjoHSD1cTFHLTvWpVMcp97WD/dH+W05sMgLSVRsT/UAfM1l
8LcZS+JO8VC4FhkLEprZvzJMtPihtnA79St9SgY/NvTQu46Nlw+nVnUm5VK0vQW7BfCWuIS6kYoX
aZoRxieoZPcPQd61z1Ef282uMbrS2o0Tzn0QOex2vOrCKavPMa91+5dCFtb4fVYOZDVQILZ0Wlbo
DTA82TSgdOkG32zf3tSGBIBrfFG81PAumj05A2UEoC6+HEcvfGqFWlY7PUBRZddONSucWWatHw1D
SZ9LL4H6dn+1174ptSL2MqKlPNPmoH6VHtqaUqu9YccXzQnKSyztchelwPnuj7KyNchrwCeDWaeX
tXzvSqm7XWW78SVzLHFVSYc/Js1Unpw4137cH2p1QsAb+A/W0zfZ1JSJKq4mllgPw+E0ALzYadAP
N5Zt5bad/262OXQZMsRFjKaqTFSqlvGlacF1K04l8WKtABMUJXyx0tSbp1CLytOfzI1FxPWV9+fy
LZhOnZHLhg2oh1r42+9dEXvsvtONNVy5ZMF2ztwCVCegNMx//ioogt6tCztMxSUJI55EzJEiZYwa
celnSR4MJy9w4/KZqn/3FdUV8X5ANO8dJohHKt7bN3XSUE7lYCbotZhjxbMM4/udzGT5nFdqcM6b
JjrfX9eVs5SpojUESYTiyPJWR/MhLKmkRpfMasRxAhZ8NqfS2MdjNL6og9gSTlgZj3omYsCADGjs
Lk84UF0OJAQZXrKkLg9pJCy/F3F+QrlpOKsy/4ObCcVf6LzYYAMTWrb1HKNHgjcow8vYVeBBmrQ8
jhzlR+ijW+SUlZ3OUNyAiO/PqnKLa4mjW/SRTMJLbcceQDlbf5BqqV1K9MQu97/a6lCUawnVGYiy
fEmgc6qlhc7rsOthm06iTh8CGbpXJWv7DcrNynZHDZOaIOiC2Q1+/vNXG2IqtKzv2iS6YB8+5g9d
HRiVX/IgNPalnGAYjxHOp9+RwJ+il/uzXEHh0WUDV0ZTlpzvJjg1K5G6RXf6UkxoPZ0AkUDkHFyv
+LeOGv0hGUg8j+0kA2NP03xEohfsm3107DhKd7Zo2xGnjdJ86eqZgy3b1nlsbf6Lg22J+DlULTP6
dv8nr30YIPb4yrGpAAotYiCBmwSqpfPOvbTCXQhx70wVKL3y8tkS/VurUVPgQCdrbuHfsocUEzgE
TV1vhjHrz3ElTRLhoj90eljsMhlFhz6rh4MM4ngvq0jdySbeki1eOS5RP6FrTurHjbBs69S121dC
rea+a9n9VxRDd0Ujw9wHyIzuRjPuP7tW9isQstuIjZW7jtfe7CWNlOMsBroIy8gqULGl4Zt0QXNG
GsT+6Az9lurIGlKCjAXHQ4zawSkt61fDWLbGgOg9GCwzySHZKyZGxnHTYoqbGdUPYDDipcmU7sVq
Ov4f8MzOeWtGRVEclSlK7JPTTF60kY2uHKIU7aCgY4RKmC0xaKmW1hGde7CyVZU8xU44/Wd74YQk
0hj55RiU3+9H9cpXBobGQrMAKC3f4AV7J0T6hV5XX9F38ez/HC3+EFX2kwztl0oz/ily4Cr3x1w5
d2biqcM9DCb45rVb95ACqmQAgBwaxY86yMad6iIkGA4OZdqp/FdNbHPjrFvZvWxdHhZs3JmSNz9B
X511tpFFDakvZAtP/KDS1OxqhKcQ1Jmq/f3ZzX/TItEnFZzB3DS3aRUswteuLBsJZ5PGdmx2mHY2
OrJLtS3KwZeS3eYXdmN1+yLS5E+cpGs837JKeT8cjjyc1eWT0j5bHlZFlSpdLCkoaKWiZ76TqPZz
7VgBxCC7kcX7E2Gaz7xsGBOu1zIRtuoBSKtJsaSP2xQkShF+q6xI7GKjk38ysVdDzYfHq+/YxUoX
DlmHAVot8pNslR9GKfCQ0pL+D3YiBR3IcogfwXFc3I4Z2hC6CLBaa7NBuZR6pD5OFYeDOxbNzh1q
83Q/btYiFDIlZ5E3w1yX6VqJRx7UYRmcDTVBBA/pZbU96HWT/TK0Sd9CaK7twdnGloIhPe6b3lmc
q1KtGxuuh23VoY/9WSaecQu3kr0+jiUFFqHjYYX4RLzVkl6bKGk44GQO+bkd+fYTesZg9xGqJefJ
Fd1hdnh4zotM3RmFKQ/vX1MqeLSVHUBeN5gsBVO30Y3gPckinI4tfdZdbYbqWWvdrQrw2qzAB1Mh
ARcKWmmx7ZuoU0sA6s45Kfr0Y4YJOXtvdHbdVMotBsfaETMbKoOIot16k2n3jpcnk0pjsDRb56NE
MeHSBqb6CWg+ogFa09dPPLPqC8TS/kdPa2brfb12a4CltFDQIke56SeHWEdPfWbxMIxw173oMsjb
40TZ5JeahsF/ErXpeh/2qfFCtpBu4fnWltr7rVtBYZ9fsAwgeni0HTzn7GRj9qHJ7OFYujV6/WDI
X94fQJQfgfHAcQSBO/+UV8eNU8gotmj4nou2C46VMKa97OLkqtb6H2C04VJSv2cgvunyyDb0kbeV
wlC1506PpW2gFAPIbRdJMfhdUm0F7EoQsXgzmAYc2G1zJLRE3saT655n9G8N9suavkpQjBWVqCL8
MVoJt1eVo6nEI6K4jnod/7q/uCuJHqAErmRO2Zn5tNgyY9hUk1EAHNJLy9lVdZPuO5TtD/dHWYkW
eoX0KUFYQHdattsMFxlEPQKu3Q6uc+ylGcEi0IeTqBJ7I7H5nZou7n7SdrTBoA+sSE9EmdsWVut5
565Vk+5s9XFi5H5Db+MnomG996KVaYBLQ9um1a9QaazHaTDjZ60MjPLbZCLGczC70umfe/SKhmPf
yDH9pvSdU12SZnQ0BJ2KMHvKtCj7qyjpu/gQgqZnu6tbZTf2VTI9dqWm/kUDuKkOCtLh7Wkag/Ff
T5TobMRBrRtHvR/lvgUTmu/6sYniS5Ei7j+XnTWknKAYR9exD/zKS73vmtOPwyeE+bx6pxuxqZ3z
uE7/0qYaN4ka0ni312uv+K82W7zswTGWzU5kuY7GnR03/yiF1ANU0lpCyZV19NlO3HHwSzsx80va
dLKjz2CWMZg/Dx8LtRUNACSVNtlBy0pr8t3SNZ+FN4rkBY08Q92IjZVsG24fj212AQG43N5j1U2i
nfccVS1l1/eivCiGQAgrt6YLVl72+xMlxpuBToga3aqEYAUVBlYPPdXqVedTgfPGtSkBXnWqt7G3
1qKeMxAKFRYbqBvMf/7q4Go6FF5Qmg0vkWUmxdFp8zDcaUno1kc9FvkWAnElneDmm40VZr9NemZv
hxslYAfezsq5BRh05HoMv1jjUPsC+ea9ME1zT+W439huq3Pkb53FZME2LXe2tCu8WlTY93nX1xc+
XvCMhpb9AaLzO03WZ7wBb0UK97NoIo26xeO/dgZz7OuKvgSAlY6OkB5StLCq2Ea1pxLuHn/qwtzF
qWpeoVshxiYix5Dn9x9l4I7mliuU45t7H2p6BlGCamEZ9eFX0LL5zpwq91um6PVGpP6+RJdHGVFK
7RzELNjkxYyzuHKMBnXtc0UiOP7VennxN/1Qp/TLNDajY5pO/Xhs9SBPH6ZYEY9hQwPNF21if0/Q
43/O0tJrLkZqKfke0TSb7q0FogkKkmKKT3Foe/kOJy0n9pWorb7KNE/cXV83KupjTaJku5zeyD9g
N8Q3UtVcOULG1q44EKWR3yNw8lCFQfwHbLNZbN6bTSSAZS7jeKAmp2i2rqB6k31NEsM7laONBLM6
vNMpcI6oWYODcZDa5gqed9SbDSp0D8EGdkzSpKjbZ5y9RRlvfMa1ShKlZlqNNGY4DZZPs6IsTa/K
TD5jbA6PsjCQxbBmLW9PY4lFbpo/S7j4h8FOvvddFCNYpG0cRSuHLD+BKhKg3RW1GK2lkJl7CtsU
NYCzYiZp7xdxOR0ACmlHLcnD98M+OPYo8HPZmzP6+u3S1pOd9GmN8kgCvN3Pgy7dmZ4Sn1qFu/f+
jlxJYSg9I1pEEXOuky12iZwGQ1itoZwtrHjOqHuN596rrA2g49ooPKxnQNesqrosCsW5xL+lD5Rz
HZojBioA4/UGDO/9uazGygySQ0iVkvrNm7BwldgdRgr4alA5Fw9K7DkfDPNDZ1P5trxh+o+etWr7
ZufZj0ZmTdEeBJj96f7PWLlKEFRxEcPjRKeGsbhKBq/P8P2JKesnQ3QeYZnuurYSB1JTlJ+9oT3R
NtyS+1sbdMYqAT8AWw4b423ISDpTmRn2dLmjEO11VQmuhlbjrYmKJ+YJufyst7LZqDCsZOCoxhCg
HASzqcfiCKhqGdvDgLBJGMXlNw1x0kPYSECKkxHvB6XKHgaI6rto4ObU8j9hYMx4E+yqeODcVm1U
NKpmbTb2JU3Op7wp873mlb8Cl0rjTLp991ahrgG4Axw6TLyb9pfQGq3U9To4R5Ojf3GMMZrpruPG
3r95mc4siFnAZQY68595K706VkddNrKhq3H2ytr9VHVV+aH19Hrfpq3zLDPDgYRXAkoEv/TuhwZD
QyqZtRxJFsjp3w6NkVkg8HNoz0MXtao/2ZH8uw6mafSd3Aq2KPK3u3WWDufxTUuKdi1tibfDhaNr
TpBs+7MY2rD3MytFxpGFL5rnyO1MZa+VFEJ3U14mI3zDMtX9VO9zcmrLEmIDz7Ky7DyQPXqW7J5Z
qOftjxGisdVQ5B1zz5GWTQDuZ4eQ1XgRsnW/u6pszWNYG05PU8niMXH/zFgZnoryfMGQHnGbLo7h
doqMrqfDfyZtMXZFQ2HJbya79vMk7h7rHFRnmabOVW+zl/ePDNF5fllyl980KzwckyiyVD0XQFCh
UVKmD2puysE3s7w/aVPoPlSVbPdAq4PL/aF/u6W8SdHQewLbSMJNi4h0ZREBKJThAeJZRMDkdNek
asxkP+aBvte7aDoNWq08lqI1fngjds+ZjOujwL/al3Y9zT3MykcNL/pfG+Rbqj83p+ksRMV1yD9A
DtlLf+7CgBgdCb07t/iif3NzJLDycnJOcBCmL5UXGV9bM+2/3l+OmzSD4hum8RQUGJEK3CIGpEIh
FzR+e+5Fi1yyEnjiMqqj+DKYeW8cKoR1840b8+Zenut9JuKpdGxmPv8y6tFz10VYdmcv591r6fF4
UCmDH+5PbHUUsEOIYXBZ3EDFaqfR4sKt2Vu8yH8aXpQ/N/oUblxGa6PwRuMWAi8w90je7mBppm5e
xRQtqt61TnU3FFjyeFudgrVRaNg72LdD/uPR/XaUeixxpEQE+ZyXhbIrc2HvRrdyNo6DW0QSHwZY
ziwZQXePsvXbYUpJpcJGa+Bs9o57avUirPZ5YGsfU8PhXx3RU2egAGI9T3FRfMSBs3D35KQGzOC0
Mfv9/S94E5qwN8CRoGJOQkNHYT6+Xl1KhQOH39HkNIsTJLpv5FRdECBXi8i3vUJXaHwP47/3x7xZ
6XlMymuzLiSYl5t6dFlEXQ0A7KyQnn5szaZ+zsqg34jN1ZlBloUJw73OhfR2ZphDWhZ6qxMpDLK9
hYmxomhj+Zn2rX7S4sjbovLfnPT0w9lq9NVI0siaFrs8HNDg5quP5yk1xcEDzvbo5JX4azCi0h+0
0DnpWiHPYROH7+0gziPTS+D/uGOoJb+dqh3TDAIFop4VRZZHMzPiT+ZIL8H2lGbLpXL+u96c7PNY
3Gd8vRkUu3wcugZczaZUpjPQZvNQBd742FR29FdfmdkW2/E2kWAwVO/gGZH8ksHM3/hVdA50CJGd
wxqnTxX5YvR69EA+6sbHrK86z+9MNMj8praa//WhZz67nTd8EIKK4EYOcRuxc4N27pqCvtVo2bz9
HW7YlB22J9NZl3r+EbJGczQVgVb0/Y1xu7Yaska88HWdf+rLYayWK3V0xunsutHgu86g7TMMyP3S
dbONc2htRq+HWuz7LmsKSzjsDmI5EH4oEdnYeVo4bD3ztwZaXESJpmeKTI3prGWK+SCqTh6yJN0C
eK2OgnfWzPf5zSh9+4EatR5HYKvT2UaI/oqgn3VC7v7bH3yeV4MsNvg49ClON5j8WK7gkMyLcdfN
7meJiMb9/99Q83xfBb4hY8qw9TwfTWk/JWGgXpFwCI8RStF/EgmvZrX4QHk+atZkdgSdNWgntJOy
ayh7fWMHrYU27SPKPJS02UaLtUswBzLtiZ2Mf/b4MdJHeWgcgeMzZI2NoW5jgScHIiOQSRHCuZFz
VxQRNbXZGedcSaK9GYFBMtt6i7x3O6F5lPlQomYOS3r+81dfaK65gprEbQAXbLnTx7Tf9cZQ/hW3
9A/uB8PtTQbkBs8sOBCAX28e48LU0yCJVeM8Qv72XRyjD+NUu4cmy+J9D5544+FwkyNTXEXcmH/Q
yYSTpb+dGhkctilthNOKl3Yn7NDk30UhUB8OyzA+iBSLbx8wrrpRSlpb0bnTgaYhX48K2dthC0jO
DkoX5hkoarQHa9jtUo12f6EY6sb2WltRqkkzIIRlpTj2dqg8HIVUMVo7yzSRl6hpk6+htKfHCf+V
X95I0XnjZJ830dtbE7QcaR/3GXfnjWC0hfxvXEbwV3tM3f5B3d6RV+jqUCqMMivQdMZlwTqlVYa7
IL2KS27qxf/uR9HK8s4dafI8EiJy9cVdGuh9nZZxjoRYoCl+6zlYVyaBdnBd8W6lN7o67A6Clvz2
tjU9jhF9thBiPyKr0Qlan72fWJvD/QmtfETIPWwKILZ0A5YFTkisVtZxGZBvSYfmooUYSGm1e6iv
5QlnEDxZ7w+4OFjoJXM1o75Clgx2iRLO26hxwDHk9MjSC7Uh99EKENxuzGjrhboyCiRuEgAwMECk
l/WKtGoxYa3TFMZRkj9jolntp8Ldoqku9vg8F/ILkm9aRvThbuZiyiQpAa9eTC1v/bRNtAOyHD+d
TptK3xxRz/FDsBwbK7jYBr9HBdLDs5QqOH2rRU7eNo0GT6RKL70V519w1qmvXYDtLMrJovD8IpEz
EbqNwb0jGmR8TFw6gn/yG+B1E5szC2MJHlUMcxxMc0gv6E+7ny2DlBGfLseXYSB2djxVT4riSd8e
RfY9Navy6/0gWlt4AIY0JCkH8GKe//zVvVGmNK+7oiouNMrR6Bx740fg2NInw2x2uqLnT9DbOPXe
PaqBKAACCCAN0BFahO7UV0PtjbK4TNDlPoWNqp+kPdTfanVwn0SZ/IpBkXy/P+ZKIBNfYA4c2nS3
9SetyNNmqrr84hXS+CALRfqRoqbn+6OshBQACi5gnWoTnIFFpQmtKSB+UskvaAe7f7tSiOTQyz4p
z2Q26HVlepgX+DKFwvaTwkOgpayDKv50/1fM6/fqfJ8DGyQezQneKjTils25vnG9FlPq4pIHQf09
MLv/jflo+Urc6l/uj7S2qr9hk+S5HOTLWzLSygm/xay4yCBojl4aWsfJGJLT/VFW58MZ9/uqoDg+
r/qrKI3qOKrMasovteDxTBO18gsjcHhrKe8EbP1eOrxJKIpAVZr9vN8OVVtWIXJ83C6OM+jfeiOF
09oq7N0n5Iyt+hLrRWdfQhGJck8p1creuTVMIFTcURwFPLnQYJsX/NVUO7PkrrCr7Bpldij2lt7W
+06D6+a7cZLxX5iJQEV3cv66v8SLcgFnrs52pOkAqRANYlt/Oy4OZ0ZZplN6BT5Pw1EvSa2wtP0A
YVrFM0vUx0626oc8zba8m5cfl5GRYaXmCAFeJydfZAJDlilcPVZ6zZt+2FthFO3rbkoPA0DkjZxu
+YKfZ8kXpvaNcTN95WUhuLZHGRVpVFypKJnSd2grHUpdG44CFmXoU02Rx9YuqH8roIH3xSBb+0F6
Rvvy7tWmHD1DW7j3AHQs5lwqVhymupJcvaCtniIFgzMAP+7eToJfiR7XX9D5GffDgIf8/YGX+3Ve
AMrMvEw5eck3F+FVJJMxlrabEF6690QB0nxqShEf7o+y9klRjqYrOdtZkDy/DaY8TKVQAzW56slQ
f9HUtj/q4Rg8mtaQ7+4PtTqhV0MtKgeWUnbOEBg4+wylvfe0Kd07ahtsjLKyOwDtAFWbCR6z1+Lb
CZVeH5V1k6fXpO+zf+KoDL/qaEee6BVNF1PkpAWNZuXYsttt/vX+DBeJ5e+YfT32IlZ0A9aWihDt
1cQB+mDknrOzJe4ZnB6aH7O2GyGyrAn/vwF5SfLimlO/pZ9tIQVqQEqRXN2xDSNfh0d9obrkvlhF
kRT7vp1w+qubqNqrI3LkfgOZ9dEKi+kJCkm2pey6FkvEIbhkEpS5zPd26YU58fUVT1wx/S11NAXc
+IkXDcx20+jbL+9f6xnDwzsMT08qbG8HSxV9IAObkuuolX+jrE6JQwT9vnereI+hcnG8P9zq3JD1
QVKAo56mwtvhvMiRWIGMyVWLvfIamWaN0A4NSVrr1kZRdi2CwSbx6JvVIeg1vR1Kj2TQ0/tLrkZl
lBgRekH0qVcKvKijVhv2sFumwgelFQx7UsXk/TEMeYaXym9B+ZvzDgwvtpXlDAeOJ/uYpPKXCnzi
YOll+0k4YkugcmVd4VbMnECKBgjHLSar9cgzkiyn1w4P0Y+e1Zr/ybCXPzC3QaXg3d+QY5Q7BTEv
ZCmXR7lroSPb2mV6bRxreKR3Yl0o3FqX1hqrjVNobVq8Vmg70eQibV5MK8dn0+ahy+GNn87zpPSI
8oRZ90UockucaeVYpSc5N0VmLQPKL2/DJcFBDGlPM7mmgyU+DlaMr8ZY/sF3wriXlaMDSot7OSEt
KGJbuqq41q2Mfox1I3c0e4ynrq2NjRRSX9kAAElnIxIbJgdEh7czAuWZCQwdxLVHewkHWVE61aHo
OUqOQ5YCuzWqTLQ7qw1j/FByx/4Z5KaWghs21L+bqe2TPYy2MTnQS0u+1NnA/yRqejs9wHyrPb9K
Q/69sUYcGrMevKqTZa44jLiMYVcDRa7beTgmxnvwHAR8WGTGLxlVvTiqVlC3fty4wVYTcSVgeAiA
Z8N9jO7ecn27Kmq9IcvFNTEpdJdDOh48Os4forr/eH8XrK0uSlrwZGbePf+2WF03CWocuuOrVevx
DvyBenJByp2azCp22JNkO6MNB1+tza2m7xz0r986ZDTUJvioeB9D0FnOsXWaKsj0QlzNTmQHwXr4
FBP6k2jCBniy2m3MdGVnwCWBKIZmGJKGy5mGESKQSqFE19Y2w0NRBNN3VBy8jXR87cuRjwN5AmhF
hriI1gx3zSkgMbsGE4ZcotP7z0pfgehSy63Mf20oeI1gH6kcA99afjpcuawQWY9rX6FmI+OwOooY
imPSd+HhfpTMed/yW83vDBJ+5OcpWy2iZGz7UdWD+EpLUulPdmPI77oSaukOR1/aaIPIPnVWVYbv
Pzg5m4EczR1ucqnFaSZ7DRk04TLurNiNrffwIwuG5zZw5Of7M1xdzLlZhs4FzP6b3ClVkJ+wrPjq
KCGy1nqIdEGA0uyoFVtJ9lrgzyEIAhFt4JvDs+lbV7rJGF+jccx2tiuzf9IA+2LLC8dHR2KMe39q
S2GWOS+cqUwkRtRrCZfl9QNOKMxTL7k6fWR9N8Zcf5FOknxSqXW+WGUWfRmwHkalzKmizg/1QP+v
UMT0lztFuQplwVHGHflOWu6dTuaXwSuQe3frKL32YZM1x1Y43T+dVbvlvvHkQIFksGQG0aKwHky8
tpuNqFjWan7PhxI4EDiQcOB+30Yjd0VnusEgrnnrdle2QfZvybv3Z+HQFwQvbuJyG1b6sJ+oHX41
UMWYNi6ltbNkLkYh4AOHmfrb219QW+6AdIgjrtNkFS+GHWq7IgmHDWGitV0H6gnsJF/OpeD5dhQ9
SJrOwvr6qlRj7usirk+QGL96qFWePR3bc8+L9fP9YFnbBxCWqLPBGic7WpxfEylTHeCyfu0c5afw
pPZU0pc862nTPt0faW0bzEimOQWjnbdMbKeQAgUJV3JVJlX521VM7R+jThPsTfOpeAS64mxMbT4P
l4cYjSjKFRz+sLMXyxl5Xc4VmImrE4GZZEuMmN8pzb5UXNNXy775ZtTKeEhBGe7vT/X2QxogKigW
G1CmeKEsRq6NGreOgpMa0eH0gGk78HBYWwdXgqgb2tZFJsWKNqLndroM+rv1RuWUAFp+SUkGI6hX
XpWgyc+6Yv7sISXt0inUd9gAWR/wt7f2utcVGwDV31jEtwvNyOxMlG7QFLm5LdzRMiqktLjZizL5
rnRmik5KPE0YT9lGfACfEZ5CyGnxsWk8pefcsbxvQV0XzzIfMY6vSWH1Xd2lgPXvf4ilJAJHIT+N
ngsLQ6/npowSSjTqeBTyngG28M2RyIv5Vp3Gwd7SuvyXZufIcSWgrz/UY5P/zMKJhMhE+OVHYhbd
5CMZmG35wM9f/2a5qPgCngJYSkXt7TbXCgDSaUsyrWZtczY6YR5tzBg3boHbjU1ZAfjJDIdmAyzr
hE4ODayj/0rlKsMEW0ncaAfPRdH91sTMeWO0teDjCWdhO0sDneV+O6dWy2K3xZD8mkSx8pCllup7
ajoceEyqJ+wq4NWEhfmA8Nk71Yt/f+EZLAzje1brchZhL0c3a+tW57nQmyq8qQp2nuQaUzTq9/ej
aW2S1AFpg4D1BvS2+HDSqFHzy+ZcL4wyVM8KK97lgaeYezdV8sEfx8D9JoO6fBCT4W1pc92enzQq
SFdoc1MbvcmfQ4FlmMkXvEpjrHcjzeBPTuhE/lT04mTqSbRx5/2GZC3jFCQE1W1Y2YDuFtONbW+M
ZdFF17ozxFOsN32x64oyR3ktr4AQzAz7io9b5fWOViPNpzRwwn+cBD+Cg+O2Q3ERST1Wn9Uwb43H
yXCVFC+GuH/ujKlxX7q4V5oDNTORPQGgLzgV2yAzUNjOYMDhLzYEp2aCcOrXwah5+8isNXEcpFcb
h6xTo+lqmEFe+5QqWsOf4F4+9dhVNn41BUCBufWChyzpimhXuJP9YvOzQl+NZK77ZlqYT0GJt8Au
M6euRK+5KT6nTizsfT8oRnGg+ZTFiG+nk+c7aUXNLORe7HxcEzvr1JjGpO86YKcKkwZwuStLSCx+
147GsLNGu/tpKZTs9r01OONJqbqUTR6jV77L60kpdrrVVJ3P/ZP3+wnZgsSPhw72LsawnY5RR2C7
R72NI81PSzUb2L8Ryu2KyIb22NIek2fyOONrlpcqAqmJGpR7OXTqR7XqoZ+1gd1F+6npNePz/S2w
EoQ8C+gvz2WAGYj5dp8PZZjbOAOzz0vp+ZnaZLtR9hBa+d3/2qHTfbk/3spNSquZJj2nCsgSY9FQ
yrRiahQZi2tatLoC6ekxs50o9QM1NP7tcrX+jDpsuXGTrh2dADKhQCFthorbIvBbunJczxLSsAiN
PbWr8KCQA59kj+Pz/fmtDmVDHuTQBCS4fBTDo7agzKTRNfSm7MgpXe1CHHsf6kLdWMmVL4dqGo8Q
F3oeN8N8K73qV1nT6GD13cVX1Sstw28rW3zmpWWfmsFtflpS3ZJ8mv/C5fFBLZ4eHUDv2xYOgtZd
D38yvo4ZbBFfCUIJK1DhvNg4ltdmBiCHQjgaI9So5mP71cxUG5mssTTj66SKatcHeAC3mmx8yo4d
L5hx2HiOrH0z+m9AZilyk1sswmMITD0aXDu+GirSiP1QyX2RdPXnttp8h68OBQGFpyPUA0pDb6cW
cpt22EaIq6223UNY8YjUSqM+wCEz/yASSRN45BjQcMHFvB0KOB8yxGJgFfPcPCh1YgJtiKpDZCZb
ycLarOZKFxJouB/RpXk7VGPbM7Y5mSNjsN2d0g/iLHU9CHhkZu9UgJzzA42q/Sy9CqEGnNjbwYDN
j2mm2pxYhpvsjMlzWz+TSuuLxi1Pzdimz9QxjI0YuX2y0jOkJmTMhC3sTRfnVpkWGeUE8qEMNYSf
tKXkAet46fqVNUzZge4F6NnG7kzhz7X4r6HSepvJ77yOix0ISAcuHpLs84FtvJ26o1bcO9yfVyS+
0YJHk1J5Vrw+RBoskukjYl9u9jk0Da3yRyxLkJhHSv5rpiLNuxsxHNyC8axsVB0UD0+TucBLE/vt
7xm0TO/suIiv7lDYF6ofk1+JQvetqEoOdhNMx/uH60qDDNWaWUacIFtBj3rcTPCUSZkiXeh+M3rD
WbaT62OG4uwTSyZn2ylAvodTeEimSVBsboPr5E5i40ZZOQvBXFD8xDOYFG4JY9U6S40zl2tTpClG
04EVf/IyM/iT+VJGpnlE2xz4zGJjVbQ7a8tLk6twm+6oupl3NGVkIjY9WQ915+YX9CzbXcM7aFdZ
8DLDWtP3JgX2jdxxZYfjb0pZjQ4IP2U53zQwi8LpkZAdxiHco/nDYWIl087W461q1+pHnulRIOwB
2d2cJhmUkDhLjPhqBhJytFrUrrXvVb36lxyx/NAVrvhaxK11tqLxsQ+wl6upiF3qqK4v9+NtNVnx
fqsG8xjhbljEt44pkTOVzNpCvJ4ULO0e6G61H+02bk88xqtvVB0QHHz3sEjBQETnOkJCYVkeC5uG
Ch0V1YuWD3bgFzDVtJ0R6fmxgomR7zJM6VWYcW69RVJcmbDNOQ6ukWuDv2vx9iqdsLYxdPEuptWg
kVHmgLZ6ZzgpZlw8CMQ3j+WURxtH68peAnz42+t7Rmovp2tMMVryOYPGWhEewchgPtJR47i/qCsR
7KJOBEUdcdvbSjRK4DiqWYVzEZpT7hUpwn1lGse6V4P3nw3g0ChDcxZRHFumE//H2Xkt2YlkbfuK
iMCbU9imKJVUKvnWCSG1Wpgk8f7qvwf9JyqKfxM1Y/pEM8oNZK5c5jU4cyW2ROU8rEBd+JPR6O+7
ODsyG9tB1CDMztNQk9Dpe1Ght1ludZ0e22GNpCyg865WPmQoLpMxjXGq+Etf2eZbtUKW+WJoVV35
TtKW8UNNYyc7v/rl8umIUKvMLZt2s2+U2Y6cSO3i+4hi8YJRuf15FA5Ocs4yHnQdd57bJFPTV0IX
DU6ceZ4fSrLevCgSRQntwlkeCmyvZu45TfvZ6nKpg0zz6u5cVUv0EUtyQwRF1g6PuGwYv24/8/4P
IVvkQlr51NuHdushGXoi9H2JOfyphGgWNA3QBZ9GWXSC6aBd2qSaAz3V55NMJ93XI9P+7/aveLmt
eRtIOdHtJV1+cXiAclpVNVRK2KsVjln8Hn8irAS1ZR1RhXYfmI1GhOAGZsttekJVKc0EnKUSilUb
NDDiGquJFDzg4OegJ+7wGda7a5moSuY70WDhHm7FzX3duPqRD8LOJQGXj+elMQp4Fgbl813Acp7o
LCtmdtaCnhfIf3/MErTaIScM/2YKMh6MnswPc97MYV86cjkLpTUNv0BxaDiILS+Tw+c/ZvtiNJXi
eZnje71Qiw8JzBfhj9rsPNRZNQb5rLlnRP7QLnXj9/hozgcBZ/fD0A1dZQvQUwIS+fxl1G1l9MOc
JPcZJdqJ/qHAlLMZjZ9TNJP65aLy3s1DGV1i2DIfHHQ57nkXSnEQBV4Gcvg8qBpgF0hx84Lbk5ls
xtju43thOfDcLXtWgiVP2/5gnZdpJ383ZfyKW2S0sv32Zed4CZZ/8X1rTgrw9AxcplWi7meh4INQ
hfL0+jOGsjY38mofCW/j+etNjHUneRPRTVbKqZ2q6dosQ+/PiO8ccJb2jrMFT34VoViP2ibjKFyE
PNyRmJJZ0BZihnqn2F3K722hmkcSjbtrgckEKWgQQMzNrnEyq5BFIeJ7mEutb+WAIi1w4GDLrKNx
2+5S4HppPJJNUbs9f4NYSDralNhKOORq8oRJjPlZ2uPwrpTS+3b7Y+1tQq5FBqVrek47/vlSbaTU
S2Fn8X1tDkjVVZFycUQuDzJzd28Z2mV0lVAm56k2N54hYySKxjkKvbSf0ouTmmr3FtV6LX7fWVr/
NW1ErgXSWZg+D8jg/UhjBgPXIY4KESSlV1oBFwTOGp3nZZ8kDIjsEg/0iv26m9VfU8PVidD5VLZB
6UB6D2ynyzEEI7NYTsMy07lsEzv+nZoZgDzuoghQjIEIfICwrjOcVoB25y+OlSYrk8j9XTQDsgvI
T07voUJNkU+HKJ8e66hkO6vuVHTB6OkFNWPWOPjroYdhBkOCKSNXam5cepMK+GzRm2lOQzdN3pma
Xwy+O4Eleqvqi/s508QkH+YWTS0G/119ns3MkqdWaOZd7hQSfIgD+eluEbbx3c5NLfIR5Yyjs5gG
uVydHA7bWevKvnqs1Cp3H0j35zvcJArhK3gzvjOUEkz0PCr9l8bNZRQmRtP8orxFKEVRK/F2lVYZ
/W6UDYomatb1505VeuccRWmP45SM69Jv1Tb+SMEkC9B+qY7EhO6NqV+g5VUBk2nom6WKWf6g958e
GWHtnAPQQOvQFHo2HdBN7hKljIP1pARXYo6ocODPt/h5DORjodt8xNBe/7Ln3QJqYeAyDlc1bEFv
/TF/tdGipimNGMGEe8+Grsc8YfKXNIW+t6jdGYmDUyHz9KStPk63j+DLKgLkDB2ItZcGa3AbWNAy
6CFlucm9qQrxJRsa5euojZkbUGR14SQFd3FXoc54e9mdW1hHS+8P5QyQ+VbcxjWSqK/FKg2ZlO2j
y0u5K4zucTTd5U3mmf8y1lRw1BtoxJeHdmM7M1PaeatzBhcEwXsbdzxr0UzZ9ek9giWodhflUF3n
hDaQ33fwd9vGHMp7o4301q/1RX4HZ9S/h+JFMWkPmkAYoDGuadKPd7ffys6Wo1OxDppc7q8XAGpH
xnJJGxXUVGkncG2RtANtN50mhmIHadDed8eQmKBLFcC1stlw6YJf7JI1yb0rU/s+y5Y+yD35n2pg
ypshOXpmZnw0md97PELwqmUO/w9W4/NNnmSzzEc34m72Kv1CANHCqDGUh0zR+oOYv7cUIq0UkVTn
TGA3aYDogJ+RYLGtNcatFrOf09Bow2USxXy9/dF2MhzqYSbJrEcdvn2T0ei5gFNMLrFsjgwfMfj4
YezLoWPsnnXXtMAf+OD07CzJOHKdRyIJz0xhc2/GZeoVve3G94moknPGyP8T86f44iV1Q2ttUg4y
nZ3Nsg55GV7gIfGytVVmxkgHQ4nvU0/niu6nj0WTl9/BZdvBQpj0rRH+6MFD7i6KGDQFzIo72ibK
OXBwx548ase0xl190O1HZS4onqc2D+bY7bDjrJoD7stOqkCZQq8anhY6WPYmz7Ibj7TOJqebYDi5
fkxL0gkiDoRz8HR7n3DNRshRqUmBwT0/C1qMeVBn48pltIv0GWgkgZGhGqNMzXwt01w5396luw+G
RybxZfWB2bKnIxHJzMGqM2xEU3133KIPXGEdbZSdY0eaT+edaRpdse2xU1IEcB3hKmGOGdJ1xLQ+
KJfCDdqysV5/7JgQws+x2ZSU9JsTPk+z1+ceS5mYmLwdFQgf0vC+ZVntnksPqPHt97f3vf5abktZ
zMAw28yHqd1XEZoksbTrjPDOyUpy/Qw67ahdv/cmAaOt5HOa/84WxdQZSTs70eSFs7mMvq715X0S
T2bQD0r3/vaj7S0FKHn1sQLHQXX8fCvOFTQOrTG9sJ3F+ixldWdWE2+xT4aDXfhnkLXJczjKKwCN
+e7LPkzbcLaEkzgh+6O4s6ex7S92FMWfURjGi1OUObxi0XjinHtW9qsx+2ZEnhWEjd/2MyfSNGZ3
uesKY5Z+TvFsf1RTb+k+Oe1kdmczi8F26ox/6pMsF9V6n2ChdXULYX3NzK4cAwtszpskL+yPTrlY
X7vMJXe3bUxA39GUc6IL13z5q0L4fggiDDPfRtRC8U+XxHP24X1UBWABgGXBhJ9BenLAsCP9hBIo
5h8mEHnfA1fh/myXoVPPCZjh72nfdLOfW6Nqhm5TqGMQperwTaC111+hkltf6MdxSVGh5NnJSBIq
IUWLhT9gmQn2YHay35LWOZOj2999J+ekDcG/1/qVi2TdF3/lnIttZ3Za1UqY6MJ+k48CvxptUs/r
gIjig6JZASTyX67a5cHZ3dlxNF1hDuFUiV/TNky0GgmUWiOZ0ERWeRn5X5zyBPs56LfTh9sPuddv
WWEEpLhI47Lees389ZTIHnXgzAwlVBbHvkP0fIIipqBhuKTsQCWfFZ/LawyaxDYfzcL40Wt5/eqm
BJL04NMZT6D5DE/z+W9A20n2VgEkUWIwH9jAeAMkUZdPRofC+u3nfRnnQY2vqQHTXUrd7auV0iyc
2GZUPTIYwvYS5y/kMvrfr1/FRQUYqS4m4y+6LGjP5GCRSN+nytUeynk0Q1MR+hHmS3sZdbHRxEgW
8AlqtQDvn7+4bqpL0YOzAq3n9k/IcQ0/xDAtdoCEPFIjQKxpoauO2z1SzXafc1TDrnMKLTZdNPsH
5NX032xsPMDKavJpbicVUSrV/nz7ZfxBbzwParRZGTnhpkhy+6K/Sbsm191iTO6HJW7vcdgtZl/t
E/l7UNz4jrKiMH0dauDDXMQDda9cPslFjOcqU5yTNTjqZXB6+3FI7CW8/dNeHrR1WoNkO6hfZhzW
5pJMeqzm3MyI75k1DNfclM2dFXVWUNhafnr9UrAGgPziUQTDZZM5uYrLGAxz4/tO6dWTijrFFV34
6Jwb4lDTY2eTA0eHicE1ApZzO+DHjB4sdkc+GkP6/jHQQpV+SZtRXCOjH3/YVoI5Z0/xGvu1FfWP
wF+GwQft0/2waWt0D12sztfJbAcTSBjdntO0ePrPCoiX9ZigldZgzzUv0yWJ1Y7WHr4Dwq8Ho/0U
5zL96jZyTHyDMe/drE9ZfsriSFtbL+X03bMA455Uq+/fVysW+2TYS0X/R9FqGUg5iSTAHaGyIE+p
xo+OGQzt37y0MJ/mDvk9jWXi+l1txzYDCRRvAn2Y3IhudJl+rJPFO8Lv7OyQFVJJhU03mpHQ+ud/
hUeFiZdokzK5l246BPq0FGcd2PbTZJRH0J11s22OyTqER6aIiQNqipvN2Hu5ZUQe5d9SZN+1HpWZ
RbHwPsId7aS7rfregw1xkjD7/LTojtS5XpYT8AFpODDuUxnXbss0DcSB2+c0hhtDqCfZeN0JGnId
xJ4XYW9TS2CN9ZGs1d4jG2T4q14R2iXbQxGPjhSKmVNOqJl7bpi/hJ3drli6fow+oDsxA0qJZHRN
qpK+Qt03QIRvn8vtc/PEYAUJSuYqX86Hfv6ByTqwTUu7Klx6QUOc2UOYu1V/HktTnnqpo2AwdcYr
y6gV6catbawIBPyutpY6Y1bGRZENZTjGqnExor70vWk8Qh9s9+66ypq1cgutGj9bTUoDoirVSFSE
iZabvkir6loZOq1YRTlKXF/MsP7fWnSRV3oIhKLN5hU5ECdVQRilhY44XY0mqls/rQ35Ph/h3F0q
XAYfYrsZ5tNQ6ZN40LFnVs7N7NRjkKlecRRvtzFw/UH0r1bECRNWgC3Pvyu6D3G/aDMPP0zFv7U+
dnCKqGgP+kS7y6yksLU/ibHGZpl+akWNNFQZirptnmImxSFpsXJweWxT0fVh+OsJP6voNbHh+cPU
aa43kwfdyRo8QR7IHNE+GbLPtEsXJ+O9OSdMj7JBya6l7krtfPuM7DwktwnCptwlRIc//cK/giAp
O47k7dKEU20bnxSrHO81rz9CNeztIdBoxALYGrRvtmKjyEqPZOOyCWPFVD97ShM9Vo3qgFDW2qAS
Jgq2XaIEw7B0l7zTvABhiPoTjCtxkCTuHBxQP6SJ8DNJWbbivOnUN3qXxE2I5UfxbrCt4iuaoLXv
GvFwkOrvvVqgofTPoZDxn82Xzap0mbTMrsMeAfPzUOCUzB56pd7+n7uLng1AXtCasJc3QQ5v+0gh
TRWh6hRjSWHoWTzN6A2cUZSG1Avdu/Y918t4RNZ88Xx/pDvoIZOIgErdykTnBfiVrMYFGnHa+IPR
9ZlvmW1/MDXeW4U8jn4fyrv0bzZFTOQ1XeFqIsMw2On9Ao9raqX66Ky/3KA8DPGafwDVYDy9yeFk
HqeIeUVpGA81Z3yWOE76ViO96t0gqEE/60m3qJA99Na4DOqQrre3VShn5J4XQXHuZZke3j6b2ovY
wI9aMRswuVD7YRs9jw1RVbQ6aJgsLCrw/dxbKmSH2YwlY6OJDXdWZTSHFSwBx0/czPvXQCgs8jED
VrM3ERNmVMs7IXy10RjTTrbR/qPNONFelggyZttUogiUWKSvzazWfMri9yIZRt+N2//57zb7oUiG
zBChWZvTm8wu0nAq8+ipyaV3cN2+OM/rUqCK6Ja6HLJt/KL3VVjSW0SI9ay4W9pE96dSOHdUQp9v
f429lYjPnDAuNWZjm+sgliV+RXGXcdAYEXZG04V5NIFojw87lvrad/o7X1xfIN7m4CRWzU6i5vMX
ODStiD01EyGyXPqv0kQUHZ9iw/usYN9LR6XL5feaF/M9y1QBShuLddfX4l79B0fjJg/qpgdDUpP2
9G+tarCeuryzlDOQVKekfeMWP9UoMjV/aCfjS+kO0eLruUSwYIyN+aj/uvviaOatDlqkRtujpdfY
NtLxyUJnLPMAw7jMr9WmDgZUtA8yvr1gASoQEivvj7O8/UbTmBSY1GWhmTLMXfo5fcCn55UC739C
Llc2247JJ8jazSq4r6Fo4zhZaGeee8qSJg7KdLZPt/fb3rNw8rmbQVKTtG8iUusMC8rNfRpacrZO
dIKNC12J9vVvjAgOiXJ1NiOZ2uy0FHPSpKT7Fo5Cj99DyWhPDM/l64M4q5Dp0Gpby/HNs8yKPRbo
O7CKOjdUG5G4mNF4BH7f2WiIXiMWCpeZdGqr9d1AlqFsFMSCop6dsxOLtvSjyXUL364gqV5uf6Cd
6MxyFP5kZORQ2/tdyATwerdkIV4g810PzBnH0BwLZm/wlq+TlrTnVM2MH2qeHYnQrTtsEx90unrk
pmvYgz3xPD60iWOv2pNZWHqNcWqAuCnY3GqLcTe5avlWS6bxSwF+6nenCOdXrVq/bj/63vqoca74
fnQEje36dmSJoqBVHQ6FLOcLWZ/bYBWf925oe0LEbzO9bp5avJb6MxGrKU7G4oqjXuqL+o5Jlce/
ELIChfQidc4BeBlR3YkwUQd5NRiOKed1aPih07LiYyKyVAde0x6p8e5sMxr4XMzsMj7CdpsppTuW
cJlkaI+WMQeRW9SWnyI+gtEanpWvv+AoIgk0q/omEofb/M5wWiexQDiXNeByX1vM5kPt1vGvyZjt
o5Ru540+W2y9l/6qBgRQdsuiKg+dXsg3igv62OrAsrTZZyVTv5Vrz/r2Ttq2ObnpACAzqvbIIXnA
Tfzp026svcoUoZU3YvBFno2f2kLiayOnVHXpHsVyOsLm7lyvdOkIEQgY0RxwN4uCzlGMoUpEKN16
efLqJfaTdJrvrHwwTrFdjJcBoYrTlNnaHdPKIcjiujmTPzY/wfAfAUL2XjoXI+wnpsz432wwWuye
dGp1l8TCYsrTqkN/P3lu9YC2WnaKqJsuvS7K+fWBfw2UpNXMKhGY2IQQWk2isBFxC6NOLk9didsP
XDz35+s/L7AtINBwKS17m703+jJBXiSRWRJXuRRK1F46L6s/NlhNfBDMhw4uzb2zyRnhWHJeOOqb
L2t3pOetp/AuDaR5h2Uqz1bcu1e8Ul4L6Vh37vreNCRjuXS297M62ZNSuVKEdqNbwNSmn5WpLcHs
WdprGxF/VoJggSIj8rTbEJC1qaLA9iXO9VnxoDrKeB8hQ3p3+1PtXGe0k9YsGu8KTGU2SbunNm3v
jBRaZiaX4bGIWvSYJi9d6nPaF1kDGCGGWexFU+3cF/RNf99e/49G4uZSQ5CNSACDhdxqWzUsZus4
7UIqLwoX4iZIGpUJwqQazK8aMX4ztNTJvxZ1CTTR7aoBQQdllvGKTXTKzzMcavOUwSOAFW5lZnEu
FgCdF6/ytOH1Z4df6gFj5w5Yo9fzMImpXGFAwxdh21LViDyVb2huHBydnfwPFjybGJEUEpptZBwi
E6FcrPTC1LWmK4UNWJNlrg76ITvxd60t2cSYFdIr3Xz1AufjAcosroRj43zQojl9bK0p/TFXbv65
Xlv8B+9ub0FCAeMSlCNR7N3cZw72VUoihzhUyrI+demiwwSO57eusvxj4BNwvr2r/qSW213Fs60q
f8guvSgQq8ht9BE1gbCTdfnESCJhIjVinXbCHqD4qI3RUL51I9XGGBrmwh3qlQOsYXOc7+150a2L
0SONcyqo1awfWSYNiYXC6qDBLHMwfHXG7SLosmIFKDAYR7hNM5L4bHupIU7G4Br0YTB0VfxCZpoC
7BU+P/dJ7kaXXJXlxXMyBfJB5BoICEx5ZpxAqzQI/I9e6VwaNCXT18dIGuIkFNx/1JfbkrnUC9PF
szwOy9mcz6MrxoDpgXGKuvZo8rD3sQEokItzrNcG1fODkvNHKxUSM8jJm8MI4MOnrivz7xhVq0Eq
FP1/2V30MmmbWPT8aZE/XzDCRNOUca/cjVrvnOLSeBdrcF3JAgc0lJQjfsfeGQWXvg62KW5pKz5f
bkEBoR9QH72LVLU9pYYVnypQPweReedSQ79Lh9HIu1zBqs9XUeu8imvPVu40vVPx8a21N61s2g+j
kYqPt4/L3gP9vdT6Qf9KAHEDBrTuMjlvjbwLGGzLq1OmxfV/WAWQFE0B3CUYUj9fBczJlAyrPWqc
N40v6ItfERDKDlbZudBWGNGqNwjugHTv+Sp5mky5ZhZxGDkGk0ahKWfRLOkl7gf9XtpNco3dXD3F
OTHv9vPtbXvvjwWTCcGHCf7zlXu10zGZ5YT105wGLUf+Wg655nuCxx0HaR0kCOuu3sS4VfATQhtU
O66jza738FujDnWSUJqz8oRciXsRtP8uc6zVQWtn+R0oxSP3p91FGe+tU6F1yrd5vR269HlmuUk4
ajrY+HEZgr5JrNDtdBCnpdXdefRUD26PnaMADhNlGCDMgKi32lpOa9eRorRxyE7V3lXC7ih2nf6L
MnjG5fZH3F0K01w43FzzHPHnH5FRrj24Ofdvkabupbej3JeKjN9BYvj1P6xEjedQsGqOtXWvzQpk
P2RVxaFr1eA9tTQ3KwZspfxH9tE4nm+v9gIWRKhaOVikFXRiQEhsbmCY0UnViSQJ267vH0xXERfH
zBFAcN3Y/tiOblqdLbksMjCj1vxulkb9UC9SHilF/X9+yDr84rAwWtxs27iqnbrMiwRGbW2cEq0W
1wrA6WXUq/KcDJ5CDVgjkgPh1g1cSxKVUEM/eB07Z3WNDtxRyGpQhOnPPzPgwAKxHCMOW9H3/pQ5
v6QB+N2zhUVjxT4Cv+7tKmpPepT0LJj9bYq9vBxNPSoH5U5Z+3sIyPcpXtRd8rPDDO9Ig2InmrOb
mHPRRV6VDzZxaCqXuoI4o9ylchwDQ2ub+1moanh7Q+0+EmkE7VAAMHR4n7/BWQImsBCrv5uqtB1A
9VTW3Szw8PWHLjX+ub3Y7ueiDlolegHSb9PHZASSV+rYSyfDUIPm6Uq+XKQxBclK7TQu1AUHIWdv
xT9kAZ1GFxpYmxymMp2Ju6Xh9q0X13xwTdnj+ADu5V2u2DMw2Fw6RxSFvQ9H0ccIn/dKPrO+8r+u
4RqpQM/N+zjM0oxjKE0PR0j7aJW9CE5aRl5B5+FlHzvCSJbRHql4Uyg9nhWI5tVQtzTr4g5G96Zj
CgHlx0iO8Ms7G2YdNUMbBJCNivTmjXojzSUUP9mWVqbdJwncM2GMjh8BGzj4eC9gdGtetgIX1lEU
ZM8ty12J22X2siENhySW6lWXUQc+tsijJehHvVG+RKNV2xdD6jK9K2xLqQO0vTAR0ZcIFxE1U92P
qpswR42FUd6JXg6fc9lm9iWzIks9SBz23szfv3YTERtlzvKulWkIW7k/mfOQ+NXYIWpPDfv6nAEM
BbMl9GI0rrnNUnmbMYNiRk3/Zxk+qdNSBmXB6NhQ2voRbpt5aruuv94+veuX3SQqK2aNDBIbOmz1
NldPMfRgrBtyBqfwsid0wgAWK1oS9MLQA9fOlRPYafMfPo96GnpPPt1efucog8rB3mftNa7X4PNj
hSSb3Y1ZnIS2XhjFKW5yBqeu1Un9Gk96nvqz6vRHNdBOGkp5ABSJRJeqZFvHSzmreFb1SegpevoG
NHt7scZR+IuSa2wiWqyaqAZclZJX+qyucypITtgNccTo0m8fd4qrTOjYVYVKFdmPAEErBn5odOhQ
Jw8+7N6bha+PcQiUDpBCmw/rzDa2RnKdhWQQ+nxRG9pV2kK/2hWdy1itl4OTsvdWMc+kKgJ+gE3K
ZsGsl5kByT8LocnHX8dWVACu6uzcWBDa7yFze6VPyPQuVO+KPFj8z9++2cfIi5FoU/Oh7bttVVm9
FjHVrnmzfZL1J31QEP/KC4Rf4M45UwOFrByYdw5xcjI6Sl6mIImq+43hFo9K0o6f40bBQUzEels8
TlzMVlDFWnTvGH0nnuCBdk9e4zZv9Yj/W1BVbrVcGtcqi4MTsXPRAGNmgk6EXM0JNicC/m5tZihE
hHWVTY/WXGmx3yete7l98PaWQSlnrU8YGL3oMuFxK1IFndWwANT/4PZDEhSmkxysshM9Ha6zdTZP
e+nFYMZuraW3R1uGlYVB6MnArFP6nlKBkDNpC3+//UwvDAM4Xu4K6gTVCVf8xRBucMq2EuuwJDJQ
eLygvznBM5aa/jGV5tgHdlKh+so27fTrrM9V5gvyiwFTqmnOv0vdypYLz5Hmpzmb+19G5C5LYE56
k985qBj1wSSVrvN7z43aa7nE09OIi+X4aKpJPH7s8CMSAZD3oQn6OoqV+5qPyY019PkbM+6LJytx
l/r1rxjmFtrGQO9osmz3S12CTHN6Q5ItF3IJonoYr0ZsJlXYZ/zz4I56AS9fXzHVP9FrJcO9iJ1I
qHTDgjFDCCVZc4M+62Cr90j5Sb+w8rgPEr2T37vUFNWDaiLmf61iJRt9FCFpMGHB1bq+Avuxpz9v
aIk/LrKqT7f3wc6uI7cA6cnAgVnWtg4uVE0u04A1YZG5fH+16i/KNK9KBRDhX78UgjLAPjEORv1/
c1o7s0ySPMeP0ELU7dLnTfcvCNoi6PWl+P0/LOUifUmxDYJ3K4UQr9PtKhryUO1K94KEhH3qlNTF
har4dHulnUhOBCUhZHTPhGhbpIyR6MXSyjykG/MdjLl79lAh8dVcLE+mNw4BrAJxGrUqOygldoLS
qtFG6CMhocLfXCGQAWJVWrzNsuyqszHPztsZ8Nfr57dkO+uQ4I9B1HbOlrdmXrRNy/aI0xxNAaU6
J9PivFV6zT5AWawp2+ZWWgUbV+wQ4vsvoHJpp0ZSUzMeyI0TDLzGImhsKrK0nzUuICUJEHUtP9/+
fDvb3wMBwQ4BjvAS7xx1DlFiwGU0nZsWMFQbvcm08btbOunB4+1sFPiwEGLWHAMc6Xb3p7rXEI1F
iFLusISejoTEfUIwrYLamDDCXLJymt4NQE3tj3Hs6kcmX3vFxDqNISivdNIXsIdubqQalypuV6qZ
/hsp9OzvxJRknzQbNXe/dWz5yUoWOrWQdDL7gzJX+PI1ZLy231tm+qh3OYyyQXetN2C8XIfsPo5N
pHwxOD/f/i47m4Gih8EkN+IquLP++V8lZOqYQ58JpmkVKdlV6pPtl6pY7krLWIJckt9HSP++0kSK
eM2iFJMr+I9NsWkFuFWJTpkziLB3cuMfzSvzz3OJ1PC4mMk1Q274QfJ+ud5UK7z9uHvNJDIMTjHX
MRXzdmm6RzPiM7oIdQdhBT+VlZv6mHouWZBHBVGfmybPT/0CeysYBrShIFG7huZ3A4pkt3/M3pn4
o8RjQhPDvW/dyX+9eyia1M6OlYeis9HepL7Xv6WxWesXINLddPCld+IYzA60uenFrunP5lxQZcuk
rLiAgP450BxazZd6VLz+miO2ICgA1gnYz7bHHJOv0DjsWSXXnCdAtIafqHNxjrkXDx7IfhnHVqcs
GtpI+68t0eevb6osUUNdxOzXisS1ldLBfGlKnK+TwKKMecGhhd7LD6bBa2CIT3+HsfL2KlhUgmXj
ZTLU80ajEWoOeXPyjKqzkDVcDllzLx+QTJjpJ41lVGKJ1M8fsIBCCG+WOOIObl0GfZm1MfNBS3wR
2KVXoSlbF6crvJSrJ68ck9iPIg/4+NxYyny1uYhn+sPxEJ2x4cqSs12bY3FGYLyLfGkZtfnqDwJr
CSnlNev4o2Lx/PfqbQvRYgTBCfuxOafeZN1boqruOFLisfO65WC9nc+BrvJaT0KKABCzaRCBp6vo
u5QZGhmZEZB2NEHmLqtOynBk1qG9bEmsra+1QUozCprHZq0YwhnCJl0eElTm9pT0wxjd2clAsTwR
pz6VlO3/RHlbl9cFhaM+mKFrTD7KMRmq7kVdwV3qZGK/AZU+4YYWe78AMTW933iTCo8hRuYQLW/X
Hk9DNnIb3w41L5wmwAcwEIHrSI7MU7yovJfIqJwaAFXqaM37iHbbTxjTxDVz1mGLQjM2/6Nw9GBB
SY8IJBwz+yiFkPODXSC87CfwadKDpGdng6+IvBVOT+MNztnzDcP77DWvXa9qraw+aali+8aIssog
B+1z1U9fb7+EneXWzj2KJ+RYtAM2ASNV1HHEoS3HZJh6JKnL+F2PFULA0JSmjrlkR6yZ9S98nmlx
dMmKAQS4O1gZ+PSFoQgL7E/apR/GBEz2pKrzecYT6BrJub8DtflaMV++NC0k6mdmihzG7bgENkAJ
h00MYSXU+ry4aIE0he6Et98lR2wNP5unY2RKUUuWA39u2322ZRqpg8hRRYgbI7nYsFjid8XsWGdP
m5UE9zpk7YIxmZx/NMwZ2nNiTa1zGtt6mH3pKsMvSUGir7Q0+1s3WfFjFeWJfGfV7RQHjQbb8AFW
SdcGYzHNJWPmJomB9Ohxe43myBlRAO+m4X07Frnt47KAYsckorx7s/SqbAKjdLwfjZor38zaku8l
t2xMG0+PvrlxnKBpkJNWnYAdKr+Rnm/mU7EM5TtNxt2PeZ5y+eAt0/QvRixDBjXCGorAEPA6Ah4F
if9M6zoRABhrv6xHOPEn2qLWpe7Q8Q0Wz5nF+8Ks809qIcU3J9PLb9qEnNA10fP2S+LS1z5rf0xo
8mYcYef2kRD/5Qq+wmFPb0jxXS9PRr+yqrz7OEZFh3ICNtLCvI6jzejEU/q5+hGnBj3Cea6tD4pa
uj/T0autc0oePl71tLbFCRmzrnkQCqPSBwldKj711pSLN71UZvUNoHHD+DnkOA8hoaGNy79ENAi3
Vp3rwNW1pYiC1Jvzt1K3FW68pqm093kR1R8xwYAzDFtk8tRfy1R7SAXo9Wi8zYyS2aw/AMnSCc2O
UuRN6LYCYOov3cXjMgCHhR0Jel7WLyYLhf2GAn6+inmp26CHRO7cTXSchrvcHfJfSaT33xgYk6lI
4AyfUQbV1LspX73BQFmOxSnr4Bj7RYfebxCDua8C2mFjHQAgin+7RWWgMK2gdeT3SIR9L2ccPH1b
xiNDi9p1P2RVBNU7w3fsK1ToqoZi1uT/dE1q5gGkW3LymcvOA+MGcO9cWkLWaCXG2uLLJQeqkzeF
B+ZqNuSvKG482MsaYA/g+PEcn8CpefmJdu/0Bb8/7R1pTPcPIKKuOOMELJrzkMdj4ze6i5iEnURR
HrheV9ZBYy3tb864dRqAVzwhQ1ekfjp39oOCzRhQO4fBo4QSqwVUIiLIosrug8FL0ielbTDZsNoG
tS7HrPs3InPz0ue/zRc0GPM3mWUUV6WQ1c/ZsKV31QX6JqcWqRUM9MbIecJtxM58pYBZHbD98WLj
elANnEss5z9tMKJvix6jFIse/3SGVZNXl0LNjfzUqdwzD0ld65BLRGXeJ/SrS1+txvZNn2YzyF0n
jp60RU2/eVyhyBSNafyxFNH/cXQey5EiWxh+IiLwZguUkVfLtzaEpiWR2EwgIYGnv1/dzSzG9JRK
kHnOb+sXOxj2TzKppj0j5s/Zstotyn9+ZYSVVu7SVlmDy7JMLQKCt7xooj4+K0evb547eI8JgSSU
X8qyeVubPXhNSn822T5s4f3coSzNRRWbf9K3NhqGFgl+OcaxFDi4Zi9KyRyty8yJCKKinXPZ5jSR
+2Lx9+fkUMfzWGTLLuuHZrfpVhuaimCnfJ5kMOS03VTbP2x7+55OSRWInIRrvz1bevBvOyizh70Q
SU6mf69SKWezpcgO/T3TC/bfXELudWkXEgHUtRPtjF44Tvmmjfvgl17LXy510J0iCz9bdxOIrEvm
/qNqxva3UVTBpEmvHH67WxkR47X1/eNAOXlEy0s1v4uyncpsWElNS3tj84Is46r7rAr64b8mcKVJ
Cw4zUg0H4MOjFmH4Ftq1+Z3CuH3z+rlZD5oM7SBLplA8BsqiKws9OUagrR/mMhftGMxItAACKTaG
f2LKKYspNaXlnvyp6YjAlpBI6VJO493auHbDSdeZ18J1Ab96n7k5pSjP+1fZVSkO2zhs07Fpthho
B/blr4cVXuQxUBm9Ma7nv04WwXgZkWzBO/jeqA+1VY4yxZe5/1rwvBcb2xrv6e5Y27tc6QLKktLq
zqPPUp2ZoXHIzwkGq8lDnpkkdSzVP+Jxqz8QWKABWya9rCnpV/qzLIthy+xe2l8h8Ox7i9ZiSMXk
Np9tsIXDofRbjofEaK+gA57/V1ZX1cVjgdssSOuiUr+mQkKUj0FIqeiyrFGUDbHdPrjYAf44uBLW
TK9C6Iz53Hu75A/NFAbNsXottB1qFGlL/7VfBCa8jo41Hvayr6ujGykvvwS32XkzuHrM4kisbwqX
DqMp6WbBgZhJM+UNNRBzHo3j7qT76A4r95+zEvbe73t0iC0TocGJLOQL6FQLiod8tV1JuwiK00RZ
Go6/yCeTM3VXEP8saBqM+b1yHQpSjeW+AQ/IIUXEhEBvltL7nrokucN9hN0wotdiS4dOzn2u/Hb7
462Lug0aMUWpX9KhlHFFNg+bO26vPn3yr7IdeFbLtQp/44I57iB3xmnOjsa9XutmttN2LOPh6K8D
IXIUBZAZZG82ySGEUvjtrTcs/lVFZvRXKTkWUlML0WRbvQyvJCWL5lgvmFwWYH55XSmxD9A//nS1
qsn5GpqSkIpF8SfMljtVHPOzXR76MTK/atk9CvIw9oAmdxPHoD3J5A6TQ1Hm27xFJ8ftpyHzioB0
UfIS9U/QF3TM7coW4lhvOup4y8rkFxM3SZ49pwl55pLbMuuQAYrUCqqhTeGgu9+5Cped2UJIsGjZ
+lvqICvQJGKMZZs6pk8eRCmm64VY25WWraQjiMMb6o+lncWPVK5Z8iLq4g1U2wr/lJ4tef8Dy+9h
nNqAAWMi35qm4fa7Gfg9p/7cTw977M50ajAyPxUWdrgjxU/u1RyuRZKvXcFwrLiJXLBCSvyQU1dR
DDtouHXDsBjfXV+6OyKcsnkZtz2hUlAigE2XyoofFHkD1NysBc+kdPU6nRvcaj9eb/WPjdV7XRp0
fmeyMo5Vk5k6WdZ8ay6nFizG9mclyS8815RN3pEsqLGYVONFzxGMy2Pj9uF22iQm/yOnhP1Ixdu4
MhQ4G8lcHSnRrPD1n2RDh3sY/SHq8j7YkLpt1kUuwX1DRCqESasOdmW3OlWlzbVTeqGI0nZu7erW
skolUz3KVmWkGCrux2VVvKKc9j/9ruvHnWK+IHV84ZKnAnDmnnfdr9+JM5enKeyDhPdFry8y3OSN
2Dz9Qr4r16A99fAP/TANNCK4nLDZgHbKpJ1vc/lbTWO35zhCdxCOJvzbxjVvmL2P3nVRd+T6bQg/
grQYOZQzpzVEbvmWWCRlqTK8Y5ejejoq4knlfu3N9mFvpOtmqxg4F0dvDYIckQ4yopZ0BpdXJIkf
EAHVDv+RKEinJQm45/ET1u1EKEWXqmFa+IfVkjzIFt6OeybqLPK4EmNOi2YhgT9rGbzqsSx+lBvM
Fc58hljklF0dpO3k8qwU29x8z3y2Im1d4Tx3nSpfrWBOPqLJ5pIvW870uV4D+2SEKMbjuOtuTlEH
OyMItaKXbJzW0OKB7y0oFEKrPpbEXhTIXTOf/W0U/bldK++lG+fWY/9wKi9Vo4umMZlHpz/ag+Uj
6A7QaOS0/1BrZpu+eCBSNWLB9WGK0SIFhM6zYbVjqjZXmKOAqtGpRHd1mXYjm9CvMGj+m91+H88k
PFlPXWdXdTohVH+lQ6arsmDcFzaEEPl4ijrCPfedtcLfkXxcpdxJ83NCrJidNTpePifbKW/JR563
rBm9luo0aKQ6w1LBTWKx7DSMh51/P9ImBzdIe8a12SzHnDpkd1PaxmZ+WYMp4FPbAdlu3hban42q
qRwMC0NjQKTomNODWt8HRHs6Fc4UmjTBKr5mglYonaK/L1RWNKYRB2dmEM+Sns0m51EltQcqafwn
qP52sjGpojrllrHsO8dCCHLDchC1lMG6DLve4nZPQ1XJKZV96/7Ddh4wgiR9dyijQXUHU/c8ZH6l
N5MS+DE8lkgaZUryQPGfNzv6bVfdSJgrw0fP93TZBMZu7Yho3hoNcB6vzZgWkJaob6juep7qPXmA
ueH+38NtNMeJMclP6yEp/+nBK76gPZ0uC+LBXrKw8Ck6td1qu5fwSCTnBUzYwg6fOgtzbtpbY3Nf
EtVcM9sE61drEp+vycEHndEcOpmcPMX+P5J6x3fCgpV1NMwjH9buzL/kFXcNHtKZWHzHdJtOG6aX
L/rg+fHcaVtAl/EB3BfwMeboWm31jxVt/W0VqW4QAi2PqN+psWGbWMh8roXPIVysAR/YGIfQFvqS
024CYio8fYeiIfCzplftPy+W4z+/TLg1Wt9MbTqIaaf8sLb8D39mN8v8NTIfLLQcZBxY6CRjjufb
puz8ijrpiiY+xjx1+X46IkX03m6fwRoOKh2Xnd0ycHfvE6Mokw/hlXolPTVpR/xLi/yg2sZ8B3OH
lKPuWJ3o5CitByb2gPV1HtritAydY9J51iu/5pYyuYNHCRDmBeAGAv1gZf52VVMAr0eXqGou+Jrs
215y2ozN9p9F98eNdIkT/9M7SIGk1YVvAqN4c1RmSzAjSJV4N6R7VyqPp648xcWom5y5UyFgcTZi
i7uFeIaU0FCvZM4uJPUKgzuzOXe+y2vdrW1mF+EFMO5KrvFqjMafuqESOzXbXrEDgv21h8ul/blb
/qpT4thFk3NGF/fr4FW/Yaj9OqdTp31aXLvq88tDfSO7JGJwH0J7yPAVuLcehg2AtkmjnjNMj8/x
Fs5jNhmz2hmSEIvrz2rm76bY8aQl1i6DlCV3PfeX3uOU0Wp8LeMtXrOoJoEitcbR+mq5NP4r1lB+
Nl5JF6Rpk5mzP5B0tfQhU5fjr07M8aesJKtbNb1vLSnq6UiKanTk3t+ea1tWX8hkhj9RtHafY7g7
0WldqKjLEqLcynQKN8WN0fWzzMTeRRz/HXLgtGPDYTluhP81z6O+9yjOhVHpi+V7VQ29tMraTUGO
QO1x1XBXB5k9rOax5Z89UfWaWKewc7a/BbH5T8Wi6yQvLIRXvAkDKfDEL899+n+LUCqQNVwtdbGL
jG5aDzkYlVHUV5q+em2YfU9JFyefZg99zvGkrwPOOx3XqVJF8kPmD+FkDIPjeEjGwm+P5CLEdebF
ggN1K0z3ztTo3Jo+3ufUV4Ez5Spypuko7SH+Wot6+/SNq68Dp0aMMxAe+M1xzbMS64D/YdLNPack
isEydYAAvvUWxA9ztA975oV19R/zUeKnW2z115gydARKMaM4AA8YCH1XOzjSNNi7OdWJqYHs7Zrb
I9zHKLn0kXSnms18PY9qERam+MByDmJqpzt0K9uWVTquJBfTAATVWyW//ZqQrDad3L7lOvM2E99Y
ytivsxjnByzfDEO734lbhmbWtU20xGb2wbR0tKy5AHbVbnnMhSj9qENVcpkOXeCWf+xOt+fedeWT
2afJyp2kJxi8cMjCzE0hIpXu8UInm9vGMeH9YuPtIBrYAy5b3O0Q+6L9b1+c5NO29FhnYkgcCNlh
T+Z0iTe3TFUMSJ7Ns/JePHuRn7VOyP+vxtgYwOdJ2VfsjbNhYjVjlZV6tJ1MACzTmByv6rn0FftG
uAzi3raSdsiY6IR1xJgI24EPMniqRej0eevOO/JFAK4t9Z2QwJM6WuV32C56Sssl2rnrk3h6a+q1
eDIU4RU5JIP7M/HT3DeJi58wctr4z1rplc/Y1Rc3sht9kqsHitfUlzTtqQDUTv0xKb90O85l1slB
ccOUIh4Oiq39x/VMLHKtpORa0RTOpoHysIVKhMX3hddxpw4ANNORGP+4vdb7sDxYbd3Rp2vp5FGF
48wBbdk7wEY0ejq3QFv7A/XvFg8DjLeT2t3uXstZhj4fuAg/yHLBzRa3S/eHcnNxtyb0cYHorfI9
2ubJz+ywWl9M7ZZ8X+UWUvMurega+XHsQCzN5ZpxyUfhdeGN668KrbXJFfq5X+VvwDIldZZUriJH
YV7R7fytAjPT3Kcb95bJbJtP3cXqlyYVGE+29mp9GBljP/sknMmpgYx/TfZ6FizkUy3p8J3jT9Un
7cvSDQwt5MrigsNIwi7W7HJ5TBJZCzZt6ToHv9u7EEtVZD9DCFrjVa/ZrdOkcMP7Nii864gX102p
I5k/1zLo/mOCc3+9boMLEJW/WJlRHkE+irBBwcS2O+Op6Cv7Bg+pGhFWF3LNY1Oqr8qbtxgKLSkn
QhyScDrovRzfKAWYXYb3slEHZgGgxYhgySkVnRh+W3uwqQHui+7fMpYcny2YbZybWFq8efvaPdIp
IX5R6LBju8O8vOzOtD5svjB/eT68p5D4yv8EKCe5+hPq0NQJiuGzIy/irixl6Z72Zim/NibGOBtr
YvrTJGIZS3fyRt9Ls/R/98axPxaa3p9pQ3Y/rG4aw5NBP/iAXz/6qqqyUAdFunGdDyBwfb5bznpC
l4aqkCHT/dlRgf+dCDH6aPu1WzOijlhcmVTd724D589Jkgp55mZekjn2GoLzbKd5Cf2C+LzGLRCV
+Nz/1G4LTfI0MffJmAX2uq6nZARhYWyR+g3i2v1TR4l8ngMhb5yhipqzpvFR5A3ZID7J5i5UlBZU
m8LvOvtEfYZfvtCSspXwcG79bhJhcWyuxvYOkkztn96KNuBUKJ+PvZo7zoy2Uj7QdmOrA5yPuVah
WSNUD5F+c0pXDBxqpRed+slf4pTnEskzPx1RA9ts33IQcbxVhSxgXpWz/CIl5FSxNxE5GeSStI58
Xxe2j8f8ZVPRyr6g2XKuPLWaIN0kPGKqkmaNU0aP5XPANdCn2F5isLiaWTZtadzq00FV/pzPmhMm
7RBgV1AmMw+WV7rtzwTAAJ7t2Igxx8nrjz7aQifz9eyxPosROy42EY7GwWpZiXdFqkoaABRuuQQ9
LZGStO3j3AwF34fpQsmdK5MkK+thvDYu8W58xHqp8y4qvbt26JIwa0VjvxXrGP5O0BfPBLUyY+iG
53NG6TuCEwbS53iaLCI927Z/d2kuIU6qiqrXZfYW79WMxn8akJKp/hgrSO93OOvpZx5cizN+imdP
sjRz1wWnsKrVXeMmM/vM0I23ToWe40wA39IdLt1PnzNnxxWT4doda4WGImtDLb/9qqj3gyzaeEzD
LQR6bqwuYXWWy/w6TEaAsnJmi9MS6fku0RoveBWVy68YzGVjY0H8E2yNetwqJ+pJOhg9w/BPA7hR
jvvYLKtdHQYMWlUay2n7rbvQu5Ei2l4C5TTvRFmGQb5Hg3ncVm/8kvUQvvUQ7SBoVci62Xv1/Noi
t5a30dTHIxtRa1grB5fheekc0ky7ZQnYJThIq+Fega6OzrmVsbc0gDDBFtDIFtib1DZqpsjtQsCC
caIBup/7iCmn3pjcbYTBzUGMTsHO5dA9qYYW9NnuS1LYrXh17HzkfH2trcZ7jEFOGTeQ4vwYwvHf
52ayPkY+i5P2dlJs8EKTgz2Rbf070p4PvcKK7GUoDuprDaalcjGpCw7IKXOvbbeVuLBcKmXrgo8D
q7GG11gjev9oC8jL79bBrUx87DhrUueKhUkmYaAkkYuNnsMBGZomw60Iq+I+WH17zZatS557M6zD
2V0LGsupua/ZbJvOVmfXsMQdArdbF6J0+/K9t9DJAl+MQDrtbkSY2ZKo9FxsYtc3dljWxWH19ijJ
+z6MdVpNKjK5vLTCMpbo/gnHxlZDzG8DUuzI8EU0yWieASLoL6qT1o6/hd0GsIKxGO3raXb2II24
PUU2KY/xTMdF2/AyMaafIIb2szvNLA5DqIYuH7pu2MBPsW4cPKe3WQCr0iaNK9kQeBxlS/b3I4ng
C9JN7rh3l+oewP8+uKQ6Kt/r7Evdzfq2RLNOcuNFGgdzCJWV+ogv9gd+fYObEaLayFzTPn7Dpd19
LKPxzkndDv8abjBxXlDmNsfYbF19DIcheeiWqWtyXhYghNqNBsGaETbJQTq4RVMKShkQKwB2dbxc
j85VaSoZ3dUsCv+K1t9/22Hx/kotNpnXrdP36Uo6i8ySFq8KqXO78xv0PpNNChymw5MTKVc/bkE1
7x+AHut0twOBhwefMUakRWvKH1x85XZyoO66m47WUFaCWUTdmySD1D06gxt7OaCgP1whLa5LIqJH
Ie/9jZ6ptDR71F8Z4PSRTdSn2J73giEYNLrarjvPn5wPji02mkThQqjSyoxzmLYVd/D9ardV8Ggl
BJ94qZVsqz5gHm1fmKqK8MoFxi8fwmFhsWviYHPzzpb7t6yAAr/mi3nzpHnQNK+8DXEnKts5eBx5
9aEq8ftlixZtwanbd85xiMuZ3ZTnByrVMYS4VYW/aP5NWfjXpFGF+ia5DN2vxhXx+q9urXniDebw
SRvWR76vqZrWe7JXZ442eWkYZ2f1vLtoXakAZ9vtGuK/3Rog3RhBcmjBjR/+k2GgkhNQfldmbTzB
j4igTJYD3ETyJrbEQgs47O4/b/On9aktQmrvpGmaBFa119Od8RdyC0TiD/apFa7r3BEwazknq64g
9ayRo/fIOTf8rp412kczFMQ2UMXaHtvdMd+qrMFBmmJbDcNL4vwu/OHLLRDc0Bw9QEz9Ss5Y36bN
NFvrrQjqxcsU5gSGWxJ4vIwfelg+iOeZb6mV9cZvLpKYcsKp7p1HqxhiLxOxSqxHn4FNEc6wz8t9
UpgYSpL33fxxJL0Jd2DTkf/hXBrdDtM6+TArcnPNdb3FRt/xzDv0iO0hFTLggkuX+xJXfLosU2D/
c+C1x5xMaHu78kzbqitgXNIE0NtzaWj8BxPnFJfDeQy0EuSlVWY6uTPyoRSnyua+0EMcTmnXGBsw
xwY6z4ZNrv1dH02c/S1765SbsUeQTslLTZuD2jmpEUbYN7az1IBMlTfSyKn8RLMKEYh6nQC0fe9q
g1NGiz7pA4sqPbflUJD8V3I+LHSMDjw3UNr7mmtGHflcX8wS3E0VMTjrvM5WLmkDbviYc1EnBzQA
4ZoVUi+fbrMTCJ5ghN5THjAdnss2qvVxanaqfYvEbsuD2y+0r41+PTf55EIFHQoS5dxcaH/Y3pu4
c23ISX8OX4JJOdF1ApfKUkiOYeZZPR+8rHv9Og5rgaNFImbPFkylazZpte551S4LvYh603q9noqx
2kgm96v6gIvG5ccKd/wzwhqNvE9MHzzxh3MhSn64t0mbycl3PSfEWcDjf7M5TfeEHpXbmVYbmM+q
Yb8XNDDZlLWttjnSjM4kERjmSxg6i7GOqotOXdel5h5shLWHOYqPHbZbRx7tqMCmg3edWNp/9lln
UdvVmkC7FHCy6VkTinl/k5s9dKkbBHEBndDD9MpkLoqjvdi+eoV4mPjFLHVX3gBcwPpPldZgyvBZ
4aFdBcJDdGYT1HXZOssbsLsoj/takC6KMyIcchVjFL4WQazX+36OrLsAOUV8BXwQqtRSduXcBGAd
r9xGBdV64Aqc72BIzy7fAkic3/jbrY4QGlL26SXgrm6nAOScrhBHTXdCl9bUK63XtL0QAdw3lfME
EMtG4VJhjiojtLBE8puoP4XvyD2XZq+KrAt3NaXFIP0qr3vkOn9V1zHoerBRNKx6bd+eR1lN9kPS
YJk8dksX23c28XYc2AsIARQmtAhDDk4ALziQrVqTUgnZ1VLI0WMim8cJJ4+oKTB4chD6Wvdegdr8
T3AJ4HhvtBAC7neBnKVYoGDN9RFaB88qrOwlnxfyhL9rXcQD3ADHZss4DlwDFmvznA82O9fJH0Eo
73fXqSt6iErhHXRgEn3uS5+algQ5oHiex3VkesAE1x9Xi+Bw1S6bPBsz6ZeO+Ombcaxj8twrvUMi
IuvIPeEE/W1Eu5G64lLrEBauFYhIpSd4wbHylvVIiEf3AbxVhFk1xIVI4yKYf8mTQe7jN/Yy3Khy
JIOJVu/2WylnejBwXR9Y2df/wyQ2uL/Wm3cEGbbcqwoESLzEZRJvqZn8aMhduhaoUdyZgCkT7OG4
EBN4x74nKfCFqBoU6pH0+p96ntb9uucMNAfLVDGiD068q75QsDSGt819Qm4hpZ11DWj3j2xNW58w
mDZdNkJbR7nbR+FyHHxYeVxkqzVTYxjtdVOFqW0vi7orSRFfSCcGkblF4lotx7CWwydPKhMdWYEV
QGJi96RllKspOBDLsswmd8eP3y77+M7y0C0PY5CIW0zEY3kS47Z4RwkmDCiwNNC0U7I7Paqa3ity
5TZNmI5Gx4h5whEMcBpsP0oDTGhdulqeuaug6JNTZThLMmeCIcyCbnW3szuMLG+zNVXzsW8GddJo
q8rMa71d3LpwZF1ezBiEzzF5WIhut77Z8iCOZpVJd3P2XFO8OWdQClzQ3OqVB43tz1a2BVF5t6rB
Ize9NzFAXtKIe41iE+GQmAN+sMrZD2HlaO+0Jf34t+7H8n7BpIz0peJzO+T/dsedtelNiCG83/jc
fZYU8cyyXVby3ayt+0XmQfPkB636pKChQ2ix7P7+eBHaxHeOt4CxIlWayKwB41YZWJTcU0Ng7KfX
uFFzHNsGmZaNvvC0r1b/41S80cd2LXR/pKsxCE68hTo+uCJa2iMJEYihtNw2dXKtsFlPIcqBKaNf
IgqOGH+m4mWZWYrpMvcvF0Gv7Xf+MGe81QymzpdROglOUlqOm0thdnFUcTglx612dvU0F0v16tc+
72wlx+JvEycTSMXqe5/QOui1auLBnukjbfVhLU3wOZZYRdKBRQ5OmOGEd50T6W0CWxNZIcbh19AL
3OUVHNA9yF+DfCbU0SPNhCMihjhY6iMs+sor5IrCTm1PVuiK5Gz3hAKWIQh4Z/evQq7Ja72F6hd1
sN/e+RuFTFCCOBzcRbZdFkkBlhbYlcK7NvDJnnUwSHFGoiW5+xcQ6peZMvsBFY6c/4Rm2P5z0Nx0
hErG7KYx7RvfEHF1dUvhFhd9EYaTf+Ntepo+DLrI6FhQ4E3fquBgud56OVQnjHnVmg+Tt6CNcU2H
1ZQiJ9YbJseruYr0MxG8PJuWFarPDs/afwaF9R8rIbE560vCZHgVRRmd65VYgDyMjDKvNHQu6Ki8
udrOYrMWebKWYX1aVgPzA6hP+IuGiU9y91JfSW1Iq4HlREUngFKssYg2zDadESzNJuc/tR+xEoGK
SSyL5Iey19LCzdr3I5d4hYTaIkjnseTR+9f061imHv0cLmjlsg5XiPv4EhggVDr1/dYdPaEdkYer
9v+yRyANACzburdZasPNPS9cRnMsYa9TPCCSHGTlTuJA8fxY3zWyrt6EadomH2Ti2Icmmkf5EQ1F
H/JL82BLqHFZ9Nl2tG9IEOrs/3RhEOggug92pFNm+W/S1k5qwlDN+owiiGqEKAiKGGhx4SyI3CZ4
sCMxmu92mMFSZg8aLjP2hFO47S0hUXKNYXUUfk2GbEK2Hil8nlJvxiXR+jiacTRnDqPGO/DXFn6E
Va3nPnZ4nqeh0wbfabV/OKIu+hNJvmScIc+jFazgQQXeRVH/WrelHd0NYVGiSSi1Ux5WocHK7cQK
rzdrVoBCIhpauJrxMpkSfhlkdIQjDCkxmAOilnaB8giipb/q24T0tqWPyzVH4yYEchIFXLWoUu9p
oWJQQEdG1tvWd2xMfF1/bSuegLYUdjEYfGjefF0EdBCaShuxA0ezla4lv+V8n9toPFeQ6F/7VAGT
RWDEC/Nb2TBhVGJ4WZYqWa5WsTo/If3CxWEE5/5T7xNiIu5IgYNCReGFhuzo1kX0iHVkFX4Obxi8
DMhmwgPWheKHzEE0OJewnMc9dLv6lBSdHV1zbi5NzpjtudwNamDzDXYbrRB7uziWjIvxKeAX/2vz
fQ3MtTqqTi2C5PZrGknET5k14J7TKurdM/A/bT0AUPMVnrakuehddpWFFOLI3AVqHJ5kCGpOLU4M
mDfVsbPecG7WNLYlKj7EF49YqmEOnHNAQGt3YiESuPrKRrTXKJSbFfFlMGFAj0DUjjzhfXPnICSl
XFGAZhww5hfX/biNd0Lz6z/u4Ww/Q5ItT1SZJJ8jSgvwfBKBpA0ObfPwIEi0f6sxsZpUQ2CKHMLH
8Y5NskJigLa3KL9WAO95qManyPi2yQu+bKybc6/iVCOQMwiUJ+MeQNcp/rGcykUnDhZf3TR0l4zY
4hxdQtiDX31EvSet28pjAsiTAbo3u1TymswVrrX/QZsBwqaHIglz09rBXYvWSzxtkk9cp3rvpjlD
fVLdtXp1+gdvNyNk3rSJ5ORZVXVJzJ+cJxu/JSF8VuWuf4ZElpiEbaV/Vqlrc7OC9coHZpHtkl0Q
FwzCvS3tExQrc4gf6sF9BIGS+mCxMStO17h+l5Np/NQr3GB82cF5maOaEgy4YISw3p1hsJbbrXVg
4XZMJME9MFe7HGkNCPxXS7a7lyPfWoGIw8qLL9uJwaOBOEnkExNtlTam1hZfk0oeaxYzYGoIUPuM
cDn566Hyro96pq0QSWO7Iln0vO3fvCQbd2BDwz2qGzbq1C10+WupMVmeSs+Ck8Ng1HmPvog31KKA
QuZx9+blE+FsMyJdRaGXDssediefhjb3UOrEmkhv3iYavtdoedzn2l2YYAv5VzMBlfhMpPV3UxZT
Yhu4uJcSCgTNS4zfQ/8LAX+RjPtGY4KRu1qfdwpC7EcNMIQ0wp19fzhXZuGCKlG+/XGjzffBO4Lk
vXda+2tIxujNQ5E/X/a74W9XtnXy7BY1InHqievk1tiqbB/X3bsgU3EVDycXeS1aXg/NcKZcSN0/
ewWCdDuOw5DcOiqCR/D10jwH+EnDe0vPbn1i9Cncg9tAmFyViNWoZPwfaWfW4yYS9vsv9CJBUVBw
axvb9J5OJ+nkBiWZCftOsX3682Ne6WjiWN2aczQXcxElZaCqnu2/NEbUUdHiSj3fZQ59p2DS7vjT
J9SO+z5pGq7qvjarY0nchgtvWT09fnTeHjOwh+UOh0ENzKKiAn5aaBTVBzS9qmhHplEOR9msxbgD
/tqhgukw3gchuakWUHCNZC3NKvj2gwdEb5BrNOxVt9S0vGqh7X3Me0eiSrdTTXbhes3e5MLdclf4
gYcap7+eBj5YyZuII+jvl5Re5T5vS68mf2naao/cMb/Q8xuz+7XOmS2SDQetl6DzhYO5Ou3vr2k+
FdMOrqctAo1xpbzvu5rvKHtEmu/RrwAq3fii6V8KerHrccGLZNuNPs03GBhZsV/dviqOEkjKAuRy
K2tQ7AD7RLwmCI6u82o1NJT2pLhWecqNHlPbaczTF6tryn4/9tliHPQMGpfJqw02WdKnflxx2jCO
nmOXdlA1cdzcTFabJbfSa0YyVXsEi8mrIf+s0ml5wIktRsqrLWpUVOeszqg2+6on5/aXG3gfWfEK
s1mdUQbVz62dABOa26b5Pjmq+MXM0XvBhYbWtxYRMPtVrPfCdPLHAobz01TVQxfMTCRAcupFPBck
wsy2GWs/y5EgxOwSqSNyo6nD+LAQwJxN3Y/Hqept/452pKUO2kv6b5yGllBK6c8I3Jpwb6jJQr+W
3jhCilg6YG9L7Hi/4tkXcZClfT7vAcD1zRnnY/tXaQBjDdwC8AQVpCdSJHLbrHGZO+fzDw3U/8vc
EyO22bXbH+Xa5uajtXDP7xlXiC60Ux2tpxxo+lfQUJAdxFJ6L5Ya3O6xAYw30KpS1kR/xYvqR+0t
XNK9NyJXN86e8z1J80ydaHEwFavjPr2x1eJDXkCpvjgT1Acgpio2A+WorgzArgKS6+Fa3q7NyiQi
QysyuSnxQ/5QD319jqoa4JJoIx5qSaeIRKY25Y2nSm5Zu6v7r2NpCPOokoz7nYKdS5YfSXWUp4Xb
frcIKJ9wL8UiMUEGxw5MJ7G9c5mS4AewnmRDllM5aEBFca3gtzQgyDJ3Kn/Ohae/LIvR6htDmVOY
D/EonxvLaRa5i0ot/oqVYoomK0HLf0Iz7Ou4Crp9LRrNxnHl+joAJ88qOLhN6x9X7VB+0amdk/Jo
GbOVQliY9FNiGNVf6HtQDi+m2X3D9zirjwCzQCdn40gjv66a2iFLr8wvKfOJ5AXWzfSJOgUG3ewt
/mFZiZ5gJGwTLk1HNF5I2H8Uspvmg1FrrrPO28BYpu0Bdi6pMB8yEJafoPkyXJNt0v5UINOGnZf7
za2y61oGXqTp5fRrnt7S+WAXoW8793svEc632Yqzz0vqpWrXMx5Jdt0CqAOmdbqOO1kkKairbVR4
5+E0MwdW1JNdqsECFw7FGuDGZBuCBkq/oPU1oJvxItcyZkoBKuKn0nCbQzVOK6xpc3W7oxLAwveR
OdvtySZZi7Ypvp/uR8YWQWsk5GDo1dc/U44j1osVJDVaiUIUB2OyuWa1UUu6VTxQdleWDDDA7bcg
ScAPApevBGVBUPSe0QeNH88P6CRN7o+VN4mqCnmjedsoWcKJyrQYj0nqaztwJ3vJz4WaZcv7crgp
irUY4PeMyZweKG5Qq9/NpJNsB5PJBy35pv6G0hYULz6FnR6YhG7wosb0f5gNOKsdOPEifVjNvmgD
w/VAcpGXSMnLlRU3dNWOkT52UGP6s2fQYmdwu4KR7QaLPdeDdO0P+IfUPviaBUBvShIOTS/GNCxA
v1sAZEmGh5wa7l6poY8PKhlidefai/XDnlEqZo46TvJEX2leTn3qT833vFe92KcjiPibDRvWHDDB
oAVCh88bD64Rw+kiwfC8c29NWXa/tlb9kxJ5eeZWy9MTvJn03uhd3ZymOU6dWyDh/gtiVOnPatCY
pTdgmiUg4KrD7Kuu0oSyHsHuXalGAjQYqiqlNgFkuodaAPmIYW1Mj6mmWDyij4Z5X5vaBGhgd856
mrJxkE/QqKz0GIkhu0N0eR2CnoQ3f+ipM46VtlHZ8o22485Mje4Xlj0yuwFmOL76MkofJPUGJXOc
D3/HrqleGxuS1YPnT119Xjtz+KCK2c6/mvQh1k9rPE7l2RuWeGCPwhk5VKodfRKFXPVhFisiDFeg
9Wm20LjdF7LgriPl5/IlDmpURKmderRnrUqejElL4wAzoXqmfZ3+qo3R+NkA2qO608wOAQrq8rtR
VuSJOAG265kJkZsGeG/nJFHZnAQizbYBl2enwJHIae86+grVoTUB5cJkt3MZ5JYyHHr2q/pRzQmj
OmuEF0QO0+brYa7glAaFSkEPjoiu2WfXAC9yyvQqvioNfupgAcMuTqaroh/uxE/tdKTRN2L69ghH
BGCVngHBbNo3IHeGslqG0KHzfczdZW7BN7CXSuhvVfclyUZDnAEtojfY2c40n1pany2XQul9hzFs
fwBMIX5wt4/uhpzK4yO9xjb5aCWmbkDyE6mHD0k+1cxvwJRGQVbOWBiPs5PmZ0vEgmzbXSgxAbVX
9cGgOf5at4nUJ3uh4GKCFdflfSKwTIHJF9X6yUycpj+M7TLe5WNegS4FCkkBZTP3u4dmUZuAYNOV
UX9pN/hIyiHV89mw6G7vaLBaZ9EUrgmqa4bLA0Wjzw7I/1S3Dh6w8hGHiaQ7usbWjOlHP33iB1Xf
QBXzfnYrUzGytsXC+DqvRNx8tKOZkYdexwFQLwL2cGCmeulvMlX7ZeCb4NFy2HUg75Em907cceZ4
NhLgqkAh/J7bkV75C3D0hSzaaUV8H3e6Gh4mf101rEe1glUwIT8wuBhguPQaYv2p7KJIPfOjKtq3
EHWi/RSZ9qeoZoy7b6yUolcliR8Bvau4jH28lYlaGpL5CFjgLhKGo44VFIfbPGfTf1AmOklnqnXg
+FRaQObc1jKi1yKfNe3Qqp5+OcAO1pDiq5tPBkNd+wZwPOmmW+X2EWB7wUbK0vxe19YEFhVE/Atc
KbBe7NO6eCYF9X8CcMxhCatYt3sIXIK6FTnQ5MVtk/g7qCK1HBuEOx3qCZz44GdJJY4tnqsUn+ji
2Zw7Wu4/xdTgtA56NrunU9SlN/g6YIGOh27/axYJTW5aQqD8WyQC2UBtxddOSd/Xo+noZr2pOcrx
oZBp+pTGZQYfQ3GUPxOdK5D/4ADi+wRstHcDjDy1DzqHfAo0kqHtIVqG9rYs7Cza08fzvrRITOUn
mILkM7rMsyZUnZUnN5ZIMXCnwV9Ax2HAhFZmTFdwF0dMufddIfvmy1TnnDIhMiQsEUfD9ADf7WEI
aHZ7xSOwXLT13XmBi7KIJn7EKK4m6o7FHDADkFFQZhMd7sawvU9VDJqJJ12m6J5DBqBiK+k+mrG0
9LlYPTKXSHlcEa4DLcmF2usdeqsn9Pt2U7t3elaQDBTNAC5fa1L3U+6ur2nngI7r6cn7+9KOmLn5
uUllI7JxeSpZh7cCLyHlADfUI/Shq3RvAhZwAhufjSkobViAQWVJw+SGpbu30x24qr0bC4nlci5y
7yhSr5Sn2WBUigJX1Z1MLwVM2/aLnZ6lG6XyOKaJvaHFnOxxGKaoBtGWu83jWnZp9YHzW7thZBnT
HEKboGlcSP2YKHiz+7pJRuChvEQycsSqhNlY+h49oNm78ZuueogX6Ouhv6AxAtglX6kk0sUD6xJl
v1Z4rV3IcJMiisaUn5pPpeF4zQ5BtVyy27K1OJRD4tSHjiHqj75kcB+o3qi7favoJJFirfGHHhbA
/L0dbGwuUjK2PIiAgrinZmTYdW7GTpE5YobwyyZEwuhQuDEdTFdk1WnUcpyeBqvOXah8xfJZTaj2
s4RbetAT7O7Wq+fYPJkDKNedXmOmEwg8cLFXMexEulEtkafMAb7s5ty1+KFRxtiDFl0BONk03L/8
RMXdPhZzku69bmmtoETAOpx9rs892EpETR2y5Y74NXf9p36MV5cxFV5KNUmThJAV6+VTn0feh5gJ
j0XqAID/YMohyvYWMCTQzXUCyblCrBkOR+H0086JVPudSQhDe7/ybSpZmQAs5OWkdC7IC/Mz0HEr
D4StVho2rpYpQzAoxAFiObE6Wh0jgHABOEPrqgJsSgqWmz0tQcB0h1ZNqbHP8p7YFqHzKMN5BT5+
dubS+4vJA9QrmkJZHNhzO9vBWpfLJ04x00Sol8vOs5baOtkVyrPIJ4zypQVtWN/V/rQMN3HrjJ85
4Jsf36jjoPTr+i97sJdfgHNT+GKtsYAA80ieXQ2+k6DhwXZqsjINTL8emHdDofNPxtyv3X6Oo2gN
OtumimK7P9Ugon4xQvcPIP425hH96e51XcY148e55MIT5QZEkjFuH5lRtaSHMwiXkMx98sjLu87b
1dHKrWf7CDrsIdpUNQbzqMTsSemN4jAniMDvSGqXL6PvDB/t1uq/zqVazgWiROlNS7f6Vpme3Cir
E1SbAtsUULsKtX86W1F214J4exVJ51WklrXVALrm4mbLq3YOULCK6GtirqLO3mR4+WGxE4hA/oTO
RuIBdTg1wPoQcDBaDzyCF1dP2IK1XxG3TZ7TJTe+WrpivFMqoskdSliFHdCuHJ09MHfvTmUztBH8
dSSwJxMLPztXwCPKSEznbQbKZA+IPd118HT3vZybHyZmx1OgZ4nsAPIJMMSVV8fuacatw6cvCMDo
eVhcnwKP2LOjWPI/9yDvUlgykXYRFYqcFwfscnailzC/qHJtv7gyx2TKturk+8CtNwcFXegfrQG+
awekOJ5PaNCb39kS6IRSppjURWqaH5GTkJs+3upIXEO6PA96X/f9E64uHRBqe7V+uu1aUY0wjasO
tUI7+xCvqvmYovVjB22j46cUwai/CObKPRi6WATltGWDo62K4kfFvG4GcN4q6pp1kmDq7JzBVjfW
gIdWm2Qei/diQ8J6uXNWguJsn4Cyp4UkUFzeuR1qFHthJcw15Bz7KFKkiBcNjGn0KY/rMSLMT+6r
Z1oTbBYbE/pYxdRCVubbr2OkBNP/Ws0fsrSIi1sX2MovV43pa280nOWSs/VPo3TVB/TtSrVHCCn5
rOo6G89tusLOULHyz4Zvi+kBNhiuXqM/a9CTIrWXG88FY0ryONITqXMcS3f5MLtfl2kGJTBrf4hO
OVPpWwuKXnps8EoxSY36rXkM/VGeVmNd7nQ7TDoUEO78g5tTtMIvnHx1y6y0LzmELb/C0DXtaFiZ
Wc4kFAWJg2MNWfNQxRGCFuxe81PObVGdAGjh7GTY+dI/567OnvJ+WX9acBvC2YJDuY3JF8iHY93G
RzB4zgoVyaNt7UeuL/ayIQsIK7eVJkAUA4U5mSZ5fHJQYmAm78g6PsyS/PJEXz6xvs39PL3UcjT6
IxRG934d4rI7uQhAfE01lQVN1qZ8Br5ZTbvJ4cWxDdAl2BMx0daYInd9rgvtLDsaCQtY3c5AdS22
XLAs2lgoeaj2l/gc06kMhDkz4M/S0pIkLmP71yA8ioQBZMGwGyZ3llQ7a/Sh1KVtHG3oAj/NorDd
UE7C/luvjVPSWnHNp2jNSwD2tadfN8PoHnRY15AqyMp3blZglRi7oxHyWKFUJaH1x2ytTQLlsfUB
7AdLMzrrEZZ5BUQWGs3OQXr0+wRzni665/TffbdMjFDTb/vYQkzIdnCh04cB+HDGUKiRTxa9cTbc
YjMcEEudRvcQD1MInnnnP/ZWUcwnCJm474ptRAOWpv1oWAOdKrMSfhI4Q9Fykoxu0I/+FM9xsEwF
HmI9ku/1mZuK5MsvLZx82ZkFnkGzlxdsLYWISFqBIklixmVcSoNnnxohHZA8/zSLyo0SSpuDiLVf
IHbfOvU8svlK4EzkUAmjGcRbNJhAiyHWj7xL/MeMSIcsDDHlmwuvq7tJkygWgTErWhH0JiY7UIiL
pAc4t+pZRKsF1t1ukhKfik49DUnLhd9r8j2jbKHFooXTcJUjkOgzJvCL2D6sedTQcBONOpoMqgA7
VYnt7DXDGBqSplk/k6+R0021acFx67mxTqtjL4+FxXW6GxfmapOTpVs23dGAXkc3o0lWp8k+nQEA
78YIF6VbuzGLfuOhkFX+oLxRCikQRzzyngkrjmNiFQaRfvkgEeL6EtVtj+pCYgPAX1MukyNyXUN3
Y1LMPMeTyuHfO00KWAgm1birM3Do93Qg6InFdS8/R14ePQ3xGt2bjG6iW1m7q9ojtmFMge9PVrlb
F8tdQO9IhNPmwSx/YTvYfDUSHX1eQI2u4SbF9YtpSIqTWQUmYucN64gceJvQJrMiv7xDF5r715Zj
8gMho0SdUJPDJXFZisWlEkIPITRU0z5GSWvRknepwQKnY/bHZ0gqCEyOG9lnZYCeh4gP8+zgdW3H
UKL2rIOsSoCuuAw6Z+ZkzC7AyWTRQa7KA8UGxBnTjbzQ1TNkB/20ZHr8YJd1z40Nkr0Hhp/MXzq5
lSoQR8YbRBgAkHl5qaZbrrvI/MhuhEHhLnY1gl1zHCuII/omMEABsu2oUTfFfXOYbiNvBjTpGA4y
mUzzyr3rxZYZ73K8lf5uGblv4DUoxju6+ONXbXlAvylZuudkaMDqI4NzWw9u6gTRwkwOwaYYIlpk
x+lfcaut+QBWHM2XTSxD7FYwINHRoQUzoBRg+1+cSCSf0WivP+ZzysFJZTWcF7c2TeYyibyFmROL
XcamQfOf1CcLnNxGTmJJTf9U+5l9x5h2qLDhpu/9WOkCdA6da+dl8L2x3zXa7jgIAIEiOgsxwVOS
SfYPa5S2/i5GpcrZ91a10bdjUpzAiK3s1e2zdj22TF70Ez91fu6IUyjyG61PM9V17CFY4RkArCSM
ubwuh5FnKdf+M1pPjIOKwmt+9v6oup0Vux5Ro9BQNkB1ACKR3WAMu3hzRdhndlSmp86cG8YGusOz
g8aQ3T+I1U9f6P27zgMbsUAsVLg6CqzWIbwxDWCWHmtg1vQvnTYOzHxCCoa/OrYBuscIFmRqRQMP
IiPq/rxbyFZ0kujBoumgskM3TkN27NGyTai1kvFBiNHc1AO85H5dbcP7GEdyeSm3w0inIqPgbWrf
fTGBhKBr4DT5bdx5hY20jt+/jkxB51MJuf6hJDbgo1bhBxszh6qJEnr6NqAJ/TdSCfJOGqVE00h5
kbePJejpGyhsJtLNTT2HyBI5N12H1+IORgswiZUki/1Kye98s+iNfrGAapJBAUKitwm+Un10RWE3
wdiNLhI3xOZ9D7soRIFibE/8WZLv+mlmXlAItzEPNpSi8uhJvXwr1ESTex0TPz4IiuHyG/1ZL4Db
u3V37I4UmkrPsM9AC/XNaI+0lAyvdUhRlON/Z5wmCtj3VrLFB2ShIUoUk/2CBJv5ce5F8dNgn3zt
y7m+T2S8bHyRiBvUiZbqJwx9c6MmW3TOfNTr/k5KAxc7BjLuvFuIX7c+O325LWRZPBl5ljv7FYBw
tnMU2INXJDFiaG4YEENLQ5eZFv5K0UicYfp8GOZmep6zbB2ea+Z3EKb8bvhc0p4EJIoC/SuQi8k7
gSezW2BBFTclbpDK2bUtNeh5Mmuj/8ak3Kz2Ykrb5o4WR31Tk2qtpw6cjAgSMzbgMoDpQp2nnJMP
pCTimxVHJKLVCo4E8PYAGm41s3ZARwfLh13LoKmmw2w32Wld/QUqWVWQRzeu6bPnkkqSMXMBzseS
ao5boO6t5tGvZP4Ai6bL7qamcMAGmSUorDy2K2DDmYwDh7ZyQzY5boPRFvnFD8ifwVl3rNSrQmAz
rr0HqBV9R3orzp4a7XTZEQ8MUQWd8CfgmZ5oH3BubtudlZr8ahg2QtwIDxw4cG2vOBVWWSQ39Epr
Ujh8iUDMV/1ivg5eY/xFYV7xdqdafVjcUgLCXLLO3aEXqdOPbbz2RzueFx0UYqb4X8XYA4W1o/oI
zC57spA4QiOqrpv1IW1bG79ZODY4v4HDjcuH/wEj6BpDOkyh643JDbqcjbofRRr5u1Uts3X4HxHZ
nQQeW4ZrNGKRZZVVU6G1I6simJADno/A0c2af2oFpVBnzXJuuqVSQaGJWIvmw8GYyKfz2yqGVxRE
XRIcdDWRdaVc2f78Xwq8TEMXZj6NDlGKNrE3rG2AIiB5BSXneyL11+QSFf5nnosGJf9diF1mm0wo
VB4davQRDhFqR0HqCu9hQRVmT7NIfTOildLCJw9kyA0YrSYxhwGY2e/Ibv6pBIzopo1nPBMihR/T
ha6swZamc2bqsFfrcNQIYaKPnY6nt9/tFfFLV6EK5wl7s3OwL9Q2jZiO7kJFEuqo+8gHjL/YCWUj
f8EIaSVQT7UFTOy3F7WuvmWU7y2QzbgGXZqZVHAfp4j+YziNo/UErsE7SWEZe8ls5kjWhWQRgJug
7N310Ex5u8PV1N83U/2eG++1rYVe1//9IZsY6b+2FjJLnepcXvJYlsjugbvyPCu9hSc6vuPNevVz
gt/ACWpTdP9D2tWd3ULJTocuo+ST7dnOg4te3Dti1VdXUVLxtmwbpNvF5xwBrGirt6lgsWWlUSWd
cz11TvD297u6af61yoUktj3ELrCsWYcNbOgQa4o48BgUfUGCq7rJOpCV5HzjO+fhyqfC68fEvdQy
FYbCF4+Gc7xPz1HqUCGEGDDCHx50PkWotsH3e/v5rrxFwKHAbFzwS8jUXyifa1SWAIhkOsShTkCc
HVzvCHaSOfp/XUewG0wb2xsLDdrLyyapuM5BtbD7st5+qFcBdnSd43f2xJ+CuqxCGmlLBTnyD6lZ
VBpBiDvsvAidxaNXt+JT5M/GfLOmmQhpCUbiHU/2P8X9MaIyJRYCpkI5/nKvCzxOFEJEfUiKoD8n
DmWGkRV5MFdujJbyJvKfuzWyb5EQ7yje/mMc8LveLdrP1v+6QmG0qrZv++8TzQAGRli6hsNouFaY
g/xFc0kaPgVwU4k6HBVAxLDT5GNnBgRuS5liOTdaw1M45qbfUldFkIkZ1yPY4hRqKfeQIyLnXMGj
BU9QIgDK0NXz45tSOQzkG/DeuwIufhngAwVktkTsBOhgscoX1a128871+ef25BEJDBIIjcS05sJ2
0PKLOk1TsYSJl7svKEQBaVgT88Pbm/PP87atsu0XbmhckS7OW5cbuWS8sTC1Ql8gMaZhb4yJCKdm
7U9vL3X1gXzX93yJdiJ6TL9/MxOO6urFiqUwyg5ySZN2wxK+c6qvPRDuFljH2a506bn/vgrKUX7X
+RJ3QdBF+6V30DxYKeogMbxnM3jlANDkNGmzUvUoBnS/LwXYuYLA6M1hTIFU74pyQhhKT5uWEcqF
IrlDXzX5PvkaHK4ojCV552LZ/v2LQ+CxvCUVXFVGBBcXGI3VrNSynUPaJQbdxJLRbT2B26PjcNu2
ZnZw7fo99/Er79ejGehgUcY1g2Xz7w/dRE2aqaFbwsxI8fJwpyJQnZ4CG72b//4pWWozSJBYd+Ag
+ftSsZuhHp+zNzM5v0oxa3hejH1dW5bvrHT1Tf5rpYtNM7QG2jG6XMKBJPQZGJf7UPn1AldGjGGL
vAnjWc89vn0eri7qM1i0cdAxyTh+fzyYcRTQHgyPHhzHD05M/LNsKF68CgpvaWnxfWEI++PtRa99
PknMk7xU6ZmXQuEQ2GLmO/kUxpBebtoStpUhoUDQre7eeanXlvJcIQHn+ZZAivD350N0mhJ1auZw
kqiBT7KFjZSOf+t58t+JRFfeJDgK02ECQizAfOr3ldpF1tVouVOY9ePwhHyofVxwDfnElLe986IY
PGNq/nz7RV5dE48g2GfEQKCav6+ZLnQUrW1SOoITLhkA98Vtgbb8IZ1RTEIcwET3ZwFeLs9vL/xn
oLcti3iAEa3pbs4evy8MLK7KEURqCXpOAo+auXuB+cVfdanrv23USeJ3vuOf9zYLStMhzuLw4V6a
+HQcvCkRfYuIvdFTMyIiV+Zp/843vL4KKS3Js+DuvtgtVl8h6zgPbVjWM0gSHxz/Bz9zxTsP8+em
5GEwofUIreLPz2bROpVjNHRhNyFkBpCnX08u/cTpkCBb/OvtT3VlMXeL3thxoeXreBefikHXoto0
GUKUdozbAd/BYzJH5cNiNu85LW1b/PdYYLsCWwm24uamcGnJ5U+Ow0Ah6sOm6dvhL4SaqaKEXooH
lAmBUY/MIccbWD/RE9ZFBZWuRah/+3GvfELUjzh+xHZc4C7LEqQf1yinpRo6UaLvzEGDfIGA9Pnt
Va69VLIVn2oO4yDnMup56VoPoGt1mJQiOUZr+R0ObxkoCfz47ZWunLTtbOPyrShexeXzMFyYEmtW
Xehmq3nSsxdn9LBRgWb8POoTWqvDf/eapibEwdekBCL0XcaEpsZFwUajIDQ7Y34iGiAn5K7+rYCi
e3z76f5JIC+2DAGcuMOR3qCs2w33rxwa6l8CJAY1JAkZtLzZnOo6hufwdXbQLORN73T135Bkp++4
EIiAe9B8Eeh7v3OfXfmebBjMUPgJ5G2XEQmQ8yxasUEYgPe+IFrLxNJLe+O8lODt337mK1/Ut1Ea
5jrDDokw+PsjK1UWrk5THaYAvW6NqXE+Ra0uYQD2NIrQf8Qc5vBfl5Qgyrk6JVgVHIQu7gBAO1VV
pFkf4i2BpIPjBoxh+4OJ3vm+muCuv73cn2eQ5XBfxFXFZIyoLjKZdaLdlQxeFyZWokOUL6B98qzv
rPLnN2MV0t7NqcykV3fxHgsgxjKaoi5MB399QGfHOxWxD85603h5+4Eul+JLmcqlV0fkcbHLuogL
RiuR7NcGs/RubG/62u4Brar6GDvpf01Y/lmKw257iA36f3g1MoABUNYVZoiFSHUmaXmFSThtNK34
nfd3+ZUuV9r26b+OnoWUQ54PNc4USTMdJx25B2mg4/H2q7uMCdsqcGpMynSLquuyPhmzxSJSaCu0
yEaQWnXcz7btq5CcXQXjYGUBcpD+PWYpfTAjbvjOYbvykFh02ZxtizyFUuz3h8zxSMa0CK1IAf7i
pjI8fU433sHbD3l5pHlI0iG8SbC+ob95aTyFipcrU26WsModyOolxNQU/U4MZFIA3vjAvGNpeO2p
/jdHEexJeDm/P5VeDbKhyDBDBoPmuC/XPHvtOoUQ3dvPdWXf8+bIgzwAM+YfkWAE+LMYlSugs2De
Co06WxFXGmjkQrpB6eCd5a48FiBUXiDtMB9+2EUwcOoWCDlUBMpmB1ZSm2V3fFwVvv1Q9vZ2/h1z
+Fpc9JQdwlQ44F1eHGJwM4pZAHmc+N7/nNZVQoND1v1L2xjAwTxs3VJ6KnFyrGS/YHvRCkG4XZHH
BMo6ir0RpxbSJ55W6TH2ze7M3rb6fef5gJ3bNVmwP+BahafOPO9D3VWDcUBZx31age3QuikMWx7d
KU/9rygyL/23pBEjUGyoBYKhGA4nN3Nk5nqPlEyV7LHnMYGRA/5c3om/1z6wh0WbZTLzUDQsft9I
cywQoEGuNExMLwtXCIi7zChqmgmwz95+7VfOCG1TXjse7ldaSVmGpAVC8mtozsn4RWFdE8JPmw5a
6ubveRnfsVneYszFR7YZHdggTbf+yGXB4HWTrlaT5fDnQ2BojctfOEx6n2IsKvao3opHVD6wfC4x
Knn7Qf9J/v5Y2qFUoWKhDXoZbcsizvq2BXlFbzd2bptKpq/gIfzn0fCczWTVQ8wu0fHjqo32VZS6
PQLxd1/aqBZfpmEsH0dahsHbv+rKl/6n/wtYnZfyR7u+nC0rTnOJ/2nSO+e4G/obFEDqT4Dpsnde
wPWlGG0xfXW3vt7vm8qXK9oGhsuXHkzEIusOtI6TVve1AcDk/+Gpti69oAnE/X4RmMtRtBiqEy2R
NIHGhDr2cCiMJHmGgj48vb3WlQ1sb/WTS4tb4lh68VjtQgqS9d4agg9Y888xud2nGTDBvS6QB/op
xGK8E7yurgi1ces82fzvYsXEKNPYyqs1tKZGQbpHSxIAHBYvOqYPW8TvWVJfthO4GImTtsOUgKzt
j/qtH41GtfmwhHkSi8MsoEGODUgq4BkloNH4p+nb7n/MvP9Zkz3JRUzGw/jxYrMkQDrL2OECrlT9
DDgEgido4FM9Fen/51Jb+PlXwjPUzK/j0VvCVXhZGlS4Dnwoc7BBO6MwxfLO1rz6Mh08ZZVrY2Z4
mROgEex6CTCQ0O8n63ZC2f+kZVH82nD053htms8I4jbv7NFrR09A6JLMsBkrXYa2DZTXTJpupQP/
6GFGWfA0NF2KMBKk7rePw7ULlra9x2LSc9XlKc/6DuJ35c/w9gVDirhuzzAWLZiTORpgE9kPfljY
k4LFfadL897K27H593dE9TQzloqHBJm4b0sF+slfUBOdK/8sZ0v/NSY9mILOrat3lraurb3NcDls
eNp6l2GldZqRAXzOVx27riaSD9EIonFJxwP6wJm3x2MkmQ8VZdG0d0EbhwsU1wzt/ci/QVHLs3Ym
XIBk71UyRtsaujTCkMscebvOaXtcilYxQZSeEAIK3v5g1/YGXSCSH+YS8o9MvEzKyFoQPgvbwiuO
k2+oA1oCBdmj6b2z969dXCQUpiCP4966rJfMEW1nOa1rOHbtcozrpD/jk1MfzHhZ79ALWU5vP9q1
s4ZmIGNAknyHVu/vOwJksB3HqL6Gox/54ii1re/BtkTx02jXwgvLaJOZsPJ+eH57YfvaSwUxAhOB
UE+mfLGyGxPnTBQvwtqYRYPYRCq/dz72L+GgWq87SXAQ3hGLrjwNpi5PkDtoYcKAs5yd1wkdheoR
Akou0JRPYTZFtZy8Q4NVG8aW6A3kxx4auHmu2zH7VKKJtonnRI0+oqKAsgbTXnwLAOWvnzL0R0Eq
LY4LkBQMm/w2xPCz95CUhp/rsK7ISHgAhQ7QadqXZcoU2sxeOwPT1yjg3SKmY2Mb9PbrubIP6Nmi
GeYTU8i1Ly73OavQ/tvuCE7NJmvWWIVxm+XJ9A3QbVb8H87OY0duJG3XV0SA3myZzKxkGalcSy1t
CKnUovdBe/X/Qy3OUTGJJGpmFt2YASoygmE+85pT23Vxffr4mIpFoYxqP4X/dfRVYSkR9UKiDl/K
qMnUVTGx+bgfjsBeAwX2ak/p438Zkz60bjgahd1VGNKE1IjHhjEn3Qr4CAqwZsENcTKkcXzpZWdn
2y0v1SrCBHbBgylrFOHpbrzf7wgWan2ABr0f5lg3uIHAxeZgoNu9B5/ZOFg6FWqDRMk0iQ5WH9BB
IBYmWj76OiIQEcITsiKBjM8xK0WqNUXlP5rn+6Sdkh/XV3TjXOk6CstE0fyD1vD7Gc5D0pqyQYdP
RWUcdwgznpwjjj1af+xVQ91pYm7tU/aoYugKKjhU5d6PpudjNdUwq/xazB2SRwJdUD2W1NGzxIyM
iYl++c5tvPGQ0Mgw2KKksJR6VlvGLqNQaFE9g0tCZfNBpAtf2IxSE+Bj/gPFzAersLTxUNgi2Hm5
l92x3j00TZckQDGwBF4NjUhaIbckqT43S33mCciOuQCm19h64mMoq59NXKu8okmk2a36utlZ7a1v
azqk2PgUaFTwVruXQnBOiK5wK4jiycZJyMfv4OeMCcvN9U2kbI1kISG+VIAcorDl//8rUkiR3xiK
sOa7Eiypn6PEoLQK/UAqPMR76Iu4zpxXD5rVQRbG8qX4Xrd1cQaqZX+R80IDiwjV8SenoDZvY9Ar
wkdZmWrS9d+5cZx5tDAN0VViKYpk738mSBVhOfk4+3oEmVPtBELgLbTknVGWw7r67hBooNtTXaTW
vY5dJFXBQBCZSF/h7c9ugj7vqjvA1+Fthz0QzOV+aDSINkpyZ+HDiQhUWMzfqOaWmJOOKQQXYPTF
jWzFQP8tGMa/Whl8N8LKqobHyaxa4oDQmFTcIOMD0YREE6evIJ8gfSSOk1g/TalF4xZFaFm9I0vM
prPd1ngum7qVDgib5haiwZWY+EhxWqG/L7is7/tpSn6OelQ96XEY/lYrMxdeMCghdN4A/7UDXqX4
1CCU39xqiNWFXi6ZU4FBzqDeanKbF9+ur+QFqJCkxaSGryz5IB3JdSqYISCLekJokEx3sfpGbFAN
/3VoAH2FcB21j7Le6mS+cW8Od3U3oiBa8GGiA+W06bcFVDzfeYA2Njp1fY4SVTpC03VPwVbQvcxq
Rfe1Euy7GxrKP+T6+iPWg+PL9clv3JVkhnS9sEzXmPpysf11pmSnKYayMrDWlLhbUHgTNQo7iYXF
cCggkj7TbIg+ntZQTKESCZiGIdeXZTjHaozyv4Y8RG6aZ8IGJz4NKhY0/066Yu313JbztjooNtgg
A129Jd9fhxBRO9FinBXNzzVI3RrchZvGxAEA4fX8KyDu4ZTL1dP1Zd14D9hPlJBNnY6GsoYMkUBa
vSgind62BQoV/aPFWdzOh8emdoih655iVTind3Ciwz3Y88YFhB89kEcAPFzJzuqbDvkMCR+7RbCp
CHZDeEJVC1n1j19zPOTgA+mXQidZ4+WGGOuUdCpMP+2MAWtKC5ftSNmzu984CvaCC1qAmzTy17Xx
RBhOoBOQ+SPq956DxBdOa0I6aiX9w+vf7KJ7yT1AJmigYOU4Cqu3rOtfZwE0PlReHJr9pregm5u5
ca/bIj7GkjGfrcmaqBfn4l+96zUvkuzEm7E92VnVjfO44E74cpRv+SWr32DCREBqKrF8A/LR1ywx
BBrnSnAq7cH4ik14uNce3po10GJ9qe6pQGTt5Rf9NWu7zcwKyo+5RLsFfvYGpJm5gLPpGJVHRwnb
vgl3nHQYEWcN4wFvxtnaufA2Z20T5RMi8mPWxyWd5GmMMtlCsdPRTyk03QNmOQhYASzwSs1K9hL/
jSPiyJSuVe78BcW9QkLChM/MJOgsH+ZTYqMY4qQI2OqFJ2ycTaxKX1yv7fgZ+ANKUrbc4mpP1X8y
ksbtKfx6yNHbNzGiNF+ub8KtH0b1U8dGSkU2Rl4FD0qJIv0gSwZn19afLUJc1+j6cGf+G1ciK/3/
R1ndEAaKSXihx6YvpyjA8ux9x5Ze/ToO+o8eXeDbdhDaTpj6p92zuoZ5aOhb09+FTuOsdjZK9YTs
Nq9s1eSd5FaW1DWnshgr3FAwBHYFLi6wdTJUBD4XCFzAWKpQHHpQk67Q7lNZ9N/QcJ3OmNwE/bc4
k3TsH9QCRZ4J6RRUQ8BrobwIaTc8NMOQPgfmgJlRqvbmgSrpQp+XsvELnRwJA8QwbA3M+YzW8mJw
KzdRKhBl03D+hXeIqj+OMU2iBB7GJEbwbAcj6KRSW6qLIYD80GsHxB7Q3jX0vUbu5oHUKPjBSoXm
IOvq+wNpoZaFvHRrUhArJ+eUJARvN01tydFZSbF8ddtGdyRXmWLrrJjdhCKDCgYWWlYUmDfXt+PG
9bs0eNiNEEmAZK/OiRN3ymL6Yvoz/YZjYoa4oyUq3l5OLu/cARtPJkNRH18A50vf8P20UyOFbGSr
vFphHP1KYTohZ1xhTxg20wP0t/HcIUxwS2Pf2Aul+cvrnblgGyiicSnQgl2NnKMImkyz6bczanCF
ofYHfYz3OmZbS0knlCyRKAvXr9X+R5VxSmPbMvxhHvFKDJWcmy3RvqJf+8/HPxo3G8QGG9AUEeT7
+WCegUWMlvMyO9g9p2lc/gB4qz3EAlDF9aG2LhIqxvhJL8Eq7cD3Q0kFkoNVxf7IR0u7DQ2pfjXz
XL2PSbrv1REVdstsdmKrrYV0yK6oz3A4uALfjxkmqLAlmJH6lhZ21lEiCMupmvXVEcGVZCc52B6M
vABMNkGrujqMeuPUOe49hh9jZs7NUC6y5kpyRvNJ3zkAl0ORtsoEjNDyCI+11Tac4thI9Z5L2VGz
+a5uJlSsA2N+qeZor6K7LNH7Hb9kyBomFZR1CTVWQyEAkXKpqoZvwLaHI80jn6OCeLq+OczLI60s
1xhI3QV+dlG8c/ooiNQu0fwhNGrnZqR3oT4ZXTlEd/g+4/+DK1d3t+yrXwW2FYga86yiHtamrzgY
yq+ODrrw0ORJjY6Vkqg0z9Fvs1CDxUoN74VWKI2XBML+MlomDHQlUovfMwyHl74CpX8KSlOnQjkG
wZuZwWh0JSMK/4EvVub3NvJotpt01B5dqBaScrD7wHzLutTQbmJUA98sA8UFxLMl4z+MerW3Bt++
z9iq2j8ForvlgRQWa5W0Vyt8D2urvYmcqrNeYZxR4krnue6f2zFLirsUx4anuTCG9BT01fwLA8Um
Pwclmv7eNAAMQl+zVl8HOPIgkWqwvgfwXYVyoiaHEYyeFYPmhogFvGVpEPXHckoE0iEEzA9pJZl4
6OW1kG+xYUQkUJFz2e2sRWU9M7XO3HnGN14n2u884daSMFLhWB2IWMgyZgqp5hMFY9CI7pUT/pTr
iNeQSltsw59NE6wsI9PJ0EenrIkQOpKR6CvYldPshEt/4uHVTgaiSg6psJMVa51L9qIf0I6U6U3k
0YuNEzOiHwnyZJgIj82DPVniiLcz6hcJ3atS0h0v0qMEASJNo80kISVESfn1+r5XljVY/yiq5JCz
SCTowa4u4DkvEZnMStXXs6lLUQ6xpeI+LpDkYKs54VdrBsZyHosYfZYWMfTkkDvyLN1CzxHZbV7l
Y3LS4xx/yp0ftlzH6x9GX5koH5w3dcrVD6MDBtR0KhGvisqyR6MsqJJjNg218zA5cvdjlpx0cvs2
tcsD4o4yHgH0sjBe0fEQ+6LmYpTPEspPmqfhkluhDCHEDzr00+cqVvpf13/txiWlAu2xF2A1occ6
FTIw9sQOtdHol+fyS4pb6XiYNGQdd1bFuVwUqu+Ai0H/Mpq5esP6Di6WHcmaLw+F8y3rQ0wdwHF+
1ohTUbrBuyZH9nlAjmhsMySQauwVlB1swOU7ytMC8B/9EWqHwAX5jX8lYRL0b0SDai5k/uWFT2qj
HZurKI6gIh8idDs55wxk5E4esLXEvAK0dMDHK0Cg3w8bV2g6tWKm8jX3Kva7eXJL1qDuHNKNh03V
NRABmG1ptLJXCxxkkPmhpeg+LQCMQhBOcd46pwqfdEDSyenDu4YsgziSajT0s/X9REjfjwVC2X5Z
5YY/YRLyNIsk3Cl6bywcmaNFgZf2K3iH1ZTqwS4S9HQ1n5gyvA1kVG7gc9Wfrs9l+Sur4wp4A8Ce
6lDnJR14/3mKWViBNtSDX8RB4Px2BtVMPagFOlqYLQfwoaBtvTPmxk7UoTPANSYyuGyJF7M52lYJ
A0yptfb7IC8AFRRHXAulHa9CSfB+KnHxuz5RbZnJaqaYFxhUPqCgUK1bzuhf+7/VsKyOR633+xSb
k4dcrYHLIddP4wREU/PI8mBrhc2oWORkQ9rc6H8Zx9Boo2oRjoeeM1QRbiJxnieKF6KvGH4eIRj/
M8QzTa4Fq/FgZXWBl0EaVcprFBLvuODxF7/llAv3h4bhSvqtIrX6IYlIKc8pF0YLlkuNrdOQpcjG
5oTW4XNm97npRuU+P3Nr7dlTQDOp/ch8+ferYEWOZum1EH6SaNNLgMkL5iHIDIJoEepppHiNXYpS
D8/XV39jmy19OQD7NOeg3i7n96/Fj4oaOTcdCLsCj+oxC1FERxrIOsB6tZ+4rMTOhbvcKuuPTYGS
RiTZ7cITfT8e9a+O6BkseTxGxtNQKO0bMl7RAeEEZEgbMb+BtakPCEAVO/ts49iSWHIHGeQNrPRq
mxmV2lZBQwO009Ej15EcuzFCY7y5vp7KxoIyAqdouR2QDVuF1/VsJ0NdmdDU4g7VEmEEcns2E0X1
zWowQzZsmc4uBkaS5GUoEc13RsueeOkwIE1d3JQD8asJMQ04cdH1SJ2pjQr0p5SGf1SsqPWd37ux
7bgtaaot9KVLThGWI/gWNwkdPBQf6A2b1eOUZQjy90JLOzdugswvR5E53vV12hqXKxowAahnVV3j
SqpEQzsG4X9fKq3qnHUiftKbEj/gPlU+80y2yLM28Zfrg258mz+Fccp+C0Ny3dzv+xF99YVCqNlz
hV6ijOOT3dvHsSu/BPhO+deH29hxmP7RmeV9lWlJr450U6Sy3mNj6bdth/qH1TtYM+hVtofN2Ghi
AYmnUEMog7kGF8X7QzUbNb1ADC19Azj07A2hFv8oKC8tQr/FhCVy1Oi+gppvD04jjV9k1NfVm16v
DUzPVX36cX3eG9/WIqTR+EwEb+AP3/+cMSgk1GXl1o+x28TKO4utp4p9fCM6tbxLURpTj0oWlR+v
siyRIsdCW77tRbNnTlM5ph8BqbBHFjwIsFLM0rA994QFx+tT3IgbEWKm+EFiS5VlnXpMzkSiGlet
X86RcjBCU3HrRnYOchKL06hVwY0SyOIUc5ZOEc56r9eH38rE2FS0krhLKVCs0RzJDLw9Vivho54x
B55qdagSFZgWPMZIV6Ps1NcGKkMWr8ZRizOdEmuihF/lCB3gnRt9I8KziCGJYKEMAkVY3asjKTbC
j5B3RuynPROAjunq0tg1XtuXzV6DfeMIc4NDYuBcgUZbP5Mku6C3RAu9aygB7YmoO5Nmda6Dr46H
YH6xk/Nuzc7igqSSwdcmUn6/lyPc2irNSYSPbDO87brR8Bcaiyn8hkNHq36+/l03Xkc6sqRnPFRs
rfVodPMrhBQbAaGsE4dOUpDoN5TS7xJFOlkjesGjYhlPNYJQO/exoTKR9w8ztZYlbGaaS4N29RnB
tiRBmcEhguSXclR7QnVPMbp8dqlhyPS/YI98mjN7eHGSCHPFUrenr0iBS4MHjC+gxG7bgXkM59m2
0YWuZGyk7GBAQ28QLZYPcz3G7oSjguIhCFU1x3bI0K9rQ5AyN3Zajoum+ow+aKgFyu/cwY8GWcdw
slwrqKwXpWqlzJ2RM/sUdIrxO7UUKToZIy0DX6Ng8lqGAbrAfVN0oDza7sUZ0KA4OXA1UAIUhqTx
8SYMK3trcHqE/8wUPC8GZZ4BMRGBnSgYfpcRGnc+vD1hHfCCMQqvQW4yOCj4B4+Ra+RIMB/COjKN
nW12+eE5ysA5qZUp5GRreIuZTHD9UGPzUdKu9JdFi8H5jeVWF92glg6UJMob6CYJ923gErKpe7i3
7R9AXETZQlYu8H11GGHzZkm8x6Yukue5BViDZnFbP4REczc0jJJPIDvazxOk0n+v7/rLM028tPQ7
iD+41P5cdn/FoHFLo21OtRkFZt4E2UJqVMZczh3QUTlNA2HR9fEuzzQBB0EgS026g+DM+zOdpVZU
4wAE1UBvi2OMnvnRaOT/RN8Nh+sjXb6E70daDt1fMxtVtYjxsJB9gQn6UYxOhylTjyQ+b+JJjTAE
Msapvrk+6GXYwaCcYlshnqcUtYpARTJBSY+YnhpQQR1izb7tx7TZCW7oD1/eGETRfwrWNG8vLv4i
nwZB/WRpmSfF8EXrUbz97tRlqv2oLHgVd7IeqcMNhDOM1UXcoDYeoHqNaHyGzOJRb1Wn9glVUkpS
INcStzInMXs486r4/5b5bLiaIqrazTALWzT0qiq5S5yMinhoplWHBA/wWo+Lpqv9ttKz/pHYYlZx
A7D7X5UeQI6N4lqgRB0Fs4QZgIJlZp2OVu/VUcvdqrSKQAc8CzAcDnG46yHSTFr3KEUWUSi47mh8
BQ8k/WPGCfKYYRZ24Z3R2xjNYTgf/g5MK7U8vUKw1qu7mLajbkatOw+IDx5mnLCTG4r+1Sfa2XF2
XKpLM8otsflZp1ESoTwiireSIPGkG4HyZIN/f2z48Xfq4OBmGkahjIMlxmGtN8+UIlDnTpL6Hk6z
QdUZBfgvilDs9BDhSzYyPaF+GoQyJ/+2M5Z1LmVxQZk9wEmV5zFvqu920tnNT5GVFEVR/XKiOwPx
wOnTLEvJFzFNUeDVdTuUJ1RPnZteLTTxhkVO/IJ2aJ7emCZa0WcbM6/yUS45Mm8FNYGG+UpViFWj
2QLjErP6grI/cl7t0CXZsRqrrnxMathpB3k07PiH2lIevW3thqdFYmG0g5I3KsKGRtE7Z2wAgtjn
8CIgMmO+AZG8EkjRp40y3WIba9uHIoKF9zkTYLIARRdYStg4gATfzCoxb4VQ8faiMk5tX6Pc+69k
NG1PPVxJx9dsrlTHsyHAaJ+DONGrI8SHPD1YSDjbX4YQ9OD9XAMh/GKiyF3+CNNUUlzVasRZa5Bg
o9YvW6OrJwiF3ksiCAd3HDuiq5l+tX7XzLGenMO8bMinWsDkLrrAkoIt9mTGGHDPdXtCM5FXL7Mb
GgByYmjV176NreFra0it6ma1qv4Iay1q78q4wAkkbCM0jUbuX/k84SA64i2yhHOO0MrPhmFyTcK/
tOQTBhUymo4mGr1jDsLX40MUjSeoxcdo0JqKnhxFg2k6ULw5u5VL/JAPc2Wo37HbCxDWxVQPqGwm
pidMtfDbs0MsqhyUmzX+1RwfyjydatQ1i6g7pKArfgZBY1IbSvOkuitsZ/zltFbMGzVUfHYKVSP+
6JFlSL4lYCu4Gb6tMc6jxDjHDJcI0yWDwKKPp1nNDm1vCwV3bVv72RiAII60fWjv4ymK7FIeiTb3
QrWRY68YpTg/K3mn5GDVAsT748pJvpQYGt+ZeLzREbeD7Ek2hGkc7QSg+i3Unn66rRwlbk/WbAU+
d3A6fCaTiB9wHpHLm2wwRXPAw5uDZUUTncUxmvLwXlbEoJ2zTB5eMsSX3uC/47SrZ2iQHmbD7CJv
GPoQK51KShB+NJsuPQQtOqE3uA/MD1Nj13esGotO+5o+Vk3/KXcnWy6U45w4GD+CRDG7L6MsGusX
jI8OW9q2w/yLdyHAwLpReXsno1iM9MCDwOTiyfpV4PWhvI2q3H8ZY1E8Kpmq/GPAlAlv4iiL/WFs
c8WbSozOAC3WTXPDn9D83ibzcsvGoF+DVtBe8LrRj6FWubQvl/zauSi/2mllxEkW234g4rAmmovs
k56r+g8dDbmXVJ+075VhZA9NpTUPcRzapzZUzcG1GiP6HvbFGBxxCUWxHtMBZScn3YgxUA1CYwDe
v3rZ55fMWLXHToKtHgT1gW1fnUbHGe8KuZnu5L4wPv7yowHIwaP6DUBaXX7PXy+/CLG3ExVrkZAX
PjW4aowur1h2DtjLkVvEpvM6lUH35cNvP+BRhYTUoJZ40ZPHcQiV3HSyfAddCo8ktb8PaNqdro9y
mf2yhBTvAL1T51LWrYMOZLJwAsXypUxzMpekMMBiOhm0TwWm81+aOirudKPq73EYHJ7nZq7frv+A
jQgOjSuTgocKMURbl+BNVU5U0bC6WMkIr9UAIVYh+NgRr6zz9aG2No4GAJHQeMlv14gDGVaqPHYq
c6U45gaYeJOS8SigNO98UmBB7SVil1HVUoA3KR6iQXARvalJ22JioFm+okY/9NCsb+fMMZ+zYJZ3
ZrYRJzocVfq4QFOoTi0pwV9blP64mnKdALwLI5KjbFA+Gf0wPV9fv8sQGMUI+hf4d8KsQhzm/SjB
ZKp1r4y2b7SSfJckoYT3aGSxiKI60xEoD4PK7rk+6OX+gDG+AOQXVsTCy3g/qDljhp72FPRUPJTQ
ZMTXgQayASK9V47/y1D0bNkh9PDWZwELjzqQh4Yy14SDPXKQmhvpxnSTJ0G0c+wuPxglJ3BK9EQ5
2xeoWyy+4ojAzvbrCHT9gkZ/IOqtd2oQlxueUWgFoFADUo8qy/u1mzOQNcmgWz43eSAfQWyGmauF
hoU5lIQJO3qWCHZ/fBEd4PdUS6lG84q8H1NOWk4Dhm5omqpLTMUpUA48xNLBFPWwk2v/KWWsSh1/
gCm8VOwQGl3vR8uxb0VJyzb9obZD6YClkvGJDqmhH+gKOK/wAJLfMPEMXBIBbFfuwpVoDm0zFCY2
GyAEXQr5VnVCgFUqb8ygHxQP2/skPfV2h8MC9sqN7YWOWTWPQy7UjlB+CouXUII58TDNM9oo0PoW
EyxqmVgNIEkzHAAG2H4/NxPNlyTV3sCQdOrOvXm5g6gwIHXFYXcgjqzRbnXZzxMiVJYv6iI5R7hq
3s1y0XnXv+bG84Ai4MKGQqUWIcvV+jpO3FeOxBVWIr783E1N+g17zLJyNVUoGraWVnRb5BgSuGpT
lzf4tdVfP/oLgKWbqMgiAoU46Lrr3LZtJLBNMvxuMaZwEf0Jo/NQZwnQ5gG4ujeOmo2tPME7psqg
PD2aumOzsw5/FL3ebzQNfMpSm19q4ReQC7mNkyZA2M/XBqtQPXAnZvEypFXT3dkFJdIDuGonP2Sk
SK895qYtJlIyltGQ92PxLUJWdvCEhEHVGTYb7mEyEq71XZ0MlnacpAHLIgV3yT1m9OUmYWfQeKYO
ufSB14uXzZZUsXV1ihbKfIwTJcdXDA+N659o44pezhS6T9S9OPbLr/jr9Rnw/3Sa2DH8YnFhFilN
AreKOWdznal70kXLjlt9CA2ZPm5NysYLp+D9YAkWLCKUYUVI5MSHzhmnf/t5sBL8VqLpUSdIrQ9d
ZMn3sSZ2lS021lNjhjRmZKolLOn7wTW5D7XUBGRfW5TtwslMD2Iy9h6HPwyF9RxRa2YxdTQfgLa/
HwZZlNZq6s72EawVD5DxmN6EifpTq0rI0pGXTBKFNVmoNVk6RxPqS0pWkBaSNsD1l0MFw3tz/gGD
C1QbldeQs1omSumisSByrHTmAgcRavrZ0U6T5rYS4LoPWKjGDzW9dFDIadd8M3siDpymIrvrPYvX
Xz7CxHPebEUguIVTrvbJycnySf9UqTwg4YM7tzYXiN3iG+F8+MZb1PCXgiboc0piq7so7/OA/zGx
fbtrsyNW1tpZA4bz8fcL/Ud6INw6VE/VVZBTOnJghiPZRQw1/zAKK8VsoMBaqZ72Xq+t3QSdCV0x
+Y/Ex6p42asZrygel8SHrexRAze8iGB9p7q3dTr/HmU1IQp6Sa3rKcumxjOonSo/hWPQvyZ4Cu0M
tREgEoWirLFgsIk8Vl8oGOKsSsPI9jtZGTBinrCb5AXB85La0L1T06yHLW/tRIgbUQ70JY7jgm+3
1TWDKZgFZmQKxUs9wofGyObhJA84R9JQGI8NZkqP16+7rc9GW8fCSYz9dQELzOVm7PVhsPyUtfw0
47V9AHxm74Q2W2u5tOC4WQnd2Mfv7wAnAzEU92iyUYF0vpXYfTsYeFJXGWf1tmoHycdDqt+TFt/Y
LPDr9IVnR1B68WDYlPiyhnjGz0bcPuJKCn0s33COcyJ7J9re+Gzc3jTiSHLhnq2zCW53cHqF7CA4
FRXknKmhvkmaNH6iy5M9wKfMd8B5G51WQHKoAAPa5+Wg6ft+SUf8HUJcCQOf6m/4gMSW9QugpPaV
+pTzOoJ/9IpUcCHOqeOlam4+1UkZjDuR/2VEBfgHVW7EPkxAE+v3i0inRBSuDG9Lk9I6DvDJcDcn
04hUCQIFXyLCOgfbqiiNDo5ahATpSlHFO5fcxtovAjhYSRFDIni5WgkryuFRg8D2hSLPk+vIUj6B
ApWm38UccKVGZlTu3N4b7zYlGxXpLwAFKH+t9rNuoCEajY6Ejc4c+yP4jccSu7xDH0/NOY7q0S2c
aHZ7MoqbD59XSO0LKhPui3bx2YcwNypnpnhpWMJ6HEys1JzCyXbO65/LbfVoo9WGZhLZ6hIlrh7t
BBZpODu1hOnBKCv4riNK1St4f7rpAMbABcst/ydLVvqYQIrG18qZ4s8y1qM/VGU25tc8SpPANQkO
I7ImYx4/lXFe5i74ctRlK6U2lYMj9QJzllCKlZMQihVg2ZTIWAh1oUOhE6v5+djDZL1vIVYiWdJl
ygC7KcMiLDInG2v1KR7S+z6jz+D2gNaNcxWGyis0Bmc4K6Cr6W2EvfbcDm3wFame+Fk0RaZ6KUbd
7ZFWSiRuJkiwTzMSWGDEh8UPXJC7A1Ofah0T2nTxG+5jfXwxU8j7hxQVvhET9U75jOmEiWOZkWfP
fRHlpoeHavHaE63h92hXRBoikDCtMmJgpYdmzBvgmLWwWi/vnSo/CJzoTFeECoZzBv2hZ56ZHmh/
FTWdG3VjTS+nHIsno4wwbcKOAStxu8hG9bFIUB0CMq5hn5qk9nRbkIz+zg2h/u5CAN7VxBofh7DL
v6NLmTruSDm7Pcg0rn9CNNZemzzOf9LSDL51Tdi82Rn2C7dJl8z/QKzCF89mqg26G519D48WFldi
SdkJxzAyz4D6ECaZ6Epl8NoSW/8nlywz2nl7N27uJfoGgEXjeeGAv7/cps5uNaXrJMjm8ddpVE26
A41iH3W9iHcewK2hkJJGIYM4nChpFVHU2B3zMwhU5KIYn9BeKR8LjLZuY9xedx6Jjbd2gTSqFH8g
B1y8tTT4kgAfOdsXdEzOKT6fn6YEz6zrN8TGdWgvVAhjQfmRT6/WzsRbCht7y/YxLZH+5QPWd1Hs
yDE0Fc0mZSrtsveuD7k1MXAoIH9AVckEL6vPlbRhQoOPMsGE5oZk9f1DpkJcvT7K1pci9mPdKA8u
Va33o9jRoNQxeHF/aJXZS/t89PRueANOlu5sv835cMNCWF8Iudry7P2VA+qmlJlmxHwszKnPWFDi
cVoFe/3w7fn8v1H01XwkWKBFVgBEo9iZHVKkL25oHMUHAQH2fH3ptibEe0XZf1G6QePg/YRwu7dT
/PyoYyl41reUu361kpX8/PAovL+LI97CTLuo4uCGbGdSEzl+2Pb5UevK6aSUZfHxUwSBUOZRAlNH
SLlatgTthxyfOwdjgNhWyNCGwDnjMT2InUXb+D5kTJS6FtXSRYvi/aIJeQ7yvG3oWVRd95oOCUAB
VUNAjS56He4EMVuD6ew08FVgui74CGrQU34RJDaQMQIPij0o3LYfXYzF9mzhNoIXBygwFmm0KCwy
3ffzCs2CyEWlF5NR/pAOWHzSHw9SO9HcqZQqASCgt38WEYZ4Cnn30/VNsnE9IZLMpyPFIXRa3xWR
hnxVPlN3x8o6d6VJwhR0iCodim01vSJqEu58xq3pgkaEg0tLiP+u9v6cUYhLAGf4qEGkb+B+8bzt
22D2aPdln6QMDCaMDPlT2zdI5F2f7NZXhSZBgxSVKSr+67GRJou7JbsC3jvfCrM3CHWMxnoA/qGr
O/fjxiGH3qVhd0JGgKDWarCWCySYrdIClReax0Zz8k92rmY7o1xOCUkKuiY0MJZK7Xo5e63DX7Ft
A98B7nAG2dC6XRuVn0dr1wJkg7OGqDHiYwYsHYeq6WpGAEwVutRR4Bc1hR6PLH2KvKVsFFPG0Ox/
SCma4YB3rDl4rcjb8VDmeKC7eqUXOOPqOvHh0Rpbcw9me7mnlh9GqRouBpy1tQKIjLyQ2RbxEp/M
YXii7pn+RGNUP2FCrFQo7bVCP6hT2MRuVuKMery+rTaHX4BUdCa4bNdnaLRLPDdkJfDjrjPyA57Z
U4+2EehPVwrb8q4fZO0ruMgsPooBWbMPRxi6TJhHYQTZbq6r1QVSNvhiYrcRoA0O60eXHMcr5Ko/
FoGjPedhuteq28h1eVDIq22kY8h31+lW09Q1ndUy8GUNN/VeF9BJkTowb6YOu9NOEfLRUBKMQCp7
eMTCGIdJfaiery/61sYn4QJBQsHUuug/YbbQt63TSH40DtphckaYs5kojmphGTtn7PIkLw8oJVPu
jIXHvlpgK23NsBxKyVdHXCr0hHzaUnPtf9hF9KgRSePhWdTK378D1iy6qijsZVWT6SQrGU6OokiO
Y4qOVId7ipelg+bFFgqO15dy+cvvs0veb4wiFj1NEFPrIlfUQcwLZj3wkf41D7Wp6Q9hVxcHW5aK
zxIdiL3XdUMwW4f2vZxVxrzs9mL+puP1JRx/Bh6y5G15qn5HHiysn41+NvNTkXfFV0sI7Z+2L/Ts
YGFqbx2KwI5LLKrL5ncPde9JK1uqO9cXY+uWAw8JqHoRtQDJvZz2v6JNI7XnTG4qIBmZkeanfkjT
F9lMVPRakeb7OkyyUp3gjhffZckJdRd1/OJJiy218YbOSuZDLVVKurMFLys7QFAJRzh1xlJnWv2o
Nl2kUBrL8pNYfp66/L5EifwmdlrjdgqV7Eh48Aub7dkLszr79/qKXFYLWQf+Qw6DWsSFJaBZqJFm
5lQLQ8V86IrUS6PmABAp+5SVEbA3pDbP10fcONugg7C+5dm06YZo7z9BGPappNW14ztBBADckftj
lCnyr0qZPo5uoLJLUMlzhrAxL8j7obpqgu9F/9aPrVw9aFLTeVC+xM7n25wQTJOl34no1jrwSGON
IJUSjA9MDz9TEj8yDKiGL/OgkWx8fPUMaO78GTqFhOXvp4QAlaoHIyl0aAIqBHtaeOjhGFg9B3s5
4LLtVjcHYGwuLN49Gpjrtolcwlq3pc7xc8Po4rPooZC5wYg7hovv1FgeZDMGia72dvgi4/q4d1g3
bi7GJ8wiJ+Afa4APtQ+bEIt7RLal2bMhBhxnTdReafXZAdLansT3xksAEJwJWzRsobOs7mj4p6oy
Lcl81xrDA8mQjrB+vNfz3JoVxRZIWgTkPHCr92bqJfoAJCZ+ODlmfGuESvmSxxrXsFxZQXdEaejj
WHduYZtmLpIEG8iKAVfJVg3J4qxB+0+V2+a+yufggUpctkft3DoLiMsiB0PhBU+T1RpOUt45A3vU
Hyt5QNsVyeOGmuRBjlDd+/BJoDuIcDcgg0UUdDWUPIOA0SZT8yMLFP1xHuh8UDIzpN9V1Kb5zgO+
9XJQmoVmtVxcSGushktrZR5mZIt8kJ317yHXUAIDdyynbpKRI99Mc1mOz1ozzAjuhw3qML0De9pL
U7WhCtvCZj2OciVnO+/7xq61AcZQgmIvUa1Z3XGon9RpHkLhz3Sp+TrL4dfRKKTn62u9MYizpHWk
byhTXXTK5Cj4P87Oo0duo1vDv4gAc9iSHaZ7RqNsS9oQSh9zZhXDr78PZ3M1bKIJeWFYsAxUk6w6
dcIbDA3LZvui1XoUaHQKL8oEuv/+KrdHY2loAdUAx879vE49u7DRhLkAF4Vb1e8VW3gTtl2JDQRn
Tr8nU2TuBNPbCMeCi4AqjRQL7YvVWcyQuXQ6DbE9eHzh+942i9OYePXHCtyIP0+x/ALXqAy81Op2
mv6bj7pc+PTwgGavw3inhb2RqtIB5D5OZ1BjNcMkww50CLdMIo2/V0VAwN1iyMm9wSD8Jupkns2E
vwGWG8rxXI2h9tDKwfnrqx2tn6UZpaNGTA642otCR2WTHpFzgbwMz0s1oqeynX94uqz+/v0hWUqj
aNn1TNxX16DpCJnpA4hMJLP1Z114wKL7DtHZVtFOs5pYO13K2zSJSSNEGkTzmBgjt/v62m0dmcY2
zCsgBCifp3bSHkeUJgKphONVSc0pQLXnb43LTXBDCyvb5jbiGl5P/ABmePrc1cxUW88+JBUOIWyo
+rjIv3++f/RuDzioReALy4TNo05ZdWEB+wjWH8OH0U7i97Ib2otba8Oes9bt9bAswxWL3Bovcc0K
nowegUu4fQ+Vayp1oGhadYCSiA2vqmd7I4DNxeh7AaFdTvhaIBl9ZJPQWIQPk2rn507UWDLZTfgQ
a80e0vtl7vkqV0KzkrE+OQnNcuuGvqbhd+YWdhtflckFlxkjz+EcVZEhhNROZv9zKuphPFTIrtu+
2uZoEQmrL7+Xs5eWx8ixSuT7x7H5t7Sq4vdQ0nQ6iVlMFZ2GvPoRsy5csWZowsC0hJMH6dyAdx4N
V3HeGhHfTPejCMtaP59T00HoKBF5UJUV8rqFjjTaYRZZFB64TKd/jSZsfg9TloJqBNglkI8C0EFk
nxA2XhitgYEaF385l0N5LIXTy6Aewuatpcy0uIo5irGrnI3iX/4HFLLmtpT/m9OofQBXZGmHuPQ0
zNoHkUP4UOfswzi70GD+csMuL3zx0WEyS6dxXTPBQCzKEBOkazh20YFRT3kpdQAO91e52UKAbDmB
nEEqLpCEqzCjxgoSBf2oXDowYZ9NtTYO+ayJ5zjkTr+/1M0JfFnqRS2ClW7gym6MDIRlgc5w2i45
GrLVH+ey2AMRbK7CPUA/aWkLrHP6ORfCRt+DZtqQe2ckJJVjCX9t51lubjfkWpAvWUQ+IVrcdL3r
2WtT6VrhheGifgydPg80RU++hJ5Ir2Y7JnvGBhvfiS43orkL8I0LfXXxMArr7Bmb4ive3ujVdqpz
DsHi+XEs96qiW0AnD4fbPFMKppiL8P3rq6DSJr0Blqlc5jhsPlNZGv1haaY9aX06S5/mhpSHJBf5
ANVxHjgqsd1fcQ2MPqR6On7Qy1H9OFpGH2NKNyrCryo9dY8c3PIHo+d2b/S18cmJSuisLPGWz7F6
N9psp2MPle3iFGX6Xm1F8g1ypbojG3RrncJrYQmmHYxBgeesbkgtypS8sT2IVa6SMISPo8HjTjYo
MaYWrtxDJkd39rswQZ91wvhKeYgY2mMTrvXu9yLxjPi9UUaKRO5dWl8wA4IxFSMVZTxkZdZOPvPH
3jkOKsHzUaLYkwVWbLXxey0cMwuxmMJO0ZDVe+usJInSBbAOsu/laMop6KQFXhFZzJIIh7ygcbQc
0TSn2ECfjla3CtYCnNH8P7rADdy3MNT3TKK3vgKpps4/1EXITL/eNYqVahbWBfRxUzMm2DbT1Qgb
CKX3o8jWQVjA3agHoXR+E0Vkpw9WKcrw0phK+VNYRvym1vLR9G3U6/8a88UnB2C2XK0IcXrrkkiT
iHzQng8veSozaIez7lt6XjyBpJPH+891k6kvS0GFoVNFz/Bm6o2KugiNkOnElIxmMNjoPhRZ7h4n
dZZPHY2ts1LiptOMtv37/so3zTlWXgToCC40cG/6wzJGqVJxB+/SeEAU/XrKrIekoC2AcGMTKC56
jLqdA68rrPkIF6DayTy3Ng5oCQp3RKEIOauNM2izynXaeRerDOPrENtzgBpAcbr/lFvvFwSDStMW
6QEYcq+3J2KZs7RCxbuYTovEHaqN8pxbcf514fI9KMrwvR2cLgCU99cdA94vE6flOmLKQW74emWl
AryF2XZ4sYbZONetoZ5HUE6gi+vybzsG5O+cZU4GszR6L8ur/qP525kShb9lv4Zumz2Vulo+lo1w
Tm0t9yrLja/GVgURsigZ37bppqVFh+ZKdEVOvPunMaKF8VnIHfm+ja8GrWqpSxgvUyus3p1dwSkZ
TQToDOlm/4t0OZxLCcP2WLeD923WCoO4ZpXxucjqcGfHbD3hQtR5gesuk6LXL9PJFNftmYJd60pY
Z/j3xnBQTRhXh/s7c3mG15k1QGd6ARTozKToVb9ex+vnrGRsEF1n2H1HcOYPcyGPXtKPDxia7Flr
b7zRhaoGTZRWB7t59UYnY0pMPY6Sa2zUzTHPHe9Ui8nGUcdOPxuN3lx0t2i/9BBIdjbnTYW5kFTg
yXD8CHMM/V4/55hVHiKUbXLNbTB+oyatc5/n2ScYs8ZjPrf/gx8f7jRcXiL06uUC5kSAC4cKBlPr
CD4VNjBDJ8+vUBPq8EhvWUFCyK2izncGV4zHvquK9NQnaWU8hKPWyWsBog3Ymoyjf3MsfUd/QiXu
J0x+3fKlmZT1kbY/tiG6Jyw/76qu9w3JNvU7U4nOmjLaht96reUSxiz17RgbWn5tpd3X1y5uw96v
nB7f9AT1y19uMcElULzkImvR6n5deckz2Nroi4317pcwUof/JZGKR1fUgPXy497Tf4K3yL+WOBVE
RxsxoPjZsrDk7TPL/MCAdn522LCQ9WfVngKElptP9/fr5nfk3FPfgli96e82XqmJIUezgB45c69i
1nrNL3RvsPyuiGr7PEw4twUjnGBj50huXFUU1SyMdSo9ihd2yB/xDb2WBB3zIr6mjsj7cy6zCBxj
F5nWhyrr2jds+OGHAl76LWmx0J/QdmWudf/xb/uk7OOXPbXk4wSn1X2VaEYuBiNJrlOa9dn73OLa
Bs/IxB4iCWHJFyiqzoGCgfIPGOrjuxGzIvUAx7eLA61x5MdZGqmyU5HcjrX5WagbgrtH+g+KzCpc
2eMQRl1PqKzKrpNHFurqQDY1zJaRIaTme4WWWGdNk3UfdFNj5b7V2Wbpu7mp7VSVW98JSDGCUgaT
nBukiikATNAOiK46XMDDMuY8pvUUPuc5GKuwsLFoVcrykIyw0TKGxj/vf6LlUdeHHsAicz/0Hm8L
mHCS1dB6RXQtzbbxXWWynkKS6p1zsJGJoi6OiwkoNTbleq4+uVSAEK1YJaLSBPaEJgqrnIZm3gud
20stw1NGu6C1V8kLZWjnhF7GFZHp3rEXo/neSLXhgIZFs5OHbi9Fs53HgoO7rp/rSJDFpFF0TYuh
x9ZKNQ9FOc++kGJvKry5ZSlnsdvCBXMBG72+Edohj8sK78NLXmb2I7oz5VEJDeuToZTd85hUKISp
ZR6oKISe+lGD6WWE+T/398rmcQbxvxA5F0bgutptsBVLYo1ERmiT85UxZ0IO3LT1207NU5RMcI0t
zmNmxovuN+HtDWYa1XyoImP4Wpma4vm6XRp7ntRbQZYdvLhSYLN0A09Vs2J2iCLRlbtN/kCHfQTK
nkfqZyfsu0ckNeH16gMucPffxkt/cnV0EI2iEiEfx47cNF5/EgwnJRNEJbkydUGAvsE15UcFLv17
NU7q11IXzQc5OXn5QU9lhXJJowrVh+2Xoq+TtxSlXt87H1DAST/PyOjmfuHMyneMAWUZlLPQPhm1
N8V+UjaN9FVjUMwAFRtNHFw7nugqKHV7kpWpw/n2uFiboe5g44nU+YghQm5dDbh/+EzFLda18Rx3
3xhflPljgePhL1x/JZV/7tRH7OBeoOrI3AQoAMXA1qc8/ZBOTfNLSZNqCCp4AADk0TtBG6mIU+OY
lVXYERmn6nvnapXmo17foMuWGsU7SkOl+tK5VvUIQLQzPkbzmB0Ls5u7x6Yb059NnFu/kygefu18
kNtQ9up7rI5IHU3ulBnszsHKvusycY5T6zRBaWbzw1+vBOkeyDosTgac6xgjJgqngTzoOpmA3iyJ
aVc5SOdQJqP17v5Sy49ebbJlrrEYZTIectZlStk1CDArfXKVlVc99jPKCHbVVof7q2xEMtQ/qYWY
eyFgvb4QHUCw+A2M6ZWWuPjXDLPkufTC5FRinbOTZt5qkwKUJMkE2QKYgD+tAjTdWfR8rSi9DorX
fO8Gdf42wSz8R0X75aOo++Ht0NbFd62RSf2QqPGAydJgiPo4mG747f5zb4QO7l3eLGU90hrryVFs
gTCWDfkJ2Lf22e1nNIjwZTkx8XWOVpXqXzwrt3c+6UYR47q0Y4gaIFRvBD1aL1fKptLia4PW1hEy
AuQOBJCfI9H2AQYm0ef/8JDLII425QZXDGEuMUc85TVNEnpMi1r5x0grHf6YJ+FXpv/j7Jt0oYyd
CLm1d13kK5mBABq5QdwQC5F2YmZ7jSl3E98o3RlH6tj9cP/5bjFm7CjqlQWXbuE8s76HJ6zJe0ef
4msbh1CUAQjKT6qZI9rdhyayZ3WUv1PgYP5synC8dLLOkVrrsGY9DsXQBH2vptqpmWWz86G3TtXC
TYTIwGa/mRNGOlSJVsRk/7qWPQ+KM5yH0PWesjnbm6VtvOpFcI9ikTxk6U69vovyWNplVTfxVY+l
+s1pdePUz7Ag77/pjePiITALj4FggWHY6ujiY914s2dG10bnwhmN+ZCIMJjUdArCDMqVQEfj7yMT
cA6uWVp+tNjXoXYYS1Q3e3xMSyvPD6YdqWdbYyBvI+SyE9U3ziXYWoTn8VxgxXVzATGxVFHzIbnW
U6c8ytQVz3OSKlOQk/X3p1KpdLFzQjY6DBSFi0Dxgv5hqPz6s9UgerVI44SoRt6+aci8P3aOOz0i
K6pe4yQWj5bduQoTvlQRx/sfc2N3LoeGedZydG7m81KfbadQbdqItVGcTSf5Khuleqc3ze/7C23t
TVwl4KaAXgcKsNqbUwbKSC7Hs0Jr+C1woe8qcIOdMmprEZJ+0MpIjNBFXL1JTGUGY6YRcdU6THZG
FETjY2yY7R4NdOsIcBksABhQaDebRLG0Mol7Hkb08mNDG/rM7No5mX2etBAZ1TpIWrjVO/tk61tR
q4IUY+54i8O2S/RgsOkjkihm+K6thyJwNXxh7Grac3B+iZarjGPhv9PKg4ZFYF3V7DA2jC6y6/wK
iXcMT7romvQtMvnif61pofwIfQSFtrGPzINBv9HxmWH072rUJgDPzvHXNJWoSTpJWH/vgAr9VKNI
fCzzHs3ForTqxh+82tlLxm8/v8VcZskmkCsGlqG/PkgcIbObiim/1oaLD5EItSNaw/VO42BrlWVu
pi4dstu5jesJkl0nokM2lMkhRRflODVZ/dcHk21s0LXhU0PkvgkKIh7jvm+QZJzt/MSGz89tq9WX
rIVt8bdHk2ENdJJlCMzQ5qaga91U74YhvToKWPo67+pjWxV7AlK3ZwbuFB0gjotGs309DSymXhRR
n6ZXtUf/1df7Zu4D9DGct2HPZNbX61FrjxLIyR4U46UGe72ZmUiRFixzIkiS61mwTTGFsmRSXMEH
GUsi0uluIHXRjocaW5DYT7XZ9AaKrKjqzvRjbdtX1FH9Xue6+FwiDyoPQyqgVHKb2gybZFf8bIpe
w0SqidA0jMEERE9elcSAX4GJ/6YNOb610E+1A0gR5lvTi5MPjWajl9LoXlv4blUY42HutRzPv753
7SNapQaQ8jjSpzPfq5yCJJ9RbrdC6eYwmDuzhaGtFX3gtos0S94VZhJUtWr+MxsVdGnpWYSctJoo
AM28dRETsvjP9/fKbQziVVrk7fTOUDJczxeAxYOnNHSux7JPzzke30e9qrOgcjJvJ5hvbZiFaw//
F6zOjUBOHU7xoBhjch0ROPVBrNo/zKwF5+vI9iOcFOzZxu6vsbhcgsxjibF04VCCXoUQKXrNaDLS
ZJAj2kM3QXhRKw8/uFFXDsA5m52zd9v4A65CQWdT3IFpvunodG2P0lGZXjW3svJDksXmz7S1Q20h
A2YoxXIDnZzJK4cjiBfnpx41yJTf/6a3+cditkG6g2HalvxXGmdKF0ryjzotw0CGU/SJXnT+2E1D
8WT3anMx9VYgK8Pv31l7az9RbjLm4LXfIspbgFiTPrB2medesOAfFw1lE1XcfK/huxW3F6czmzqE
Tvz6VWdKQ4lTsJ9CRISPo1vWD5VX9Dtx+zZ/RF6bZArVEzpCKDu9voPyyZg5t3Z21ZUiqPKiOIf0
3321QdoF2MVOLq5tvD88h5ailUe6lcKI0jxTrAoMTaQLHWWAKbIfUtBvn9y47MLjEg3GgxV18I5d
STfHb5tMeZIFqKI2SfKgVPAtfLAHZMOCEKL6Y6pGe2IpL7C6Vfyls7xMsICAcnGu3skYEfHQNeMu
i3AGOM/AX0DCMBHAlqlHHvxJQ11QPTaiFm+jcDT7AJyXrI6JqPNPKv6L/8MHuJgfbTWpLpau9ous
dWviUJykztGGYpceVJm4EBBzta4uOf0v5YpPTi4D1138oEKEWMZjEdpdBjYzld3ONt7YWwCNUARx
ltITfcrXX92mk5FMgs+goQbyySxMzzfQkd7RYHQWFaf1i2S8ilMnTAcQk6sXORtJzT0O0Mhz23G6
JujFa35lMx/zUVwp20cAnWhui6SxtPdWXZlKYGSML/zOWqhsOrC8AjWvaQiD1FHLj2E0m4h6wEgf
/VGoPS3dzhSo3km38nVsD4qTJwAnBmlU5m0QjZP7hnoECONk1+ocCDVLfma9KRhFzvaPQszGB6ua
BsPXgMglvtrFSXrM9NG1D5FQrO7Q5VC6jppobP0wSMa7dFmc8Z+qNQozkMMUPVSVNfR+kWjqt6ZO
wt9FHdrPmj3h4uAAiv2UDLnxAwo9Qo196dXeY1gi3uzXND7D05TN8ms7x4XiE8RRWsgjJR2OhYBQ
++REdAf9ahiU9uDho/yZDEvJTjNGY5cpy9Vfblg6g6+Ybf+jaOTE+QW7GaGFgiq6T2cj0d6kZjP+
o7XYrp9cCPAWecFk7JW7G90xqhggWjwFTfabW3ayY5yI0AK/tN2INDO90kNqtlEQqcX4dukTPntd
WjEx68s3hdKLQ88MJXAcoe9EM3PjbiBfeimowHHdAvAj3SiyYXIviJYY5tGLZFwfmrRr2mc7qTzh
K/SUs8fM84b0XPRkByjcK1ny0KVja/l97w3eGZhWOJ0MY0CDvnCQVsnQQbZ8i9a8+8TYZBK/Va1N
+gChJNreBdvlsyqsLsf+dY6RjI9a+D2jItXqQy1cWZ+qPht+FLmDPQC651r1xnVn7409T7Z5aGO7
fZdaSvrFrXF3hYxhZgX/29jxy/timgKlc4bUV1AT+IrAneU8zLFZDB8gknNIJsTQy6ucRHUdukTg
I0xQGQ+5N2lvVWPGIs7x2Fs7AWQj2aGgWOA8HG2SgeVa+WNQKxsEc+ax8i66ii1uoxeN5/fUVYdB
47srWdccYrLbnVW3NhrLIkoBn5yh0nokF1YLSLdV3EuMJIGf2iA2hqyoDkktmGCJKg/coguDviMF
VfV6eERpqz0b3bQHq93YZ1zJlCD8Fti9N9gRdNVTxh38EOhkh6HJ5mdFH/sj8yfruRfqiJJ94Zws
a6/5u3GB6oueBQKQ6qJ/uorcDlgBz6iXDa565SnsUjVIG888LfKM5/t51kaLksuJOSHdDz71TXti
LBmvmmj/X9xs7N8jpoPPb+qCu/Y7Y2buaxfZ/D5NJDL7TqMyvYQEJpJPYlDmb4aOYEKDICMMJz9K
QrX8a1QZWH8yl4UVSfV806AZsVkZFvkQV2nzY5YU89UYh2Jnla19vkzLiGkQQ26wXfxFUUwQ6/Ez
TBUGWoBlP02Z1y43hvCuo8gcLJitONnL/rSNTHthMzBft0C83qDmQOMPTt/EyiUK8248Gm20CCUW
ngVehb8yQeX3NVrQlpx+jFYy/ib+9B/YNwxUy2zSMOqNjd472lpoNQ9kmJl+CJ1a/jsBLmOA56TK
yR1bZvYpdeiHna2z+euXCpYUGxj1ejZDC3nQ9AhOej0TqcCOMse20rwDGKAV5tNkYF0B4TM61ZWm
Po5hpLc+tbAVwAEznwf8UYJOkcpbzxiV0+wK9WM0dcMD+BPli2F24znOlT0dn41UGJE8bjHqZaCn
64pfeLPTeTEwY+JIfknnIj4PtVn8Tscx+5QUirbzkjaOMqSYRX2JjsltizHOGngkPetBmcp/5rBK
mqCSon0XcdHvsQ02F6MJ7mB8jQrDuiXdI9iPWZ2tXKZRpAfaTjizoBD9gPyadbr/8TeSS/jphMYF
lXUr31ih+YYwDM/F8HgMtBnl6GqyjJ1KdOtrLbhmdjSPw3d7fQPxhKRQcUldkAM3qZs5P5q0hc4R
yc8hrvQ9XN3WC+S2o/MNDW2jhwr9pMUSJLyMhS0OFtnUUcE43UdB4+8bp0T2RfiLCYyG/faqmWmG
oTPm0fJoydQ/wUZVkVt2MfrKZbIT3zafCnAuLbuFG3YDB+gHRqsiUy5mLZM3QvHGC53K7luhxY5/
f1vsLbX6YBjMaPEYpRwvhFhOjurSToM//DkKk79Ws6ebzrVg8w8TUvAMr/eGA+5vgNobXlJseGJf
TEYbYPAyPIwOQeT+Y23cELRCUD9YimhmZksk/CMTUtpeT8GRwDHPRHTszDl9jguZHhxr/taI+LfZ
acPOxbzxJv9c0l3lAEM5W9lozd5FsxMoYTjajR8r9FIlCWm3BxvYej5aBOBUXhDO65SrWWA1Kh4f
l9q1y2cFV5rHrOnMx9LuUJwdooFLcHZ2emlbT7hYYiydFnppaxAr/3HuOxG6+Kqq2dWOBf3WatZP
kTVUO9tyI47gf7mIaTHQQtt2tS0nPFu1rielrKTSH2akGA+D0WOWZyZJQHluH+/vl631FiHWBbeG
WcB67gsjOBSyRNEhEzI9Jf0w/xo666vZ9/o1saW3U4NvvEkqMro7jD5JV9cc80RLSiVvF3xJHKND
bOFUUWC2c0ZOcs9jZHMpvtXL/XnLnR2rBK4iDIMrwXd4MkpreqbTY78TLvyi+y9xA9RloX2GSBfq
G4zR1zMAy85xOrPDRXHU007jVChBPZbmYQSLcVY0Z6IQmSHTQkp7bo26/6cYsjLQtVp5jCK63Pd/
ztaTM+q1wSqwl26mT0bD+pWnQ6hC6fQ4QXp7IKdTjhHd2R0kysZxRHOGnbNce1x/+utwI1sZDo6E
z4f/2fRUd1X0oCWKemrnKD+2nfVuVKp0B3CyHIFVGwckAPcQI3p6pi9tnj9CnNoVOWL2k3JJuzI6
elOZvWf+0O5oFG++xD9WWT1ZrRaVjfOEcpF2mlCDY2Xpp16T+GhBA1i6/8W2Kkkw+fBd+VqLg/fq
ihBhPps9lm8XqB3Od4zQrcuA/MRBhrACSEU9412DS9tjH47eP1qTmU6QzAbwsSb8a2Y71QUki2VC
QZlxU0sbLcV7apCa1ZOaX3vbya9e5O3ZWWy+XmTtFska6PrrilVRUydKizq6doY1Xt0c4Ixrxf2z
5xX/YUDHO4UGQJq0cKRX73YARZg2DcBZd4yBXepe+ZDL4uP9L7h5EBalN9oPNOPXVwTiA17rhsCh
Q/w//MmZ8CGxM9wFU6RvZZ50gcjiHfutrXf4EriB7HA9rbVBACRpo4Mo7tWcoo5+oF5hCMvbzEKI
wvcfb3OpRUiC+Ma/1sVIRfjM0SxDMxrWXTBNGQYbnVpcQiTbdvL15XOsjzdADoS5IY3cgrmZmrWV
2lCrIcqan4VwVWRWRHZCODU9FGJIv1KAWZ/7aPwPbWgAiTbJJ+iVhcHxOpgNI6I5CEQTxePaO1fI
bB2cREw7Q4et8EWBRbuEdHqZl71eBVV+bbBcjjpgY/Q/WkW9ZLqe7dwB2taGpHBc1Adw2ILp93oZ
R2iMWD1kypTWmiMfWaoG5GwvJ823saVqH0JnNn4zFGN42s7aWB/abpLtuchna+lbjbL26f733sHx
HCC0y96I/Sqfi19qObfdkZamvjf+2dpmi3AydQ2dFFLY1z9a1+d4hBSrXEqpTtfZbfOfXqkbR9sZ
tf9wYB3g+kzuECK8QRCijdUOap3T0KgK97BAp/zEVsW57kt5yrKp9IuqSnf4ZVsf5cXND702OvPu
aoeBZvTiVgVipoSDRO9Rw/YS84djZinvbXeCogAN6z8c3YUAb1Oe0qRbd6Y8He6Mjk/51dEi82NW
tUmA+nb7c3Lmr/eDxMbJ9QBIkkwuGfrNzi7SWau7FGibUqKOxAjBbB+NJNKe8bvzsJS0ouKj3Zv1
fAZOulf4bBwralMCPJ1IOj3rCOWkeFrh+hpdrRHAra+1KjhNVG/Vnde5uQ49MDphC7Zk3bkwq9CO
m86CGd9m9eBLa3BOA1btP/7+XS6uj+D1VPKrdZSIC9QjZlPSxEQd6cqAGSGrCQAoM97witR8H3gR
1EBsPvbK/a0HpLVIPuuBbbtpzegMuOwupM3aikJ+YIjVQDFp9y7lrYyHehjNckRnHM7gKgyGeKE4
UwNNNY4XGdY5aTr3AEFh0dWtp5k25lDWzrFIvSL0oaMMI93beGBAMhvCCYy2NOqdZHbryRfyLLgF
EJo3zezKHSMrrWDcF6Y6PXd0H2ABjHvZ+eaTU+BRLCwAUJ7/dZCzckQRawgqFxgR2sNIZ/qKT1Z1
iGxoHUau6GBAi+gZxM3oe7GQF7X3moMY3Gan27L5S5Z5O1YJwApvqHWDJRTJoXUvuYJ6yaGIgS3A
BbeS5lDak2M/IDskEG5UG1ymdQqVY40wS3sygBe4fqbYQ7rzkzYuAA8EPXCVpRa9USGxgFO2k5WF
l2xK8lMLMufJSEfttAAG/8PXBoe2KFwA2r/RAi7mKkRQLGGfO2p8tPomPSpjs0c62qivkUtEQ5l0
AjHD9Y02TmVodA1eFHYGaipu6uhBqloG7KcND/Wc/rwfNrbeH2g3Xp1Ot/6GledRTFd5tbjx2tD6
1RY5iLqUuMbILP/7u2yxZ1ygRQuheN05oD/RoEcVKQiXJeG5M7pU8U27rZ9kN1sGmWisGX5mxfM/
9x9x4w4lzSYqkpqgrrTGVlYIqPeY4lIq4b1wboXSXl1nih7D1MXuAtmB69gZe4mJsYEd8CCREBgI
+ZRbq5s7rqG0Yx5Kfl8rpXlMagSXgiRGf4X5R0k5BnlTXAU+3oafGnH7U7Qu9lxOAzAO+mXIRa9m
pnKAeOJMDz30jMwXMJ+roGnbSRzdOB/eT7OngDdpM9ChWiLG1Md+I/1Oe3Fkml7MRXLqkTz6guNm
FgVwfNuvag/b5F3nSYmzHMCnh7RuXSeQhLBoJ6Xcut4JWaiSIGAJ6mgVtxwlrpOmrmk5K3GFkPzo
ZE/NVHunxknpPBdxV11iL/OY/9TJ+f5H3wrNwOZdOPmE5xtV1dyCOF5qDcLdup4cRWP05yIJ95AD
W4fVM+iFgKdallq23h+dhapgpq4OXH1Kk+YPltqqYFMxeg5rC1uTysh2+ooviOpVrcMl+/8LrnZV
W+PXCNkApVOnsumvd0WwiHK/jUZAgfzJ880JM6QckJuvh2h7OQmTkvuvdvOhaQESpeg3Ury+fmjc
xNFOgYtGyKibt6PitadkjvRAaQzLj7xqb1J6G6Lg7DBMIB91kQl8mTT+8ZKVpktljE4MniUS02hp
ovYDE+Foh/leEXQbKl4tpa8erUoBFXnpItXsOuWPuZiHwENBKWB2Zzx3zKl5x8WePNDSYX/9TXmo
Ra6Zkd1iW7H6pg0ZNtNNvumY6rzP0AMDCfDk6CZhLv3c7qr3WUT3z1M6TKdy+6+9jheWMChSjSMK
YXxd+GWd5c6jLuKrYRTx23icyydXNPV8SQG0hjs7eOtjck6QPEBT9lb+qpPdoCu411+zKMqfjbDr
cVAJx3d51ac79/XWUlSFqPS+EC7WrcbRjCYzbXMArbZXH/rUxVgIeYJjl6F4ff9IbC1F/wt7MheW
2Q2lTW3LWo162LDJlCiPk6bkvzpD9gdnMsZP95e6PX30wOg1kIItYnfrvlEuCmXi2gFWTe2pdNwW
ljFEpywcsgNNkvl4f7mNlI/1Fsu1xfiM3G/5PX+cvrZLpyQa0MlFHtH9JNsy9Mc5BIGsFNpRCjGB
OrONEy4M0wFzq+ypxroqGDPN2GmD3N4mtFpgG9AJAVSOI8rrH2LnQyxryQ8Jhz5951WWFxg2tSlS
BU5gjpPlJ40C3ruU1o6Jx0a3/vXSy2XzxztA2Ci3pJiyazOragdSp6t766haWfZmdtHl8+t2TqRP
6xnScKG1xlVgJFBfRR6qp46LueftNcZe4Ni4DbCfQecCwUOO8I2MwSgYYknq86teYhVRlp197pU5
OaVypNwr8vrRkF166KV0+WhtfE6rQf0PW39RXMQVjxr3pobvTA2LCvbINestJwjLVv2qCdEHNo5m
O99ha+vT61kcsWnL3kBKpBo1tJAgT2X1/C/yCaUauCjQHJSudj6WdBJ2Asjm+yWBIVlFatq44VIa
sYk+haXE1zAV+UmPNTpcyVQYvtBC+1AZoXm0WuJWpWvxW6uhZ4vtULvTP9h6ajKZBcdL/kqN/Xrz
oU3vll0EQ05rUveb2vb2Wzll5Qkpje7RJIPbExXbXJD3iykn+CAG668XdLQ0DXOPuKm5bC2rUPMP
k5IWj86gxO9z9KB3UrWtS5dCB4kFVB2IoKsIU8UiM2rMba+FQJ3CGQacBcsRc7pSpBOlrQwPbWoa
H+4Hts2nBN2xYD5f2vyvnzKOyPxTic5Q68nx61jHvV8qcfo8WCHD2ijZ61Jv3fKMal74MNCZ1res
3rSF2pdufHUaG8e9AXkYrZBfJzu00OEvZswC4yyYqJb9Mp9+3X/YrZ2MchMy8rBJiOfrnp4lK9r0
HtaVIXMqHAUjDWFLTUNh6Kz09nwqsMq66q3unDAHGN7QLjM+lHKOnZ1yfYmUq1xHox8Low4hMASf
V9/abqwxzkcRXXPm2X6OqMLHelDUnSRjcxWqTKDbBodmjd5yecNu7jIrmpLG+EVn7nODDOG/O+90
40KiTsctizE/fcT1vjXoezRiscVRS2W2fNpEtBGTOenfCLXGu3miQ3BV3dj5wsnNM4wUEUr1Swm6
1M8FOF9ficO59SePzehjFSqiYLbxGccBorH6gyjl4idZZZmyd6kvd+X6MyytOoLoltlXTp7tJYVG
KW6bjRcoQzw/pWPcuedEJKb6kJLjVKSeev8lKlRpHRx3VB+1MKu/R70In+wqd4vD/3F2Hk1yIt0a
/kVE4M0WKNO0utXymtkQI82nxHv/6++D7kZNEUX0bLSRQllA5sljXkMuUL7ZcmC1PCeLQuQdYNlN
G3OEe5EVhgSoTBLjeao77RyBn/9XzUr5w1QsR+J3e1uFzIWGItoIK5f7dRhgq1jSgLBzoMJFDww1
RHCohzf7cn+z7HDi0OMngQKlRLV4Mw9D40eK6IKJIM+SzHYhxkX/RKGpf2kXtWYn5CEKhtCRxD9q
bynTkzRr+RWdombwFhiv7bM2l6l1UvO1JoHSOf0VWSYIgcpWJftqGZndICQ0zN9B9ls/miHp5Isy
ceJ9005qxA6WPP9U2iEmoi4zHbu7jqiIOaeyL/F4M6Ce2u6C4cR4HidkGa5zZ8+LO+tl+Qi6zxHu
OCjpp2KuVPNJjpK+og3bi+aigpX42+I/SX91EZx0oLWNsE5tRYp0giNTi08Hb3Jn65L/qvgvApu7
iWSWuqTlMnewcuVZC0Bvm89j2xbX+6vs3EnMDQmYRCuaY9s4NThxCemfuUuVlPJjU431o1nEbZAt
af4M4/CLU4bK9/tr7hQRlEWEEnAhjBO3E+5uqFo1L9n6aCtU3pTr+UPNDNiHNRIfBICdyw/oAERj
ZunIBG9DF5d+ktULoKG5Ln9Wjj3wTdP5EwYfzvtQOEV/kCTurAdXh57BegEy9F5D6R8J9BzaAlBJ
DkQg1GZIkytk4FxnEg0rIWnN5EGxlJMv99/n3qIMJdaUiYLzZjaIM29Wz/0QPnSxpJyWUf1hRUvr
mnOFHGO1HNlA7Hw+Rlm8S9iiBNZtl7624hZSEvOJvilH8m2xRm/+taF7ZawlB19wJ24B5qRzyz35
Ozd8/UaFrlVCrlf8R1mjCiFjhAdmUDu4SHdeITKd4GBRFFnB3JtUUNMhXlcm49VGZohyrlW6E5/M
0YmAQDvNUp6qphSmf/+77bzI3wghak3atWAjXj8aJrFGi4Kg9FCPeo3O4SKd0yphPEixe/AWd5Zi
rgIUYuVCMGDZPF/WzkmEUBmAlXoozxbl69NQaVHu1dlh4FJ3Ptma5lK8rIJiN/1vaJ+mpC5aFlho
LRenIVSgYJqLbAyuYQyN6caUkT+b3or/jvO8z5GHGaYUalam/y9Nk/qJiFstvtbAVj5VqYqu8yQi
+6zPtvIV/o5tepFTqQ5kqx5ekDR27Q9lUOV/NVuYmKSUyfjJxkHryJF877lIslQ6+7R0blqt+tTT
IZikNKhip0Hgfq78EPuQg4i8t8rv3gpdD+xWt8dL5yYyJkENbuhLdq1GZG0cbT7qhe2tAqoRJhgJ
KunHei/8GaiEImJbG7IAJGD3LoaL5bVld2SoeLTKJhz2NcuMapsFsQGUQJvM6KyatfwfNvcajlbe
ASnO9j4Bng97HXJJUOWy5I0a/SLmb+VZB5x6ECfWH/w6nwQrQJBAAPf/Ba1evzZQI1PbLkkaKKGI
G49qojmFZm5/HBQzF742GtYZtd+rZqXRQZF+e4TJ8mmb/u5cYrGyOcIOeaEpT3oaLIVeYOYUy66m
D3MQSf18ULzsPSWoRQZY1gq03eLCIgTnCqruLNAiiG2XqE3a/txYky28rIA0/1O1BjQK9FwLg26a
Id3eD4y76zNnhuhMJgl57fVbjpt0ZBLNW+4qo3jUl1E80z+VXbs1omseTckzNDb5DKOsPVh59yUj
ZAWmn6LhhsvdqVYXgxNn5UVWFg9fePuHActTuLZaHe3b29OBEhDHD1MZlrzJg4qxyvoW9f4ghoCN
r/wcvYOZ11/uv8zbDA/GABAk4hac/hu/kEQrRua8BSRpZPQKFPsmI/fRHmhLdwhrYmsddeGTSePl
aGi001JdyQpogKBYR3K53UeNLIq+1dI8KJGd+BKWzfSUZYkpn3IUwn5GnTF86NrC8lHV7x9TTRKp
lxZZmbmmjZPYf/i0tO1gUoOhuSXQCxDVCToaGb3N6nMd5dZDZESqD9M4+vz2Nw5YYkWJrnngVuoJ
lLHa9WaUByDTM/SEHfnDDE3ddbKq/dw4fXG2QEEeDJ13Oh+I6qD2tA4CkA7cxod2qOnd5iIPiqGs
zrMp0JVQjOllpNPs95b671z3ziVtOoQYs7Y40fM4mgXvbWi+NDuNvslat2zOrTSGaBRYadDQIL/0
ta15Cbjeg3C/+6SgEoCSgkS5nThLui0UOTTSYHKa7APmpoPjyurkJG6mVNGKMh/nd2UnopNtxnnp
FpU5fllwLTwCJ99mjSugdbWuB3Bt30SLUB2hqGNtF+Cjki5upVnjjyqF9olc5iROhZL+l8PM9Iyg
rACFvqEBNT36wT15wUohxp7J5nJ9HFuG/l46hmbt9mk8pF6jDo1xcHz2vu2fK69//0fCQPsbL6M2
yQK7lJZnfazNAMPi5qDzvbsK1S4tCuZ0oJ9frzLRIBV5HfJpW8coAkiAIdqmsegd//4Z3f10gE4Q
dgL8dyPkG8kj1YbDFRfqan02tH9Rn/qBuZfqFQ5yzfcX2wnBRAPiID3YtTRUXz9V38mTsFItCdJR
VZPPzEnSbyouGer71LTCC+YH5YMs99P1/rI7zwi1j5EWcQFe8Lbl0+mzzpTaQOe97UFADwvVgRcm
tMBiNW0f1aIfDro/t71fBEsRg0S1Fr3AG5F3YJ1DFTf0ms1ipLvujvWo1u9sqZNAxdrl8HGR1UE7
10WcRb9aVKi6cz6KTv/89gcHLLuKFdLev/m4qCipKUvHgQ0g+glKa+lXajMAkyvFu8jqj4SgduZm
PDdAejSo4bvfcIUGAiKjEdRmbK3HGCsKK3+IZ/1dYy/dpbFM7EKiFJmlWW09/HEaD/vbx1QSyl+k
dcPBZ9/bbeu9C7pqBW9tb12E2Xtdp7ETlFFKRzPrdSk/G60zf60bO/aHXm8fnEoRb5cbBO8MxBX8
wgq02vY+BMptYZoztRIizH19KTK/sc9KDtw/Ht4NnfOiJVZxcO3tBAySVExo1t7A7UAaoBAIhsFh
VCaHSLZUnfXsLOURF2wnLWQVlP9WCYVVKe/1AY4cNXcolBA5NaTYg5zRnBdlDv05x6f2/t7dWwqi
3rqLVmzytqVfAGgprQXhJmcZ4T/VXYPTU9o5IQrOA66R91fbCxFQlCDY0OBfEe2vH6yWYBm3kZQE
uTzhzhaDbukAEFydJf6xgKt6e9SlPqM9BhiJ7sA2RxHJUupxoyaB2ub1A2Nu2y9GrX2gRExPSWi0
B7nv3sukCbe2o6nYbxBxBcIhvSqx3jC2URCN4XLqUNLxSySFTvff5O5SKzKTif0O5SRTplmKkUYP
pJykpFoK9ZROrfKtw3vp4C3e7nkIZeraW0fZkyi32Y1tKxwnqaY0QIme/JLK86R20CHvP9BOmsUy
OpYy3CA7PSMg+CYbX2UZRIU9rGXTy1rOnCpH2ND6NfsFybD6YiFj6krKpPum3jQHN+fthbL+BguX
Lyp7lPY2GeWUdMgHzWSUhtGzYYji12mQ5ncJ39sbK2cyXOJ56eL0hZ7OnBxxodf//3W9z/qg9lGk
ZcfetMflTpioCtrkI2rbJK5pNo+p3TYnwXzP60H+uEO1zB86K40PTubuR+Zg0kLDr539+Ppkdkrb
I62e8/bzqDstSKVf2kLX3rxrfzfGmZauQBPYHq9XAU5axHWKeNUUSaFX8q+8sVEsX7SNdBDY9l6l
gqwl81Ay1xtw98qjl5yuYqmwK6+jZXXnzpgq15IXB97UJJ9BUY5no2uNI47WjkAKj0mdrVKVwfjZ
VmRtrXeKRBsjqIfC+jCVevIzHwzQv+skYrjQmsSQI4uk+InJW1Vfnc6KT1wEvW9Obfy5XSKwJgg6
vrmlw89i7ALgiNT6BuchtGEoJM0gLxRmPYPcSsKPC1KQrS81DaDh+wd6b0fBKgA+jg4DBMPNjppE
lVlYRCdBiGC25qKJZX+u7a59u+wfT8VhBRC7kqy2eyq2GLwvcZlQ9ffNcE6QcfxiIwg8oNdhT49l
l1PbQ07OBCqEWnhQQajKzpFFeQiNWSCbt/L5lj5kVefkSbAsS51+VPNuQqdME4vwlVVt8Fs+VQPy
TYUSoyc2JqM6+xpINs1VFQTf3NjWqwgvhKQoXSkGGehPRmu312xZ2u/dpFZQMvpqQMNxDs1zlc9T
fJXlQQvdZdYj7SAA3l4rqLGtnAvKIfbutrdpoHSbl0WaBI2s5kGeTpPf2UZ27RbtaH/sBnyw4xwT
lHRogW2CrRo6St0OQxJEgKnel4OuoU6GStVpRpPtFNfx9GQbI3JOENz+Z3cRiDwFq6S371I0jJCh
g6PHnGkTkZIu7oVhIBoLzrB7npZB8qw8tw7i3t5ZIEfFf44pPHnjppmKDHFUdDawhTythwfDaqQr
OmH2UYNg7+uxBuKXfDz0ODZvdBnsoURijulqo5h+JMem13YwNp1MWAes7NtMjgYEyDh0voCh3yhu
EbRHiCkjWc5SdU8KovDYtNOynAZl8BfNnv3732l3t4CVZGpGn4suzuYV9umE3uLqvpQtmvwDNaB5
OHVWMeiPmWIVit/QDK/dDEXBzHWKtLRe4r6w38tpB4Xp/m/Ze83o8K5tThKim8qDnq2Q7BkZ9wiS
kG/rTRhEiWOdE1zpDh57dylqeGa8nJMbpUQdFAlkUGC9JVjBwVcyuVWeRnS+PAxbmPvef7C9j0pd
SeuUD3oLEomwQ5EtKaWk6ozCm4A0PYoE7IETh/pPQJhH8N7djwo+BKYR9Q4y1Js7Qq1QUaflhttN
OKqZi65h9qh1ul5d0TZeUm8s6R6gTiU+z0WU1KcqbMQ1nSrtqD+z854RVF6b/+iZ6eRfrxOTlrcy
auh10TJZJi9XFlxkgFsl16EY64MrY3ctgiv1AaNYGA6v11Kznk+N/0wAvFm9mk7SnBwLPl2qQEK5
/0F34g6jXvpNrMIIfft+xdjoETRitk+5yJc8b6tzKIdHfJS9O5BcBzNRujFchb8/8x/NOm2eoO1C
oAhMFFp1FxHK6SdeUsrfAJvsZ00pSuw5xlAtHvtyqLgM8Ruc/kFfPXFOKLRXXzpnlvuTjmT/tWw6
IftjlYyp4mrKjBWqoqNU7SVU3o2LoUm6Anhs66TPVea8/WgDgaEYpvZGF2WbueEzzoQZxeJAMjVs
eGtbcbNcpNfUzIyDo71z2FiK0Mm1AwZ1W2vkQ6wN6hhnQYmm+JMi9Z3tNdCR/op7aTprejgrB8d7
b+NBcYE0REoM5nvdLX98pqhbUOvIyb5xppif+la3L7UkOkQTe+egnNjJvnHuAHRK/gsmc/tw1Vwu
A7Q+pkC2iF+kwkkeliY1ywsvX3+CMmcFzDVrLCjhGR58w71NTxFDHgPKiNx/ffF/PCZaUkA3ctaO
0fE4zYAxT50RdwdPuPcyV2UsrnTCJfft61VKbVDCbp2mOXVemy6wJgNddin5ZS56ctBX2Nsq4EjB
tlMz3ZKu0NRMkLbvMrzZzOQUq1H1OEniY6UOpV9Y9nigDbS3HDCKNXWHFMCOef1oI+JD1QicLijK
XPdbbpuvoofeLOlDesk142iAtfcqaRmTg6EZxWB9k7YYcWo1up5nwYIWvZ+qY+izJQu/0KS3j4zw
BqAdROsQjv8NBoZ6BS0VUFqBHA7ho1IN9SkR+dFAefeBEHtgaAJI6kblEHh13+s2ba5uFpY30Zt9
LitHdxc0eb/cj/C33VceCCoOBG567jetwnQoQUdVWRrYTbecJeIiM7DIfg90Nr+0bZs+ZHUov7kL
yqLIWZAvEydvELoFCL66FimBpCZVNoQycJdV/95/sr1dCCmFviSZFmOv9cn/PMY5NukqlNlAA8UL
Bb1xS6eez2Ieal9SioP3eLTaZg/qddFyLaB8PZSx8a7K8n+SOk1fOo6eV7Vzerr/cHs7BDAbuTpt
HvTVN8s56gyvohBpMA/wDHogB54UwT4VJSfg/lK7TwYoGageCrE3KSTeuwsixmxGXZKcc6yp2VVt
RefFSSyfmmgazvfX2wu/7HvY7KCMb2l3mro4VmHTeHFSJTuTyldBuCop319l7wWSOyFuwTV9O+Oq
dOx7nb5EBM4enJMBDfc006m8il5t/sO3YsJAhcq4hSRx861sWsbZaBIORaLG5zKMI82XpmU6Ifg8
5AeL7X0tC0ldBjt0yW6araVYrEZoxEIpkiEpKtHoxRZCzvLCvM4q2yMEyl78AHUDMhXSIAC69ff8
ccpAncA8KbjGZicvvjR517oI6MbnuGrlL+jLLCc1lo5gqzuLkiRyw1AJ8/W2WRb7MG/StU/OC2iD
MkM12c06s/NmsxOeKeUYGPdN+/3+ltldlRi5KkNxcW9VmiRLhWNqLUnQFtgbxlTQl4wR0TlrIusR
mZ7ivCyl8vZ9ugp2Mps0lLVXv6lwqsFZhippWHRu0+e+WKKPiRKnfq5O+gFYbOdIUPfTDINfRG2x
/ZSqFenOEOJFOFmRYp9DM6vfixTk5ENpUtoclBY7G5V4smI/YEWuKhqvN86Eg0emRSH1eJpZf9dR
HV6Gvm4vRjxKrcusdTy4dPY+H0MISrRVXvsGdsxLXIphwNYRWpzkxTH+IaoeiasWqcO5AB7v6TL2
1/f3zHq2Nw35tRxYx7q/E6LN51Nrux9MrNmDulCqF0uZniljzXNs4cVpRXV8mUUxXSYMuj7fX3jv
Y7Im5QHSd7d9KaVo+hTgCY04hL0SD48epH/zERbTYJrhf/iWK2idtj9x+6Y9NaukDKjDx4FmllHn
oYtftV6lVRHNsBJK1YtdcNEf3Es79wQXIPc6iu2gFbZZHz6z+ZrxQodbZy2mU2RPNr5bBx9wbxV0
xCiwyPiI4ZsPmJg1tKiOnnedG5Wfzmu7sRqKg6i9Az3jvDHysyD+UFhtHyYR2VghnQ2QTyGJ8Abq
vu9OXUkvDccw8VJUKwq3LeqichWYQL4QuhH5SwzQRLa07qDDsP9zVnDqSppe7c9eH07ICWUOgpH0
QgPrIYYy9wo8M94pS2F+wxm8+l6gU45flJRfM+Zufp/W3ZOYUI28v433fwmd1VXNbYcyFjlTxslV
KKiz1Gi8edLjd0YixWxpM3OCNhTdc6M0+nkujfk9ys3yU9TgI49zTvd2nisgDdlhOzB/RvNo81aw
AzaXoqTX26TRzwzNGaq2pHURXVUvYyLV/2HrkXUR+Qn7tzhhkbVAUAyTlFJJlo+GVafvI6AKB2d3
J1BoZP4Krg6rWN62gY34hjkLdNMDwGfjqdXsn3MbdWdS5ergftmJhTD+CRIco5W3vR61P1OFIbQn
q5Ah4zdl9Y8elcn0kNtt9izDXqjcNsoLMC81Rhe9PZnS5f5O2ludxi/yrmg1AVjfJCpisas2o10R
SPReGQADt0nqtjwrzRRd01o3Lw2+AyeVQHbwHffeMG1IZvoEYu7W9Zf98dy9EMo8ZzmtbjmdT4kl
2X5khemFTlV5EEd25s+AB4BHQMUnJG53KEouROF2FEG6tF0gy12DdUiee3krps8WGv5ugUXaxYrw
h3QZsr6dJUgBvl4C3DgE5u2oH9uIEcNuPvE8pCcYKst56RZ4Nl0b+3zZgxe7c6MTMfmZUA9o827R
IPicl2gwNuFDkTioMUnG8M62otlr5Gb2U+a2p2iUxef7+2iHMbgyINF0Bj1AWbltVrZk3qXIuBFk
XEOm0yIspsLmYub5aalLXF0G0GKoV2tpqcAbHs2PidFFUPANMxy8yaqUb4oisC2w7fGXPEZZ7asp
VgxeU+fSu7QKRQbPWkWgtsHxyroMyyQ+xMrU6TgIddVjWKaL7CLLIZJz17Tld70plflCLZVmLkP4
7h/GRXV0ZtjVfMWWNtb56Cim+nPmxPa1MMw59nNFlC8F9MDe75GGzH7SHqe4Q8thOS1dr4vrVJdC
+aaq3fwZz9n2CCmxcxxRjIWawniXl7mduqZIJkJwjKPAyML6kuPUcB56dPAyqUr+l1QMZOawiCDj
xPL1/gfc2TXQEWjgoFhH5rkdG0ahUjfFyJBLraIywEsS9uYU9R/oeqCPMYgGQdT0CDu/czDJ3+HR
YysC2nmbW9cZljm9Azsy70V1cpZM9lPksr/Vqpah0pNVl0kUg9da4M+Gqez/uv/MO1kM3YLVqBAY
0wqeeB2CSmtIUmihJGgIkT+0sRWf5WxpDpRA9lah0wKIjzwGp4ZNgK9yfLGcOV1HbEMpXLx7B7/M
iumgvbi/DOOItR0B43SbkrUL10MEetEYlyJ381nk/xRReeRssVOgoG1EwCag/c4wX78zserUsPOx
eIwc46my8SOKW011WwQT/HJcjubZu49FMot+DKQdNsnr9bQRdyinIIkuOqkKErvLPk3ZcDRr2V/F
YQ7qcBfzx+tVEPY3esFVT78PlX9fzLLhiTSL1benFXgcA+vkviML36I3rAQaO0gkxItGvRPuoJTU
W6XVQlseJUDub9/frES3CFqVDDjl9VNFpaImeQ1mLiuwPGsqENlRcyg0uBezYNnAAiYtA5WyWcXs
+r6qQSAFutCkZ46T5SeIu71b7LRF2XKyfCJK4SnK9HaR7d/WVPBuVJQ4blpIi+TAFUuBjSoLA8y5
lLGiW6T+A6zB7/ff5E6ywoR8RQXDyWCUudmFY2RrU5PncSDMavirNIqaJ4vbzxNA6YOPtnfAVqV9
qMAMlW7czBNn0Oy4w8cZz0/mEI0TdGqWeWaxfO2i7tv959pdjG9GP3jd9ttcAcK9LWmpjsF3L7on
x4gjN+9l+1zhyH2aeBcHs7Kdc7Y+FuICtPBpcm/2SrzoajZqJRI1eTKfSSTmhwUuqX//qXa+FquQ
z5K7QbfbppZxl43TrEwYcKvx8n5qccMxmQa+69vxCMW5s/lNMDarozgH4CbZMmW8gzBAiQIGLY4e
JHKaJb659M21tCXHwE/QTC4Nm/SrUy/mQcjfe06go5A2mClRl27ur0Ir8Y3BZyiYxqxJ/XDMlU9h
MiaVL0fqfL7/UvdqTvAEIFOYctLU3J4BKRNhYdZmEWRoGJ6UWQv9VJ4yN7E66TxYaniNFeczhSK+
x0bhQEpWIt/u04OjuLNlVzc2/B+4fhgVrn//R92A1nwdNsmQB5laiocCJRxvAqt+NnKHJG1IjnKU
nS+8kgjXALdijLaPrcqlpNexVQSjNskN0iJx9F2eJLX1LSWcyVxi832bRrE/Q0j89/473zkugPyA
joBVYby2vS5qe+QyD/U8aHMgfnzg0HgRstUdaSjtJH+A08j7AP5jXLLlsKv50hkSLM0gGweBMvEA
NZb7+FS0gPxqJL29tmnz6394ODqOYH4QOr0pfEVSoYfWKEWgh3L7mOtN/tCMSX1QXu89GjUJLFja
cOB91s/7x3YBh6pXqTQXAZMh42c7LOo1VKz0L6cqNdg0AikntIfTI8z63pdbR8o0RgzAx1tdXGAq
wBfDqKArnvantLFiRDfV8QAuthMAmPRAM2AihITDtj8W0viGepSVgaxVpewC49H+apK2HLClFIem
ZjsngYY0J4/etILxyiZ41x0Z2iCFnITQdPqrbY3tE9OW4XvrKFHhWxrQSQ9v3V4BfzlPpXG5v2H2
AMD8AIhQjC4pGLY1ih4qKbvGZoqzTJBTll5PZRecWPNPGzkJRny1US3XgbARuVYq8n81nOq/YkE6
/ag71U7oLXdCcSW41uHBrb3zJbixOUIKIK8dyBWe8WgImvw0gZaqLOz5bGmZfqXykQ9ew04AJAVh
Av47Kt0QwiQg/CY9sIxcrq58YymHd5gj9lijrXbrUK4PgtDuayfSEoSAfty6kEtGJmAXg/zonbB7
bhPTeCH3r+0zDquzfY4nWVrwD5xS2W+RfDYDLTObT6itouJu9VIiPyx5ql3B4CNneX9L7L12qp21
HQgtDVPt16dbqqKxVCZ2RJkY+U8pnuG2S0h8hKOhvx3mzRtfL4DVRvCm+SupdjaRb6BPoMW/jFB3
3tlNP5w1mg9f3v5QzLagodCCJCJvbrgJxlAYq0YWpHNa+rMcx1RXCMzl6mwd1CO/S9zNJIZJ+Qo2
pQi/TaFx2TTmKK7zoMvC5O+xaJYP3ZgtoTumTvqgjI5+MenAmK6e5Gjv2KVxGjvaN28+Pg6BhRGb
TYF8i1VJlEJyklLLg1pTRt2DWdinPli3FdQ2q82RTOjttnFo1pNBrOXeSvZ7vW3KtB9sOQJdbq1h
s0zn7Otsmv8g9Kq9+ZJjJSaU5KMQYW+a4wO3ehEiPh+oOGi5hhwuD3WZHeFvbi85VkGHCVVLHHJv
AiNt8lEb7JjBBPq7X9gn8pUkLv2pgbezXDky+9MgozF/8NVuIxFwMFydCHzg+m56Ril3dlInE6KE
i5l9QglYhdFcts/mrNfiMmixop7vH43ba5UVKWbpycMLuIErW2VDgWbocTDGAnftsct9qbKUgwi7
9zrZFbAsVhzETdqllQS7lnF90NaZuDZlqZzmvLefY7zVzpQC3adVzvPtR5GxPUK5vws//thkKlFM
oaIsVLNxUqhuGnL0FqePPBqF86cGZdtfI9PSB6VvsjMihMKt4IwXB5907wUT5QAirdMcksLXJ6Oy
9ZF3wjCHTnp+CSMnfCR5OWqD3Pb9GBrCi6RTZYJQ3oZt8B2zgvVDElSSNPeXOdadq8Tl/VmoaPmd
1W6QZfjvUfYRAG7ce0xSm5e37yQQhnRaVXYScef1gyLbJ7pcjeAOhIN40DRJ8UfEcg96f3snhKMJ
ZpP+lUF+9HqVnpfcdxjUBKotFm/Op/4lbVT00IX4kWSAXe4/1F5cI5ib9LAADt8g5ApUXHDmgT4g
KwQ3qdE0XGki+6FDduxgo+ydEVwclRUht5Zjm40y5KrG9rOAdkdZ5feOAcQcLVIYJpYZrSrLnbgu
xdx/vf+EOyRtuiKQd1eOMtf+tubtZ6ka5ZKCWxj1FHo2QBtvmkL5nQDy+svI26bz4MwrF0Oks+NS
K+rhqV4W+z2eWxLjnULYP+//pr0zs37clYFLVrytSHMUEO1mHqKgHWPtRyrs4kUf/oOh63pN04UC
YgmEelsLSrYEU6NhNGAbXRhYIzIsjjrMT2YjH0nm/x6Ivc4K+LBI4BEAGVfd4DmphZGccgjsSRpn
mLmi5vCuzsd8dhetbsFopAKbNGEh63VOuEI/4yaYix+NKCPYI2r7bTCr/r3cdXnjd2Y9aBfbYsvT
ousW012iUldcJBw1ZjATqNiz3TnGCcecqr1IvVydqtbWM9oJdfy905xx9rR2YA6gTAvoLUeJS8tb
wOtq7qRI7XAQ/Xc+5yrZRb8UJapboVREp8n1JBAUU+l8VvrMfMoQZj8oS3dOKouwh/H5IBZuI6DQ
MrVLOy0OIBd1Pn7hzATUpX40hlE+uDN3YhDgXDAh66e8rZrUKK3mesW86KOsoCm/jO/HTo2erGVR
/ynkaTiIDLvrrbNO9umOkNdgFUjmW9zRUoZIYhyb39HhzK4D3cv3KPjaB/fm3udCl4O6kFrqliUh
Vc6AOkaETl0j98znlOkEQ707WGXve/E8aBHTabttctdiUdoS5mUwzVnyqPRm5ZeSqnhQw6qDon6N
nJvDt0qGkwCs0uHcUK/vjBI9RlxIADhEjTH/TNGa9Hrm99epz3qvkuzknYVT1EuXHJpW7TwkqonU
U+tUnna++nplpVMYLmqIkzm0gYwzup7pc5wnzV9ZInV/3w+aO7sEkBJ9BBhfvNKtypDZaDPSyiud
QJ7jMzYOZef1OjPjIm2lxm0KXT0o4HY2Csa8VFXMXSDYbQNoqmlLMcVVHiyRVHrmUGiX1XPmdP+5
9t4hdALaE2vn+cahyJQMOIlLnAdNq9PhFlEcYNRreoDSjqQ69pYihwLGTX5Br3yzUdC96h2MRvMA
Ha7lHxwFRegxkDO/x3D0/r3/WDvXPYIwgG4MpqVc+Ju1BoKznhgYppbqmD0p0zg3Xpi36qc4VOPC
nVSlRC21zA5i8f6yNNGwilOY8azf9I/uXb+yk6sZHG1jT0Xv9oSVyh2izDhFky4ZXoNqWTDLo3Nk
t7f3bpnCgPoER06WunnemVPy/zSicepNP8Zf8HOh4XyaT7L68f6r3VtqbbrSV1/ZiNtMSkoNdUpz
i6ugKwwUZxCYd61Kz075qAF3uL/YXnDhvgGFC/bmVnVixCJ5zk38OOTRML+12aSgb6u11oOZNcZD
slTaVYE99JQUiX5ECt57UFrM0LN4qbqlaq8/pg5ydtY7sgrDhvZS1vpykuu4PsexLQ7O+l50+XOp
zb7J+jET1aQwNbbz5FwkdnseuT1+LVqM51AdhW8ftYKAxlXwd/NvJVe8fjZNausqLnAh6JXxV6wP
4busjY/AWtwz/Debu2G96NgutIboxW0iNEIoMWMGQFNhFRn655zyZild2PISvNxelc/ZEreWG4Zq
2nmI6Ri9F6HgT7kMsQTrlaLIPUvppfli1rZZebMw5A+43GjfrDYXlguzJmnwE8gnw5f1rDVf5iVt
fqVQlBLXthvns0iNorg6JnITF82uFXFqo6JsXQmB7iBTFFzdnTwNZS8qpvGXKRc2DiylLX9XzMJR
fQFK8sMwjOHHdDCX9jTmalH5pjoh4O4kYngnTU7bnWsn0b7bhTQNvp72ovaKTFtyP2NM4/itUQ+9
i4muJGE0uizPk6pV5kM19mDdRwnIvedAc/1ptBSWH0M6bcSM0EyVi1o1LfTHeaFPOyA5581xmWZe
F0rW5M5Gx0h+AbaIJ+KcF+0zhCOchuvMziqyi3L6kSM4iMI1vSWQKYWYvk5iSr8QpazlfetYzKVc
sP6Z8S9ikxNSEK0S/dUmdTw+5JXuXPIBzsiDpI6tOJHNK4mnpbKdnUI5S82TnAsdFwldqBpxLdYk
r9SS+HkBL5D5eD21/yN6TOajmk2xehKS1ICLGpNi+JLMFDn+Yut58bKUdfupSmrzCXk9kbuLOU7N
y2xWUeVmjbl8t43U+Tmay3x2Jjys3D5G6OcqKWZjXQq5zlE4HIfhuU8LNX0a23EYXfinwvapK0fS
+9xIhb/kA9zR1Bn15SrjjSdcIXPrnZDptzJfmXu98arRxNmwojfVXlN5UHJXZFWt+03nxI/FPLY9
xt+p8x0NstH2uqkwvtSO0RauBVjHflKlcQyMShkzlIXh/HoyF810HaJyrpF9sHM9xt6kzRW3c2BO
QfSpxs7PwEfVD0oamXhvcVnUrj2I7t9aR+bPDTPJrLGrY+LstbjIy49VtxhfeymMAIAZSeFlfYGo
opkyo3ZnUG7iZaCYbN3cNmvpazE1qukJ6NWBVLXLJy1B5P6lwGZ3ccnZkoFN6czDwxTXzZdhbo3O
1atO+1bV6qKcEVo1y19YUqq5p2KmcdRA2rkrqQvp/zHJI+/YVsZVOgkYfxAxjD7XXgDihp+d2rF/
5tTmn+pW+beZqvngOrkJ6SsBAwkoLkiSnRul9P/j7Lx221batn1EBNjLLklJlhzHcXq8QyRZCcuw
1yGP/ruYH/gRi4KJvCvbyyOSM8885S6dcCengUGAnc6cBt2KtatTJTvMivXj9Ytr0zKiw49aMyUp
2pisdXUhS9r6qjU5xcXu9PybK73iKTZ6G8yRl/Vfa/Q5T4PoKk7eLD+D183qw+s/YPOojJyoo2g/
kq4ySryK8DKT3ZJPDbrRjVc9yUTOODRGE2VbK47/y1JoZwDt5kq5RklkY1nGngoRMJrgaxZlvEBP
qK2jrkR7NlXrr76+UMjmGB2iYLPlKKTJAtjRLZn3NlPz3+rW9VMbmJT9+wOt2rjckKtm0HVXMU7R
dgPMT/VkjBzbdpGZF7huZn1f5WOXnU1565Kk4MX4FMjdCi5+eRebfW3MXkkBJWDqv/FSYzqNDIjl
yTYkaWvjpfJsjqV2qFRN7p3CW9sE52vaYkybAaFcdfzKBvAdLSJOYYd1ZNGbrerrrHsulb7/dzVc
QDTgAtDlBbq2gdOUdqr2yUIfVdfg/AudEOX28tRhRrLzTv8gT19slBW6yFXJG8W3dlPX6LZiV0iy
MtDO8mwK14bp/dx63Y/FLN1fdmJyX6mFK3S/aNvyQdht4j7MZm0oYZ8obn6MZJ5+U6NSZWQ7Udi+
vsM233z9editwURgNrrZYVh2ziZ2pcUlidoywFOde6RbJiPMa+/7GDvGwXVlHkRRuUeg2qSarEyl
ALp8hZAi0/lyt1VamkxxMxSUIZE8KEZZHPK6Hk+WcJY3emrNe/2VzQ5bF6TiW+m7VA3XkRDp4SZq
EhYscTW+VLMqOVb1eygp+U6T6k+guf7osGgpTBhE0hJc3/pf5ReuNzMIXYdJpL5Eo69PMYhtqU9W
HJpG33IvRo1b+WQsK6uyKRskbeesfdZFVj2pmDh91K3UnMNlhhF/Nw6IZftlanXJneE1zqei6+wJ
I4haPAMXyL/legR2aZY83mHUK205TI2x/CylgthnPUaAGxBc1XKs89pW/8yeH3o/6xY5PrUJnbqD
00EqZcoGw94n7bFpqoHS+9bEsSV9ygEnDXAYzTyfq3Ds/bjC/eUtYUt8aJGBinxtdqcvr2/MTYDl
a8EbpGeNAh78SP3lKyzLxJZJiax9yrMe7CXqP1mpIv4VV7euQheMcSYMnE0gUJ0M9ys1Ly5q3uvE
uVR5aItmT9VyCwFjGeZTxC+KkO10KM2y3M7BlF4WJ0pPeR5NB/IdNZRpNvD9tShIct18TNI+xWXO
Wp6T1jEeJ+bW4etvdZPrrD+EMSCZHyRCWFAv36o9RSqdLOb+qTDnA2ZEBHulYzatGjIUrsKeJDju
HIdbMYblOAom/qMbah0nzVtW4Ak9kLj8FVvFeM6U2HV86kvnGJmV+Qw/LHuIEOXeI9zdOvTo+azI
bvAHZMAvH5itVXPI6vJiD/N036r5CN4swhpt9Pbkf28uhcgxLVVW26jbZEpNubdClxCjdmlwKjFM
FcQCpFjcnUTnxmd0VQasqLLSlKPf//KpqCJiY0av5zJ3XnWaTVFfauHYB41RQ1A3SXWvOlG5s+iN
56OhhDoMuEkmSNfJSGs0Npn5UlyQ2u6fDRwpT2k79IOf6ouzh6zTblwP9MuQCqIdfsP0ksYZFcTI
pmkpG/12tLSz3baFX3U54oTprPrA9bNDKwb398SoMKxTMHfCVru7DBLNSSkX60wXrF/VKhc/atQ9
NaMbmTXjXrpBCDWpYA2vLrBVOUiTkvsktRzgUwg8FgRLROqOWDtUHzED6r4u4IePUqARhdpGPt+9
fppvvqN1TMqRXSdOVzGycYG7tJTal0UX9r06WO8wqECZcypgSuFwspPL3FqOuQ7NYMaWW2nD2m7K
hYlTcaldTfnkVh3CA1aB8mg95ofFmXu5s+AWZUMbEnoLZpNglLZDy26sSy8vejCrkV2/BUcUH4q+
TtBdskT2DW+i6Zg3fe0ERunNH6M+G89wnaqdHOnWxqflDkWfKmrrD6pLJW8LE5BNYXfpfQH7Cd3e
sfF7pUh34vPNV4xzFnUauRjgsZcHu8jVpXHFVFzc3O4PTpx6J/RS8juvjp37fmmdb6/voFuPRm/f
BBgHIoVnfLmensh6muwBPmycdM+sZC0BysvmJ2scW3Pnc956OLYPh46JE3qrVwdmwGw6xsJKoLWE
u7bQxHLSGr05VQiTBIMjk//h4aiyccSkpcmuXR/+ryws10rhRAtOCTUn5bRE5fvRk/KQYon6+d9f
498rrU/+10qgSrR4IR269AyZQ2Bhgr4XfTf8Y/capre+GPUE1kgrIdK6PvN6hwuMp1ESzl1d+RU4
voe863GVgv326X94qhUzSjcUftt1sjDDe8WMF3RUppb9JXU47GHlEt8mbNiUnVJ33WlXKfMK2TaY
GvzRO7t6hYJWmUqXKLsMSTwEk2vM90ntLjupyK23twprkppbNwq/qbNTswcOi071YnzKlkQcZG8t
x3rp9lo8tx6IAodyg8pqnQ2+3BNj7tFPahjUdXGOKhHt5AvgnT0E243cio1A8so1wLT7egiCAbed
yQa3MQib6KKqXeKb7tydrdFODolLezZtxu5EQrgXqm69SjJ0KBzgALd88sLOQRVwqSHLlaXwNdT5
ji6UCHIpquPrG/Hmq+SGAyXCwHZDXehsiclUYucX0mvYznOPpubo7IEbb942ZFMwvqiJmQ9eXafo
ayeyc9aSI/KGQ9ZlC41SNfkwG0t2JLnMMx99pP5giIVO3TR0GBY71Q43ZYsa5s5bWSnQF7j4Nhlr
NKDnSfGT4yXe6/Eh0yNb0kvPzOOYIUUAqMQtYAUrEO39qvTa4VRVBYrGQuDYSrVdFD5QguFMzr3X
9Lq12Yg5/DJ6JluwdjvGWRnpDAFK4NL3k90wxLAd5V2RVj+mSKrfPcTankdGDjs3x60NQGigeKBO
29J79ci1FcOr84tUR/vB6af0C1Ile9JUt7JqbnnAO/DVMPK4+v6YUeilqIvi4qRO/LMYZPzVU/rZ
1yQkdyBE0vek2HN3v3WMeKRVk2cFhF4H2d7EQsftkXOyCkt9KLS5qP3Ic3rTB5Kl/3j9IN36gKsC
HM4gLv3ua4S03XbuohYsxo+BUmukU31CLyIiP24T84QmUPJWNuoU0p3udkrtNYBfBfgVq0x9Ccmd
js+qXP3XHZnUeYwoJ/GQgZL5vtGU/4TMvd9YcSXUwMPY7owyb+yZF+tdfc02ifTRW0fgfa6NuV/q
/fzDW/QsfP2V3lwGLjQ8ElKaTQ5O+IfemBgC/n6lPCgNfGWGuDuZzK3QhADDyqQE+mFutNL5mipz
S2zMxkQfxzuEhmglYdduh3aa21qo2Haq+VY52LqftH1b+rjspHlY4Df2z+NoBKuQbwXgS/nJQbm6
qVVHtAQ/csamKp4NS+Ai7A52AOq0+vfbGmsTLBCIybiCXI8O1MhsjaxHaHIYiupzX7l0rcoKdmA+
2/9DZrB+RAQt10HFBsA7Mtw3hpxGnIvOxIfaEdZjktVR6MjR2SnbbrWD1qYgoYamBCf/KjXABqRU
7A5VNaszB7gnsz78LkRd/WjVpn4jMy06annXQOLHQ+0AhXI860Y5aD5edsbO/r0Rf9hRuPWCPEOF
wvNeHsu5a2tX0UiSdTuJvwztrAXWVLWXPI/nw+tH5fWlAEq9XKrC5nhcPGBSyRylQTUMTYhoVfFW
MSicX1/qRiiHN4CSIX0Yb8XfvFyqMzAD7taEPBEamCUHfoJMsvTsyV6cGpTR7+ZkDzuxjQQgl4AL
sl8p4LjBX64p9bTps7KllS4jHNii2PpI3ajuaQJv4yjLsBlpAK15+XXJZiSxYy0evcRxdOdDGqfG
QzcpZRgppf0m7bo9IYFb6+lIG0IJZtPSkX35WLpoKmPRaPukSa35Xa1FD/qUiLe6MdrglzDOef3T
3XqNMD4BajCUXXvAL9crben1XQNPtYtG58OgaOJtr2rNzirbvYhJFMYTjCQNMprrMio1qeVtRBEu
E6n/TzRzo6MYEvlgqGJHKG5757ISBejK3qa6ua4DhMk8a06Az0EpqX8uHq5JgdOr1smNJEMBdEvP
lsXsNXUxjNw5BrfeJWuu1A8qHnwpXr5LcBywjQ1AdRW2SudOSu1NKus9JOmtHfLXKvrVFzOjJClm
vWRHWr36LtZncayTeT7a2vBNAfh8en2D3FoOf8XVvICMcIOAzAYSc1jySB3PdR+Uk+JkPgYW8X1q
D92p4//Z0S+79QWZi5LxasDNNhNsuzO0aIKVeGm1Rvp24gCxQUMBqT8ZfVDAbtOUHLNvGLt7e3Hs
j+Xfy6yJnhO4KPbPWvRv6jvw/AMFVXGZsrkHG+KQQfk9buBaMDIf+Vg3QiOKqiBRjGi4CDkob0Dt
Y2SFGeQX8jn7OxKrovVdWWQFQlXRuLO/t8wCSLkMUzmxpJSrBcHLTebqwpoYNkDwAwvyPhaVOE7t
GH1Ew2h8g2f0cgfECxPrHEuRpnBVH81mI4jHzn3IKyfZOdh/9vT1GwPQwy+iKCYaX/0cSwUNlfYj
bFsI/aU/2EXUBpkwzMtUTG7rD4lVpiHmh8V8VKaqrkJXogDqp5qRuwGwJrPw3ai13QAwL87TsdYn
6bssazsn6McMPzKnWMBepYlLh1/2ra7uPMJ6Kq+fgDuZHISQAGx0PQB/Z8qNm1SpZxcXj9rvYNJE
Og4oDMEJddsHPULdx8sRipvrqUSDtd3Tsr1xviwMNtHnXwGym4oEE14Pv3S9vLhjqzxO6tgfNSu3
Tm01ewE9oT25xxvJLYfZQH2RwoRO+nWE5HApZRxj8NJknnqe8ekLGsv4YkqvagJrXhZskuoKBAJk
7fFt01jFZ3hQ8l/fOghdTtkq0oMCxuZerUobn3immWecZL82rVm8g/5ur2NX666t2+LRWFpQYOqS
r3gs6/x6UNskLMynVoowlNxVI/56uMKD2ViFSPvsKXBBKnBjj8yOxgdGD/JY6Fic0jzdI1//iR4v
dhqC2SuAlgvKgYpoXdVk0vUWN1Mz7+yZyA6+MXQbkko3CVPcm5b0PiM37SLylA+pb7du824catX2
ca3PklAg6/VIL09V7iJvZnK4RCL+ULJ536o2uqiL2S33ZA/6Xv2x2Z/8aEQJEFums4vo1hqu/zoe
NKqlzCvFPY9N8iXDYO5kOrE4dlD9g74zm52s9cZy5MU2hFPA71tOD6aAXbQapp5Ra5TvI6frAibE
+H/PsfLDbdqP/7oRIKMCTqCptgp3Xm8E14nV0cT/9VwZpcFAS0TDG2PUvyp5ZL4rEK28Awna71yp
m2wIRw58Z/F8pXNr0rN8+UplUTcjtZF3Bmw0n12zcQNzRl1wmhA3fP35NikJS9Gmg2XHMBGg0VVw
G4dKxlEn2XI2On6hi7pcfGeCAfnv9XW2nw2qAjShlQzCC71WhBstThO9KufcTLkbZmaunJ0BeE+0
pOmxrxttZ5tsgjb6VHw2BJWYKdNOvdqVvT65TaF37tka4vbJE1V/1wCouIuturpo0ht9xamqt65E
63w2ir32+TZ+INNBsYMWHX3tDbilMXNPXXrNOReGGj0i7ZB/Y2w5sKpVWs8IG3Ipe04Th6+/5e3G
YVnkuLgsSJA2yfrQ9qjGw7E4J46ynAT44gB5Ue+Ilni2s3FufFAImiRhNI8YfVxvnLiIUR00RoVj
r34CoK2fp1R1jthxl+FYy/zz6092Y7nV/AO5HuDinPyrNAK1wqJaddHPmd1OhQ/dq/s2uSJ9K6sC
If5p/mc8FOgImHN8RMb660T35RmcOwh0dAK8szuV7gelqVU/Q/PxK7Bzpjta+/v157uxYVbBybX0
J6yxb14uN+D3R62qeedoregmuLZvZzFoj4biNH7racN5UY3h+Pqim0x6fUaECpj0rGzt61QRGgrw
lKX1zn1hevEpxums9r1ihX0soIzEGRFH5dnKS+17VbT9nlPxNvawPPCMVdVtDUNX3xQt1mGybUJ5
y0MfZ9cQdxEPudO1urUKfx15Vu5xDuO6s/66n9zMMIaod71z0zbmlwYN0UuVxv/cd7TYLAx8LEAt
cPuv26lF3MnYUyDPOmlJG17p9MNQi71s+sb5frHK1RtzW9OM6fMjqjZ73aHxanDDkaH6dB32rvUb
rw2cMHuSO4Gvcx2w44ptb8Yo6jr90oTaMOtnY3CjnYB1cxU+DVBvnf73NfdLJrU3KWT0zGeL5axJ
AVY+Xv7Zt5CPw7TKYY4DsYIL4eUW0GJNK5oWsUcjKz8vfZSfilZLg8axp52sleYvf+tlDkeevmIy
0L4jLl5DBvSimXSZYpncTa7z6FRN/HVEv+JRW9Qk8wdDIDGUlqkp/akqEFkDF6Lnn8vRglIfjYMN
EjJJwPWaU3qHoAeOCyZNycdEybPfQo/hgHCkgfuuTDLxkNqoh4VJNqg/1SqxBx+qhv7e6R1AoiVt
PZwls9F8SNwin/3CpP/sC1JaTJwV/D0cULdp4PXpqB9zrW/0jyTlhepbaPCMB+THHRLNvFCzsGpw
CQwwfmXWNTuV/c5eRKlS8yhOflAmk5vNGzT3P9MVag17Iea+Ea0037nzQG3UxYu3+MnULPNbklzr
3upaFCNH6arfK+llv5PEcJ6g+MZROCnozfs2zie/zDYv3+c5knOnkuj/iEZSVIWT7YC/VAdFGMGI
68uXTCmr524cCi+YLKtww3ysowkHTCf5KFyYNWEP/e5gRO403EWDtB9whC/HJ3txjQ+15UkK8S4y
vmY9RAz69cYK3EmEcpgGQ8a+jRijchRa2rwp5NSlwSQU8ZyiWpXelWh/Sd/ptNY7Yo6dlIHrKQ0g
0hTFB0gwEs2xQbeaR0zOtCaMZK/XgZkXjXleOpSdEHXKvlSIwzfYMCbwXJR0GRrf6nrX9m2RjEoI
rcwZgqziP99VrPoR5WJFhE0EYzi0yd1UvpSt0IbouYXfzi1AKAZGs3HvFI5sHxS9mLunLjbUX2W1
aEYgGqQX/LFpluadHglxyuwKi42YxpXiA3hpf9Z87DGYFhFlQdOVEEdMV1ZPiyMnx7cyr2nvFF1v
fiNHkCfnliX5HjqMGt9K3cx7Z2e1rj6Oo01/huqke0PARUcBOFwNJMvJne84pCQCptRYZO8jyKXV
jmDF9hSuo/6ViUhY3spiRC7AKBMl5TO3u/VtjKP+M1fLGL5+f25WgXwI8gqDJfLnLVynThaFSTiW
adgDibcZKlLPTmp5O6nszVUIYKRzzHlA+L+MXsUolMhRbHEZib/AZdrhAqQnv/vHZyFG0l9g4A4a
iNHnVb5jp42mwslLL3MfT/ea0UUHyy7bnbr61gXmchtTKpKfbsg9M5eXxNwFcZhhSkNIUQvj+yEL
22jacxq6tRRtA/o1q9IbU/KXrw1nQ+RH0xxJ+EXBRImCDWxJKk4Uj90O1f3GUmSmcMBpcN0Yb6h6
V01W1ijnKOuNIGva4lg3dvzG6EdvD3C0fu2r+wWyEpYBXMkYnl7fL71lYyYHEhxjDHM42LMqDlZl
5d+VIs7fTJghtjuJ/mb7kTLRsuZbsSKDqavMNIcvrFdjGZ0Xp5NhgU1F2BCY9tqWN5dZR0OrjP9W
wasHYp3jGUuaRgIa5s3gBV6LhbuLQohvT7r50xpbcWfPhREWdlzdj838g8OZh/Fil3dTrQ9B31bj
zrG4kZfTvEamjpIDJMJ19shgCR+bJXbPnV3jXxB7CfD+Rj30jls9m7NtnUhj9wA2N/YTiwIMX71z
t/TYiBC+5KCxzwOt5jBCQOQ4LjHYgEFxdgLldjvRyV6nIfTSVwXz9bP8lR3Pi4u2oFXrZy2O88FP
Yhmln1sV/vRUJl36vZqiPWGI7dOxnRjNMzBg5kqD7+WScQkhV3ajdk7l5IYt4pmHSAf0npXNXoAG
1X59XFiEiop/60NuQCQ1ms6z2zBYyszRbQ7YRttHXY0jO+gTlBv8WdbOb1HiyH4UeZ+5vmoWjns0
qqjOAiT9nU86M704pAOYRqGcYoilAIYk92zlVL4w9K4JkwEvc+xoK/0xhWMvMVeuSPPQCDbFUekm
653X4jp8ysu5f87Bbf/SMlF8trw51k8eLXrvrMZYCrwxCFlmUDCR5kL1pP6f3bdWd8RGY/rqoBA4
39VIAzmHiHbgtxIHoBTyct4tx97I8+OiTSMjwbaynPNKHa+PmpfNbmiPKILcK0NHqhKjuGOGlpmn
XqAq04BaBVYw0SGpJHhhjRTxuYA5XGGVUTSZr8MgsMLUVXrdb02v/dB1sJ5JNVwwDSj8OVpQRQMd
BrThDQcJ8LFNfEX2VeQrnj3rvpnHQvsmi8quQMJ3OWwVYWQ/rLRNo4AsQPyMGYmZxzL1vK9K7UJk
8eIyv+80L2pPLZlOFeSm3SXHAdL9D1FoUX4cLNm/10Q9ZJgfpJX0S5hpuV8Zg/FmWpZpuTdqL4kf
PKG4YxAB6vpqTalNMps4aFAXnljuE3We8tBF06UPRrXFwNwcouq/HlNaPP0qdAJDLY2EAlnbqN+4
Xi7GAJWZ2fQzGRu/lrwonkXfG/cYrFTTQc9j2fmOk8XNXSY69Q7nTbX3B68ACDKVyn+6jf6hq7XW
8zx5yp0Y9fzH0HbN17bEogECxHsEdKohSs27PDK8D7Mw5uzQxdWQHtZoCH3ZLrLST5Zs/MVHbx4y
Y1i0dyj92/bB1cchf8ICCyfTEQpkGza6Mn8cUwnlqMjH8aRkc2oczKjoEWeoU+8RrSelgYQ+pQxS
7KU/FK6eJedyMKIqIOWpn/McZrRvpq3VHztvUcWdY0fmr0rWXhNSOipA2xIynzAfFmisUljRsVHj
ugz03hzSsOyGmC2gKrKd/UmT3fsILv9qAF4ZzRs1pnrw+7KznHBSI0P4eA7CPJeL0t/ZY754d8wn
UG+UuMA+Nkpichrs6f1SRd5DV5nqhzlhwHlXx32e+sVo558YxOUzX9OM20PTu2586hyje4bbArur
htM4fo/1ZdLCwms0yg8xW80pSWEHFGnXCn/pmyoJEs2tp9Ctx+JOplrdhgRh/X2vJdby1lNk962t
bO+HgymBco8lvNrfJ0lMjaHEaXU/JXbiHuI+m8D8SCPXfBgR/WMrjBxCI1xy5TQryGpBMo68Tziv
yekDmlK8Sj1jh3M+CfKPFSlE/wFF0LR7WvSyi4Mhp8C98FV0cPVL/yVCrsw6meVSf6yrtlnC17PB
zbVHZrtCipjXgcHZZINugVw3NDOm/k0aSDiPKLIO5iFPWwj6S2cfxuqfSTTrkkQT4MarVtc1w8yp
GBACZABrX0zTsU/xyqi7NglpUrRnZ3HScDSzeade32Qd66JADFfVTqZ710liWVd/lKlhBsou+jzo
wnyiuNsTItvceH9WWT16wWvQ47u68UbNSPE3juFNyKYImIhqATz85v1gVnuqX2tW+yI9/LMUXdZV
+AuZp6v7nHKHZjhayheulTH1p6HG8aQV4BdRWoj8HnMgAE5VfhRGGn/9HzbNn7kVw3FaIFdrVym9
vG4AR4WDlhN0de/QZDflIXd6lBVkKpSAi0B9fn3VGy8XACNjSmYmNF2u0VtFkSC6Ma1SGHXqvslx
yvYbR8meUUHd6+rfWopBCR8QTyI+5lX7Df5vX8r15S6LKYJxRm5bM4oyHPCl+NeuJb1gpFARQSDn
3M6dDDfqTJnjdKGX2mNK5nvfor6wk3Rvkj+SIzA966Hz0Pvc1nwAk8tVvQ3RNdhasZqNB9diIJM2
pel7lPI7tcT2BdJlVlf9A8bptGSvaolJTbCb76Hpxxk7oldU4x711SWIoTvvvMAbz7bWyrw8Utut
pLIzRgq0WEzuirgp7hpRikOb9/2pqdQ6QKFkd3hrbE4ez0bgooKm2ASz/DKtBWJh2X06iYvZp/kc
Ngg8KthVG/lToWRL+0vXBLlRYugTs1mRzO9KifXTmMya5s9zhv6Nxea6G5zVqvn1I7KNcoRwGFuc
zVUd+TooRGZSjImJn7CSux1uVlr01EXD8P5/WQWYPB+Y6du1qI9ntLRDhEvnc9DrUEFs+y0Zy/jf
66tstxAHYwVvrXphzJ+ugozVw3bj9kDpoUsirBOj2EfYO/nYD7Ldwf7fWgqTRAIpfX20u66WigSm
BQL+xCXq9exhlrn1FBXLJP1eyCndORrbb7R6pdLjYcwMCvUaZQIV1vDiCblT3RZqMBlJejS0do+f
cuORuH9W6TNuIsSHr5oisy2WilZ+hq2u8iy6sgilUuhnhEinnd2wXQl70hUWyQwWuYXrzv44NNZQ
l8jGmVa1vIma+b/cmXFtT41/dstedxw03/X+ZoZ1PaI3s2np0CkV6LXDJB5LOrQQ2hRfT+o9bMxm
qrwuxcPQjAOWvAGl9AC7VDShuV0rRBrjoXW+edBOjzlSm1+qyrY/8cjjuU5jGLgKWLSdan3LRll/
AKhFenVMtfHxfRlkxtGxqqrmBpp7p5Gnokxtzzca1asPTh2VkW8wrHOeWiwXf7l9rYmw9xg54O8Z
oVOQCxdhmz6xHT/WFOufyd38OAYsgHYIAFsnDBSvPKOzaFSacaZd6sU2T3TllVOFy+dORLuVn9Ie
0ZnMosTGhn75HpB3mknr+BDY70LwLbT8rV3awp8mcCB+EjEKqLplD5dx6/ODGgV+sg5NNxTjHssA
NNfRzscs3TqgtUAknxr7ZFCPn3pGc58Qvl4CMSUnLdnzbtpeaKR02IzQIgNrvAnijjFh/FeT5zSK
VX3COE3xY/Qs/agwhPCx0FF3upq33jGQZgheYFDo/61v46/WEOaFaqT0kBykZUWfxyRWAmxzIl/0
U/Ew1Nmy9j3qnYR8GzZ4yv+/KAndy0Vh6BMis5QUC73yk4VI+P3UrHTyZlce/UbEBfcARnINvBCJ
r/YQQOBmcKH3Xkap0wyht/uoRmLvEln/ynVCvhpqrIqdq5jm+ln/eotGMkCWjnggpmT6e9xui2M3
WmWAgJap+ZUs7FOWTF8VrdubG9zYrYgVAbbhlgQnuymoGuCUzTzHl0bo448Y+auF9VqN4b4OaNdH
OMxrnurScX4ac6m29+iYZnvo4BsvWYeeQm98daDdKFxoo9HAny5jjMDtGfBmEh9NpdojP95YBT7K
ii4iAGmbvLJfKkmmS68/Q6bg3ptkYgVOVrt7u/PmOrQREQ/yVsOAqy0DLEP2NgJ3UKZTDU/dPH7M
oQXunIEbWwbUI85E9PjtdSbzcstorrD1qVCUsz4UZcCg1sPbW1voGTX6W7fO9CBBWP5dDHzs3zMe
qkP7D+0GPMb1pa1biTqmKBxf0jhCr85SogPy7G44xEuyE11uvEpashx2FEiwd73GnsTGOOkEb3xz
US94106O9h2GXLazyo0YRheDn8hSfxjaL1/lkjbpoAxRfKlcTCUPWhPrvyxhe0j+yLx1j7BWanmu
YmqdndrqRiD7f5Qs5lzgpK4BaHk5tpWrA9XoJ7plXiLaMJ2XOpSlkpz/OSUmD3YJLojLAiK6CjGT
1qU5YDa05OsUz1PqhxKgYpweMTnS/4fH4kJYh2pgvzb9dDEK9M4jJ0bSMB6wV8kT+26GiMpYOS2n
PZfOWy+RoQvlFEBkmO/rJvoreE6t5bVK2qUX0XC5O4g0hVMTWaGbKnuDnlv7cS1KAew5ZKzXPRpX
13o31xdq4TKKH2gvzifFmH6//qW22Gps4EEzk7GArGF4dPVAlddak03WdqE6qg+ZIdonZKPwX28n
4yCzvgmZ9WJFmin2IUonC3nO+Z/RMPyGVR0BUTc0eIjOL19qkjpDpkZk5pNaNOfcaLSTMSGp3sTd
vLNbbr1UTvcqyKdxAWx2ppJ6alaiqCrypL9zZTafpHDTHWrpzbcKGRkIGbMsJFyunoiGIhNQaAQX
tdb0MKl051gtxeI7cOGDQR3ycEJVLKhQovHbeSiemsj8ZwbT+lahhIC4R7ttg4dM53nMY7VO4dNW
1TGlAQLqspp8kC/5zlu9dSqo44mdkOJBX1+d9wQr7HroWkzdZYxn2DA7fitl+zx3uwiHm0tB9QY3
R221yV4ax0hMC6L5BeZ9dtCRRgsNmUKGTo1/xq4isQLSksNB8wCCylX/ZFUYM7xcKyDaD+0HgDPO
Z9RJUEzw7MTeKU7XN3SVlK1wCpZjho6YxtUNq3C6HbNE10XJ+/GoqurgLysPW28z5aSWtfvj9XN/
4zWyHsv9AaJtjr2qDFmsqwjnDPVSJCgQ6/0bg3LsHZitaGd3bKWaaBuuMFKah6QqYFNenm/i/zR7
Ee4s5dALy2dEXpyNaIy83zNwBO2nB+R68MdZw1CFizm9A7Y4K/5idYpyWAXr300icz/rS2n9Nqdq
okfgIF9BqaO0p9ffyzZFtUlQOTIG+Bncb69+qteY7C0Hj/cCLBZKt+4UmUxe0nby61XC1O/TVHcC
y1tke1fbcaJ+0tLO3FNS2oYpfgZXGm5BIO7ZFy/fWJmqwlJwKDi3hjcH5CX5O7Ps650Ps9106yqA
G1adMNKmdZP8dZn1QjgdQ0jlPNcpnH5L8ZL3MqbNFVRz1epHhkb1x9ff740lwUE5FqhUwMy0R14u
GaNsR5O6j86GgM8Stkptn7pinL2DwwD4Awa9zqfXV9zudMAiCBoQ87lgqM1frthp0RBDl4nO7TC8
a4xiPPRw0mGbiT3fzT+9jpeHGKytTppMbw6+kro2ZP96n5ZoIpHOvXKepK08mImXO5i4AvoK0lrK
H2y4hWm4nsF4MeuymM8i09IfU+NkZaiUdfudwbOBbJTReL8im6GIbyq29mAJ5vWAXuQEmLLJtGDR
VPTClEJRu2M7KqV1mfU6Rq68w0rgl9YRpAI9xqrXV6M69hjRy/Y98CZYOjoikPWpF3qNWmIX20io
MlcHITQb5WEcmxE4HAojP+xp5P5H2cr8OGqLgrRs7ZXvlEwxzp5W9Itv94rpvWdmoN4Dy9W0EICo
XT3ocpH9EwB9nLbcISuWMNJyoICj2SxPJvR1JXBLTyAUWZRKe5eKkuGsWzY42ip6awIchi9w8hDD
zp/SSTHQxqxQFQ9b15NWwODb6YN00NUBXidOOI3atwUjd8d50yS5+mnobPUDTpl26yuJMj6keVMj
PY5Ssx0sEoX8qvDcD4aR2LGfg6V4a2R18tnFgsT1q4VJSogFTmMeE3BOPQJymVzCEm3CBvHVUZUh
tI24DXrey+gvMTBDvymjxA0Rn3GJR0WUDyEYq2wIB0WqiErQfrF8gQYnTWE9VlTsM+vymyIzwIb/
x9l5NLeNpGH4F6EKOVwBkhKULQfZuqBke4wcuxvp1+8Dn0YkS6zZmqq9zKxANLr7S2+gT1h8+3iz
n1YXsFnoBKGHtsmwHQ+8RiDxfgNqKNahr++lZubfK0YOB70eaZPMznxg5l7tPn7omWxn49Cw60lU
yTjco32fSY25tTO48ULKTOi3e5vkzW4XJ0z7EZ1eFznQf6rBAsUbtpXPJzGzYalu/QJkwoUlOD3v
73/MdrX+6xASW/k4muegVV6nuwag/b51e0y39YtY8TOrvTkXk7TS/4eVtV12/3qU59YcLIBgscHN
GeVout4op81qeBlrcFg5KPfSImX+eLnPvCANv43aFhBXT1LYSiIApOrRikeuzavE1fsd05s2GqdL
49MzT6KesjZzrI2dftzTzKXL6K0AF4VRQLXrpVM8Sz3Tb3vlZN8/fqmTuPC3VNQ3NVziHvHh/VJW
k5Z3o5kGcWdqzyvLemNM4ksgcgrj1UovBYVzj8Pkgc3AlsV79CgoGI3d0kyF11gAvNqvmbRRtdOM
KCgSK7Lr9RKx5GQleT3Kgb8ScNT9x51L4C+Zk+hrEBuJV39NRplAWdUg73TNqg0XujUnOcz2MBpt
LlQWZivHYR3oe+pU1MqxU+Z5ct2YNIOjqjHrfQ9/U0Xr0gMiH4GcpNySWfUo1NpcqIDOLTD5Hh46
cHk2GOr774mMjp1C2PFiXxjLfbrYXnU1CsPs9/ivNtgDmPOFzOKUCc9rk85gnUeyDtn8KLWwub3r
su2COCt9V1z3hqjWnQVseN6tuueNO2R4/H1j5I4JCko11s6QY/JbNJMZS0+1zm3ml+nXDtlpETqd
KEVYTpX8z5IL/My/CnPU3UyDj8GGmr8SfjQoTr0HPd9kFPGPh2XG/uPzdG7DMRRgKAQMeFN0er/+
gdlbDD1LmEwIfr52NURlL1lozqdTdslWd7tR36U9vJEHLxREKrqfJ4epxUguWSGfxHLM5j05sbrN
u9y8EGXOvREdawSfuWyhhh59XrK7uk4Wn11dTGVUAvC6qluY30nQXuLMnDtAUOsp/gBxEEmP4pk7
CWgEzGFjYTTYgXrOaH3viNufkBlKXiqvyzIwfOlA6prMFiC+or1Igz13gMCJMsGnhUAP6PiGAqkJ
+nPxY+jt60Z0cXsvrDp0JEIaC5oeQ7O59N5nPiQwbk4tJYG9jbHeb5qFSR2puenGlDT+Dkub/tpi
kh1/vDX/douP9gsV1jaZA77NuOxoee3B8PGuBsGcLkXaiV27imnYk18Un2sZ9HJfMJb2d4bohQQP
6dKXAkhaDU+05RZQ37kD7R9Yj+a8DqD9nlQCuiekZZCmkW6scnkImsnNHhIva7/L1pHaLVL+soyW
wEt/j7Zdb9KszXqghxyISHfAvNo41RgR3izY8TQCpQdcb9rkm2y84revyvIz/E7Lx6HGWfxr0wb8
Fk1DP77q3iL0cLan6dck7faSrt2ZTb919WF0kFmBiTne9NPoe+UEGtfzh+HK0FNxaCBvHVpZXlJv
Pklm4P9gHEeUx4ibwHj0qKZassHVoJcu5NrRwKkOhZ0VO1SL1yvHrCmZ9CW5cE39bS8e7QUaj1jV
ka0iHH285doOQT3HkFzactIO1OUN5QBt7M8t5s83Oalkimn1uN7PY+88rqKs77W61B6lWxaxi37b
Gkr0IF8DeszZ9ccb9cxxcFh1wFU0m/h1R/uUwOWsRUcvwMSi4VeiOeunJZ37w8dPObvulBMmPGIK
4uPkefMIk3kPG1TDpzIu4P+2UVJl9nDnJb2lUEIX7a++KJmSffzgM7ccqcgWICgINj3D96d9MCtU
K4oxicdsLMMxkMFunYMkWtyi2U9Fq99I9Pf20kjnZ9hn43/PUpiXA5jdNjiCWEf7DbLZUjIuDkgu
HRV3eBdFWlHV19WgOmCJRnU3BLXaCzWZh65yzAtzmHNvzwzG2USrwNIc02MXZFErbFDJAHHf+kbD
zXp0rFZn6T0DNrVodj0SayEF5BTNnl5fePvTnhjHjXEdk8hNvodVeL/6vO/iJ02VxDYIZJLBWTRP
hV8Vxk6q1XyaV1NrqBCH/p9inTI2Xun96J3Mvi0KORlMAlZrvpb4BL8miU2S0th5+jTPMHAvbJNz
VxAGCKgyopbGSTj6TstQQt1Eli1u8qF/nc3CQ/6mWKjDJyudLgT5M0cOzTv8csCUbDXs0ZHz0nnW
hpQywJy6NHI86fxxZ139+Hjnn4mt1E/b0BRqNLHuaO2bzKh0TWsJQOXqXsO2NL6iGSsP6AlqeiT7
4gLy79xbIYxGGkZiuknHvP/WpSWHbhqyIJ7KJrkSTMeKvVerob76+L1OlZbohyMXyMiB2EoH4CiA
r+biWElB4tIYEihIZSyuTw9CWa8ARbX2c5As409h2nR8CQTyzaxyG1hSYPf13mvy7qbwuvw/26oc
/Sjz/dtDVvGgb/Q+DJBhOTAATT6ZsOD2PbKil07VNlc5Cidw97cx7qbJQHLx/lm91WAn1+l+PNuJ
upqyXA8xokORqQ2665rbJipNYWHjZ+fQbWaaVKqpygub+MyJ4WIDNAdBixmFdbS98IhbS2zMyPAJ
t/c2zqW7aWiTm2qtLkHUzz0K/A2txg1IeZLmN2odFqdmZ7W2TP8IOao9/Fv5zXPbLx/vrTN7mI27
SRfCWefGPtrDCDwh0lVN5MRoUu7rJG2fsc32Loz7z5zMDQVI4x0LktP28Oo7zeIMZL0Ql9dveiaL
6wkQ4lPOUqfY4in3whxk+9lHG4ZqYhv0AA9lYHZ04ciilgjqND7CEiN0I2/q81dsBIr5e2bUgRfa
bZC9rUOlnudKEaLGoKIn+fHSnvbPyO+5HzZtKdJiYP/vd61RCE/0zeTFU2ZNr6nTJVcDjDuBxZ7V
FGFCCZAhuWE1KwOJYbi1G2u9WXzwOxfOzzZlOl6NrbVEPGYsAOjp/Q9Z1gTNIVwX4yCj/Zkq3woN
Zyr3hZEtu7qr5KdFrVrkiKS9EI5PJU9ZAxK1bUxEHkgH6P2jMcioPOye3Nj3OpS7UTiyD0GZgxDq
0qE1H9rE7obQ0vr8ug2s5EsmveRLEXjrA6LEyaUjfCYpA4DFjGK7RMDAHu32hBIrw4XHic0aM6YM
Uac+nCSiVi7wxgMUnG7v18P69vFGOHPGoAd74NvQ7ae+PMrIuNBnC71TN66V+woZvrn1GFNf6Myc
uTIQnIA0gLQlOLrjeE5ZWem14NUk5iw3tY6cc9gsavkJCNu9pI119mE+aHcujm0WfnQfJ0W60UYX
+tFF3cZNICxEAOEGBWKy/3u2TgcakSHoutu85+iTDXrtJpU7OzFdHDdy6k4eFt0pL5yQs/uUpBWC
DmER0OXRN5r12pqSpXDi1Z77cu/rDdq0C7oZz0lvFDLqV6O4U3lblBE0h+xBdVivhFi2QvNr9Hq6
pHp0boU3r4etVaAzszx67cBrhaiWkp1qttntSGOpDadsTMudPvq2uhDazu1QxtRYCYBdOm0t0qu0
59UXbqwx3sNaNOk2clt1oSQ6+05ASv+qyhJKj97JBjo3Yn3rxjCEAQ5ZzhSVdr8cjNT7z1bfXDug
AIlnkJPQFjr6nIqEx+kaHuVbTGQqgHpxUMzBLkkH48I1f27t2JrcoBu/i+HM+xsuywdt7SCIxLqn
IYXK8/ZDP1/CIZ8JJpCPaDECfQZPcwKSDWiV+EG7jYDyOvgt4YcmUbJKifyIu6CRaCCo/pscyd0H
uLRXMFDbptxZ9kRT6+Pr7DSY80uATXB90hk8GWKLlIm5nxtO7M19ez+W5dhxibrpCPPRq+/MBU20
C/vz3CNpKhnbSdj6S0c7xxWLl6fkyDFC/em1PifFEDH3nA8puNab2VKXurmnW5X2gAHBAxXprUlz
FDFpoo+15ederBlq3BX1kB7oJzn7ZrC8C+929lE0JIDXBD7ebEePsmbdqqbScWPMdutDW+sAkRPd
PvSi0C8ULNsyvc8DeCtmPmTu0PZAhb3fqmRgDJpBCcdWN3h77BfHwyLHNyOf7X1ZeLREM1Q+a7tv
b/SlMC8pSpzbw2DK4TMAFGZ6f5yH6IWlZbOFIvEM3A4MRDp8BgZq3OpjAsGtN6ar1RpaFZbACfPQ
arLpYW2aS1iFcwvOXUc3DMjKaZmIm0ZXOHbqxbow6oPZw/W0raW6Nkzm9R8flTN9MDhhdPi2hggb
6u9w41+jxLVFmymfab1mAlZ5JBj//6qKbKFo8bUvFQiGK9x1gs/DgAToPDdwuBUC8ndrpeNa56Oh
rPKxePZUOf/5+KfhH3+6GzYLYo7TNsGibn6/G+zC59WBU8fodwbjG+lXZ3+anMrQIkuzEAqyV1cC
hkzwI7pDKQBmvli0ZQmTTkFFmTNYKdhTOr0unvNy9gv3U9dpjejunNJ2yicyfpHv+5o/H47D3Obh
6JX9H6Od/fafpXFleuiN2srvpN4U5l0fMN394uRUBKGCrezfoAaSAhda9Hb9kVWBaCJX2HmJtCFC
tXs6YGnxBuinn3ajtSjrSvOs2riWvoE2StAlrh1lw6SSPx7Y0RrEwZzPY8QkOy3uxTgNaVgkozPv
sDp3CEd2q94qNyvKg5zcQO6y2hZGlGpOtkSNr2q5I79lJoFTTLbgEWCONO61QFQIIRT9jVryKQnz
tfGx3nGTBvrbbJlPft4yQRlEj890WS4GVtYWYu1h1vWaD9JoHn8ODiKwUW5mKtvpPYbaIZIF2ZNn
Ipx/UyKXk1yn2NiZe6DZYsFWKJjEt1JZtenuPJrj3ts6DUZ6aGzhJfsOqcRlD6EbZ/oQCttavQDP
8Dd7gdxobqfCWdrDUFES/EQXbNYjMdsuigOzabf7vFGlHSItPA2f9KrTqqha1+V16J3G3iVlUn2W
S1dpPyGjtg9pW1r6TrVe40yxwJ69Q4bATXX7vlp6pUe9bc1342AQHvpROj89ZTrJk+EKut110/Uv
jtuP5c5sHcBjSLOBwqo7zdQxeUvMeWd2jT6C4kzMb23nZv8YlgrIuMx5vqt7M5iu3I7t8+y0Sf3G
iAP1Qrr1ZRaOemZ8XxJTE4+lXGY8BA2op3fMeawH3JHWKbJWu/itHDftvmVpVS1X9JunO+l3bf20
EhIy1PUdswgLePsiRAhnvqlrbUwO09qO3zyifYCZpDY9G4nj3Op6qX0LFv6J7HVZiMG5V0dqyZIf
LWWdE+pDUo67SS6rVoSB0XjB5iGfrVGgqvatZpabRjbGv08DTY7x1q11mYb6wjuGVq0sjB2tHjxp
xv3y1Zsa+SaFr8xdUBdMLnTwOuq2TIbaukJqzVLXObax/6A2jLRAAwP2Zx2oskeMzRmssKMcPazS
zd9yR8rX2oOcFbp65Zds9Cn4motMN5h7lYYK01HNn7ROIxcsii4XIb5Wax2qHseRg521WXDQmMfs
Ao0yfDcnCTPWbPQMajzE22IJ8Xa5Lq0aLw1d2vl9AY3pt5x81MkMo5u/ItngZjvUvP0nN9HqBo2x
YUacbTaS2o4sZM+cA9P1tAR40mVoUXfK0F8sdAIIldUmzDMg6Zdo0eBKb9lZo7sB+zIHpFXTbXjE
wfaoryeRBckuVZND5qewYX727K72bum3ya+1ZM735i/lZvEkVJLdG0NhuN/AD5fXJKs1qKQ2EzLH
iGme5O1cIiLy6Jl5PtwXTue1UZrL4JZJuSz2qRYs912gzz9RC6cHhul8MUaF0dufuqxEIX/1gi7g
KkzXlZu0sn8ZjEDKKFF9MN9YvrDHKwaR4m6mEeCGFfDQNGxBViNYMXq6fMqLGSRlMvbA/FfTyMLE
Mv7qsBTNywQBoT1Mtlox707pzT2pTlQPWpsAFRiTrhz3io5SyqarF2ef2Xn73LWN8QXhX1YMq8z+
s+jLdvpmZCqp9inXy+OqZOHt6lbTX93O79EILeD3W0LoBvK6rVShoi21hE7pr17oS+k9ebOd2zHB
zlN3Rrdm6SdnWuT3ddA4H1aKkPngsrcPGfEAsOhQ+pHuzn0RBSY6S5GLeoW7axwO0oulV+VySC3g
bLfoyeW4E6Vz3r5kmpDGlW0Uw+dMLY2HSDq14wPBflEREN7xsUvadI7ABE7Tfbd4QNGEWXtyZ+XD
WqJ8gRQ3wnmLqEO717Mq8tpq7A9VabrpoWtIpwlxmz2yhXXvJxISoz04NZDdKE9H0F9jaTq/lD1L
I2yUWWFrQhUX0shj8y5IRoXeUrXPM8iXn4am8n88b7CeqhpHtdCZmuI3EiDTbx3f1mLXjanwwmnJ
V303IcvxmU55ATIVEUcVauy/FwKyqHeBapcfgdEnn0d3FrctaP0/s4/cdsj9pb6O1N3cE82MYzqQ
/v5lwq0LJlilrcOhqo3mq2eJ7keXGPlnesnIeuZl1e37SWIPZ+Wj/+qU9IxhbTV5ucMNuv3j+swF
bhI9G9vYUKgK7qYx0x9bXyv7uFmm/GFV/uQi8ueiT47+mJtF6ExnXys6ih5FCbs6KnSv7mLUDmWx
Y+7tLneydZ2XDEhQEtaN8nRUELv5z+QzsXFLhHEiv/Dk/YBwuR06g6Nf1ZXrpHd21XRlaEkAUS8W
hgi7ZBTcZ5tnOK1gKXHxS4AHfqqZtzDllOm8RlpT5L/WLlntPUVFDh9M2uJ1TFuje5lnv/7GbHHS
EEJsZ5M0JuOmxQJT82K1dFnsIxXQcm9Ywes0Lt0v21G2vecqqvUfyzj3ziEZEmM4kMzp9l72XfNg
evXww1r9miA/mfJeaYP5nX6CXCPHEmoOrZH6JWxN/t4Vwva5u+vFDOwllNXa+TdesSor4s1GjE6H
ChkfifyeHQLvbz5NeGg6tL7rSkWJ0JOYVNL77lLsYb3nTckXvykY5vlLL4YnUkiT+FLlm6hMUAQt
nlEaxuDeiFhkq5Cq3g1AFKgdPXexbhCL9Iud5yMRsMf0dNavzBHBcWFIz9lpbTFmd5Xprc/D2Pb2
1aarkobAnuZvQwWeMlLSRDgy84MSL/Gyp+AuB6C5QJFwa70iX+gwF1Prcu1Ij/CL9ub6VaYZb0kn
cHmu23wyIhuPajR5NonsLELjYHV/N1L0w8vHae9pKxSsydYfQ/0eVrp5lPSOI6fBzkojrr3ajkut
UNNO6uWgh9ZCCYQ0RZLeCksUd4XyjP5CAXam9NjkqSBP0QyH/XNUxzpACSsimhEHVbAlaWn+5LTY
c3RuUf/nZssGXqTXi20e07DjWo8Lua40yV2cIAa0QzMpibwkEdeL7Jr9x2t62gGhjILfEEABpbt8
XMG2lo4XytQ7cSMsZ58YlLEIDKSfPn7KmR4AvWsMa1GRQ/3ieLLbylrpCvnDGAyxtoa6o7pvM3fS
ZyuZhoOb6Omvjx945mMhb47IBnMRxLmPq9XRRrBuqgIAmeSVe2OU5t3UeEuErcolptSZXcmjAOkg
xcKc6xguMY/TspjwDbh6WqPfr27u75NuSZprmWjiyh2hjOGAPDXExs7I5H/u6GzjiW1H0hnYvBbf
V4J1KdCSblsAoTK1D56eJ7dmBbbWDvCqh8S5XOjpUv6eqT1h9m3eRNvQ6bg/V5Pmr6NvmrHtZNpb
N7tJEsJpahDBXQerioZBYSkqm3EcI5RP9TUshRB3PRrU4LKaaar3S2rLNp4DGI/87sJ/w69BDCGa
vlYR2qk+9rtBJ6YSKqxWhjXaBW8L0iF5BPqkdXaVV6awtGxTvtjpqM0vU9ObZdTZjfN91Eubi0rL
S4DNa+feihZ131BHQqaAVlwbSHgNsiNvGpMkpxjocm1fmoFMbvgryXrb2dtNT2ZvDDvsswxEx3x0
mh8TcCfLs+g9P99rY935V3NfZU9Dpy/262BYsxVypzraNQmlkW7ycM6m5UKAS3dVF6DepQe5mVy1
UoPn1tTNcBMEoi2HCLVDtAmK2lDzNVALs4nqvJn90OxrzY10XSZqZ+cWGjx+oWvGFW3kudxhVu+4
hzyYjWZHEtSob8Xo9u11P3uk3Caun8Vj56dacQOboS++eg4lfug72B3emsHSb2oQdpdHGdxX9EEt
6B9fbUr4x3UGYx8VrrRUhHzeivSOVQL6dQX4Bno+i/401/5Y3QPndj7joVy0URbIct3D/0eRywjS
Fg6rOxaAyhkO2Nfd2K5v87wa35KpHgjFddeld5rhiSZkvkXsseu2FmGf1/lwBY6vf1LBBt3KV9gB
5EnmvP2HszXsTU9bxsij2Z2FS6KtPlPAtNP2chxyGXn2iOjKqJxCRE0XiE+a5ddEBuKYPGiyZw2i
sl2sL03nVioN68CdJFItquof6iTvhz/FOjQvrp67lA+Ovfi3ueGnd27tIiRDLVWqCOROctMPZZfv
g0bzrYPQq1bc1ZMpsKjTXAoXWzPqb0GDiiM0DtPhHAACeBknlLu7DiGBK7EYxW3FRbtgdekMCM/l
TjJeIe1iIBLn+tV3hfAlyhHraGch8jLWZ+V0wQ/KnOLzHPTmbcogUoswRqqru84HJRsObYPB1WZh
fF/ZiyIpLVevuEYjTySRKBkUHGRVkDjUgJHbneE0CslbvdSRauxN/6HMCg5OBccOLe4+bbrIHev2
zbZXjf9PXwW/7LTOJs7N2tl7ki2kC9M0hZ4ircxYIxMijIOYUTs+K72xyzu9Qv8jAsWWvNh1vdb4
Avn5d3JEr4pcXMu/BLTF/4xrr6979FLmL+U6d+pKM2Zd7hPN2v5mgSLYoRxG9zld5cbY0D1JI6hx
mgcc7PuWwadj/aYEWLV7NBPV56lRG3GtCTR9X/l5X0LjWTzvKvFVTrtnU5o+tGA1/tEqt1tguAAU
DEerturQq5zl2UXwsIkQQvJMvFZXVcdB1wxXuaiDIELfb20jfQlSPSKFr5vbOQeoFk2BnvOxlBRD
tAbKasMMa699jvJQgLSh2+OuJiqL6g6KJB9Vcw7WlCmmG0Yy3ypzVEXE4AGNcVN2jLS9Vk7oMg4+
I87AFF8KdETNHbAC140Mh+qLyRNCrOtc9d8x4bbNK6dP511SjJ0d9kxxskimQo/LwZrHfT0MmorK
BXRTPJspeu3GmBRP1Nzua22qbLgQIk5zCvRn0P6jUw2UiyjxPiRVxqTrIy2+GN1YJ2QULHbmmAaX
+rPbn3nfEecxm8UaaC1QAsd9fsNrKEr6wo5BxiLyOTlCPAYNbo6c56n5By2g5nERjXNVZpphwBAt
Okw5GmneaMIqfnyccJxmAYBnkcfVcaImNT1+Z38t68KjBxIHjMnugoT6FPVzdUPfz/tEi6+I1ipQ
oW/X5dXHTz7NrbYne38RJyCEjidzsuqF6QlhxVgP+59mNRvUGEt9sJXfPExGcslb8uyb4h/DGMtB
8/g4tbIzf+qmrrfiLdUL20BixtZb+aFK2tckqN3vlEg1vcrhP2t1M/dgAkI6h7Ae0LejBFxDB35c
4KrHKGqsUV04ajebpU9XS18uJOCnKQ6Pon3luQDScHk+qjRobZRF4aRW3FvJuqtqkd5LLrPHVBgF
ooiMPEfXcy9kcmeODUjSLVulrw9kf1v4f80bRncRrVoLPZZ238eBSn45i55eyPfP7BZoKCwfUoio
vB3vlm7Epg6DZT2eDen2ka+m+idW1/JeJmvQ74WfOxcYraepOMAvqABMbfho7jGmdTN4dILUWuOl
5AbVHTQFZmj4B6X59QXEyumMzMQZDaRGQB5Ms/fos2E8YY6to4xYC9p1vw6u+RN4VHIFp82+GXAx
iajvhn1lKap8YWsXbqQza7tpsfikxkC20Zp5/wHzrKy8inFNPOaZ2g8jEN7SLRLS0hWFgcn+Pw4E
uJQtDeeRzHS3lf/XhsFYjIAs9TV2EF1HtXMQMcPdMXacsboAAjvVFAM8wObcoDcsMNf6+2cNjjs1
jnL1uE5aTraueeJNjLBEQ2PKhl8BskB05wqr6cKiCLQiouSbJUzRwXhQskdJsfT0sUWDIGj+c3HJ
T6Oq1ElRGbEfL4PdS+Eqcq94rHLnebCs5acxzkW5m/zO/tUZNE4unNQz1wM3Pbgo5BU2mbyjhe8r
WH6uV0LKAG0RjzqS98tqLeTWHbYLq+1HCtrqx9f86TGis7mRyLY6D63Pow/QBs1sOOtqxU7Syr0x
NcyUJsYMQUsn/j8/iieBLKbbggTF8Q0PjtLNk4qIYjROwnRtUhU2Ycpd9qVCKODCYp5ee1x5UN+o
1rmY4KW931lpwRoXmm/G6wient6he79K27lwNZx+MlBsYFDhoAG0Asz2/ikFMrh91ad6nJl6fj84
5Li5Wbt3uPiuu1FH7nNBh/nt44U892oQ/sAQou+DvNDRQ/FYSTw71/UYJ6D6Vtg9ZlmB8i6AWM69
GqcTjCIdlg3Y9f7VfGg0pr16RgyJyH80gTkwZJPiCXUf+0vfB3oSLhlI1f/jsVxyAHTYIR6KHO8f
K7l68jVXemxYnf5Jywv9MFZOfhgZgtmRUUJPIDsoxv7Cc88gESClsKAchr/yQkenj41k2iM8ppj2
tbdRYAYms+g0rS+iqMDU9NPgJDtBCnro8nm9loas613ZCC/ff/x9T88kvwRyDvN5DEhP0gRNwj/B
NIoMdFnLQ0JDOzZ1TAqMXlzCEJ15FLZKdOm2zOA0tDWelHm9jWfsvntIcl8+lIbUdzD2zQsvdbpp
/4YUFwQWwnCElvffFbqZaAV2ObHJXGCTGnKYhzltbVw4keeeA84LGg+vxWVztG3NOavyevWJXnPR
3oH1b3bLaOq7jz/RmWyVZAAiJKS2TZDx6G3oZTbYIdl67M4EAtg00GsO81IU5sEv+m6MHKmKn6jz
t4ySRVNeOpx/4ZRHVQqKv1t3ENeX01QScoatUncxyOpoQ4aiwdAymsuGmp/JY9VR0S6THgJJN58R
sGBMDk/U/qU5afA9cDvrl46O7Pdk03YLB2atD6qnZR/NGQL21Dyu8Vpakzm+mYYSz8HA+D7UFTDa
2ELg4NGiIHorM9/50Zl51u+q1NVE5AlPvQ5OgQWCKKWGBj0cj1230LG5cFjPpESAdreAtRnWsmve
byan8FtRAvaLrRSExAIAYKdraEQOlNoRPDN1/fHnPj4mUML8bUCwSaxu8K/t3/8rJRK1ZTa+CzlP
jdnA4IxJva1VXaTVWRdfeNTxs/7ya4EGAyAEpc6l8/5ZOe4OPk3JmXuoYOInEkM8VJo3mw9rCZAe
Z5pZ3qK4gEsWqv/ZD0IujrvOGNiPZCv+3byCeQnhkmHOJRmBm1ExtUP7vbCTxXvogQRHA9jktznp
g/z34FTBnT5Joc+h32euS+NocvpdPToIuCJk4WSPIpsdpuZDp9oIr4taj9LKTVLo5p7+Y12C1Q27
Nq/kYa50X0Zm1w/zThOYKEfaxr7CN6KCYq2vQ59eq1mfXxwNv7XIq11eUNaYJWAjN3XN0zRN4oDB
xrg84BZBIwMb5iy4tqcgt556E+XukHlrieYJSWoX0+LL06uW/oh7DU5nSfeQXwr/68df5DgQ8kGI
Cxg5cXEBlj/OUZFYqTTOhYpzv/MRgNBVhupqoqrbken7eE3X0fwetNmcLhe2+UlM4tEbMn2jupMx
ARZ7vxfchACtae4YW5iTlJGfdflmZdemr3pbemOU5eai3bjSsOvYkJrxjdOK30VdraDl//MqkLhx
1HRmVUBbtyP5ryOAbhuoeLrvsRDYaOCIBxjGKNxfgQ2iwe1qrOXwkrhwmf99wX9fcywA4x2QcmDm
wHofI2kRy6Px17UqnsDJjZTobvBo4CnS7/Rqws+gsGe6wRlquPp9PacQKfq0l+5OKzoBZsdIi0uI
xdPjCX+D+MJ8i6SI/32/DlmDU8hUJktsN23wmCqtiH19snZrLy4pEB6HMg9WE3pNbAAqAvME31vB
IqX4nVZGQKq4tiXuBh3wu6uPP+y5pwBRBuaOXpeOUur7F6rLYE00c9RjvL3rXbaWsI+H6hLf5MxW
tuhjYZNgA9hlunGUjzuIPuGZy5WdW75Bm0XpN/DaxN7rlbEzyzr7MkO3afP+FhND98FomunCJX56
jvkF9NDoHqKXwcT3/Yu2kwC3g710jD1Rcg3iLr/uIeSil5d4cWkNS9S6eKl8vLonFe72Eem7cIJx
paGcPMoUrFFg0jW5a7yJZ2ShmXjYvGhwnHEVamY9Hruyt5lZ0O41zEUM6Cfp/S14u0yGwFXzm8xL
NQ+cJLopF37bCT3/729DaQGSA7HmJKxVaYB2RybXuDIq87YtkIdkmOT3Pz2kpBdALWM9X2Udg5ud
2IYWYIKCtYn1cbCzCMh1ikKshUcrXpxTk4dwm2rzepBkGxGmTRneaYh+DZElqVOiJJvcF8sS7hwO
HVI0O2X24smlyJ4jHRDHjxwCThfNXT8yQKGz/zZx+h/nOiuGMNnSmXCQPR6geqpPf8Ykz+mFSq/I
Q0cyLggrcPZPdp3WP3Qlu2L/8Xc8Tvi2pYI3gIIMnwn87tFNbLtdkgdSrPHgGMmD7jTeXV2kcwHA
rwx+N6Dy/vQqUcPBawf3y8fPPnML0oamJ4M8AK3Yk9wZRpkpOD9rDHg3b/feYjp/yhStitAu8dnc
wFbJY1+ooooElyMmryQRL5Wca0j9tqRb/vEP2s7q+1vZMv86myHRwb1xXPU6TopiXS/1mAt70hiy
LMWIPJb7P/bOpClyNFvTf6Us94rWPLTdqoUkH3DAwR1n3MggAM3zrF/fjzyzssAjOrjRq15ci7SM
wMDR/Omc97xDspCU0YD6E8TMhiQYX6k7qoS92L0oKM+/3omfLMQqLAaoDJCpfxRZDKqQ+d5Y9Wdk
EEVQGsRxIQqxd0MhWHyxRP5k5VARRoPdggRxKU7WfLX2PIr9aSAHe7SuyiZm1JyWhdP7hbjJWPnd
NI6SP0/y//o+/G//Lb/+83zW//ovvv6eF2MV8qSdfPmvq+6tatrq7R+Xz0X9DxaE1+cmzLP/mn/J
3x/6/Cv+dRl+h0qTvzenP/XpQ2zprz1xn5vnT18ssiZsxl37Vo37t7pNmuMG2Of5J/+73/zH2/G3
HMbi7Z9/fM/brJl/GylU2R9/fevs9Z9/oN74cNHn3//XN7fPKZ9bteNzxm3x5+/6+wNvz3Xzzz8E
Tf/GC5iulXWVGBl4Jn/8o387fkuXvs1EHpZ6mCGsvTOsleVVE/zzD/MbrSEoP56t6LpYivgWAPj8
LekbH6BmBeuF4cEPmX/8+9A/Xa7/XL5/ZG16nTPcqf/5B15snx4T1gkmYqBrMG6wI1Rx5/n8wiFI
09TjjLytYOhSrAagAUE7jAnYc+D2M8LL/Gh66iZJvZ0KlOp2ZlpR6MC7ZO3vqYJvelqo0h6lWHmq
AzO8FuXKo8QJMuEwxpPy2k+FJZMPmG2QWBf7PvGjGMMTODB2LpQDUXTY2tj4Xft7VJX0d3ihxHjb
NNqFpHoGpNGh0u6GmGgtu5gyLGPNpOjxL1dHNbETnCjY4ckXb3qfmAdeXpH/ULO8bsMgDBW37j0J
LT0MkQImUVw/UM54vQtXNcX9aRCN54oudVcWXtfZAfnTb34dzALXHOCeI4yrdkFZqdlCVdfPlRiQ
HD1WKYu5ptemuhKyzDgvZU/z3VQWGt8tklRvIGiwsYUk56bk6r3kP0KFaC+7xk9i2zOtUbU7Px13
AVxadaXj8YT20RRaN0074Qq2Byo2nDhmFkFpZcRRGy1NcNpaWudmkE29+bqk2lkxifLa93Wj2PZ+
oE62rw3Go6Q1MznbgBzgenVsBWcCEDYkaKOLNM59D2HFD7tQc2Cq1cGqoZ2E1G+g28Mg7ibOO28v
8NpFs14Tam4jtZX29JE+tmuI1i5V9s+HGm5oLfwIY7r1K9A+GNmBeSbqKXO3CC9qeirBg5QqqIEc
0eDB4LKTVLBeZsJ04BRI/l8kTACpIWKp6NayCKVCa8KRHEAh6Q49M4XOltR6XOKlXXr2EESmI7fa
JswgXPR96I2wAq3iskt7DWZMA63KGXDOeTcFBc4JvSTciRbrrZqzTViULRItGNlTImNv3EQVjvtG
1ykFBqOCeBW16viq1Hn+1k26+D7kk3ilV+NUrtD1KIVNDGSXOsUcM7GI48QaYHgIDZesHMOXADIF
L395wgKGEKHuqQMff8JgGe7y2Go+7O5RnegA9VTFSra/nMRBCBdinVWC05uRycBgqqqnqMdN0cbz
yZEhXIZLSSWbbFGif9xAfU8s1xg9Y8LtMZDRvZcpMZNEnBfVyyh4yZZBVtJiIGfUZy0ZK5xIiIPq
YkTpo60MmdBAWJmtPLl04edSpKTewi+K4qCiIzVxtgmawI5kHRbAEHaZ6ODzgd0O765uV1ljGvFy
F3GA1bNEkRwTBsoLjnGSDjUplGTb6qRc3w6C3LbQeaf+SpJKKEyi3yavjWTWFdR3I7iAfqIMtioO
EDYliAghEMAEblpMXAt77PLiXUyz4C2WE+8hrKHPCDmX3sH3Rn/Mklbk2olq8ZgE0Pzt3I8IARf7
USScO9LSyC4nK0yd0QuGgyl3WkQeudxtO2yyQtympfYJ1E157mN1FGjpgwiSVZ/FVxhrCs9Gq2mK
O4clvM6pgxCCc68+hBM07DOYHkmwgFZf3mRlKsGvERSYQXJRaM7U5HGE2QGYL1xWS6BGVPTwzvTE
MGMexI1rV2hh/GVrBKm/yHK5aM8btbCkTSsW/bDt1HAw7KaHYeUgcGubDVDOXDyVVUkipyahh2xl
IUkdIWG6d8jhqyqBDZkLg1tXjSIWOa9N88EFJmjPoSHk8VYr6tBY4EolEg6IO8t4SYKgr9Kd+uKL
EDF0tvH28cxVQkim7EyhKEWupjfDcFVqZh6tS/Dt+CKHpQNCqRfadZsIY7PDIksEXaozIl+9Eabd
XpWEQN6gMMKnB1H84G2qNtV0z55CXWoxmIUlT1FtYO0u2FaFo9eihqdzC7FWr5ggwfN1MtXoRYcY
Fe5v8u6zdiubmJre0a81yVucxENgMyIx+yXKrq5wyCYxx1XstwQPS+gS7s0gNa9r7kVEHzKfd9NB
ll4g/AioSYQoAkTkWqHgDXvRlcy0OWCDUjPkVsvMWkZlbQxLQQ31wa3HINhqYtxv6sybHsIo9eDo
T1Z0idmtJcGo6Rjo4YcmlE7f58V3v/Gn71pNOkpextFTARGN1Etduvd4oL9LRQ8a1zfWzJMjxLly
Z37Sq9H37a2i+TmWXWGHaEPJyIq12w6mk12I0exIXHskkhG7aN4r3WDl53rF+NFpJiQgi7Kp6oVs
lshbaFO6p7afAtxE9JzVBlcDZXKjccolXCJESG2MtqILMivbG1nP1HHd14V2R6hk0jvR0I63cgFn
iMzPBHohHCiVNOeejGNo6gzmlnFa4Z6biyYnsKwmv4SLDzsX3iN2Z0upk+l04mAweqf1yvYOcYSq
OAIyN8/WpDaE8D+ZEpyrXoluQ6OvTYcs63J2F7bgUkXkwqJrs7z4YrKgS9msx/oCIBgCHpIP+Ulu
oesR4iOVHa//OOmWES66T7qvpe+Gb3mZk8NpqpZCC70ly/PhDiWU1tqFJ+ovSKSaAyWzzBuU0MDU
TuSaWd44NPV3I8fzqWsQISM9i6+tssUSn3m1nLkkC1tkbAZ4/44gKvmw4m1rZTgMIw66ayMyu5za
b0rISI1gvZOCOr53om+9S2ohsjql6jZUJj2307iqr3DJS9eFN+aXdTo0D5kJgdJVpCY/hDW8RPSC
kVjaLUZ4Z2EoFcbaFDpFczLPrC6SRvHxPA4zjBkNMZNbF31cs/ZI7m0X0iSnCjT2EYemJlDEV70f
ptEdikDN16NmeJWrRH5yhmWchRYBu+eDqbTqAe9/31rKY5RDIBIjTwSqLai5hsg8NLWXoe2zIFHZ
6FCE3FH6VHwQM717sER0aQtfr+IQbzqYmTbdz7RlgiO1bt229Rkm3qZqh0USbVvVT7ptmkaEympR
6t/yRhHjs8iKpTvDKGVUbQSLLoNaR5A4CCiu3DEwZX8B0WRUlnAfE2GRZZV+2yiZWK8mKqeHygiS
AS/NID7AGSmuI70PfZT/GFDbgx8nFyzqwXNjqd0r+Kz/SjU7viRtlD/BVZpYhZr50sFwk9lLg0vt
8MwblS0VBX6kuu6hWTK84LYeEnTFpJhNBIUao4gdlxDHhz6CNOpC1NEfwbym88wPtXKpKb1lbQqj
kXS76r1GOqtDr8h5J/nSXZl2+bVvjXm6zotkeIUME9QuhJ7iHEPwPnArNSNwt2JSAH/OK40zRjMd
AguJoDASm6PEhduvb6bMTyenhQ/b2XVQG77DPRzz0gQbU+zWx6rFVDrWxgmsbjGJdMFLvxgw5EJx
jrxQ8PBaanOKRIhLVn0fNLrQIe9tYTBgbMIIiKxlHCSUMBSiNVSuMHIEFZqqm1WTtR+zifQwEKT+
oEZlcI8rXzEPGDKvsvNMDu4zYezfTCNKsDqOKZ1we9IIqo9zITyP8XnatWUtlLh+9sYhLSIpt3nH
+1vYftCFJbEYEVQR+yjbqDn4tFkE1pbxLsHMEY9ZprTCg5Khl13j/D0Rrd32GblRaDecTsPWg6mo
eht1uOS5fTXyC3K8Ya46RWYf+syzAK5GyZftXumVGElZgGb32Pv91YZ+6rD+7m1PG+L/a3P7qSH+
b7bN/z82xOYvG+KbloWI1vhTSzx/5N8tsfINbBqzs5ljIZoICP5uiTXzG8g9KwV3PlZVx773r5ZY
/4aJAtROc546g87OBKe/W2LiEfh5cBa8/Gef0N/oiDEzPe2IQa9IfcFNZfbupZ353BH7slzpiClN
eyrgP9uFPBnNkujvvIKMja/60pSS4krPRWLAIfr096meDeea7/UIzeHOeWsVDvwdtr+8POuwzhAB
qIj0HGlAt5+m6fzPucZeRDQ7S1RKqca8JBGWWVVKIbVeHz1FwlQWzEgM9OEmsQidDU6F47vXa+n5
CN/iWR1a+kIk5WlrK5MRYD8gQ5V1wYFk2UEVlHezf3SARixsiyv8/cTcGfHlh79Mytkqa4WepxbX
fYYk8kSyTqPTDDmTkBqGk5iV+kKRMzRun0/I5ltdj4szVH+tYHfimFCDZ3OfrnrhZNmNr43pAqg8
QfybRxY9uqKjWcyTwPhORxPcZULfT0uxatLBkYLB2qn+4L2rbevfelpf31ZKzuFYpq/cV60f7OVB
RgNdNm26aBWZ2qjjfRgsAM+yqygzAcLrqsNs36S4Thx5CD3zrPCN4bmyoug+x+z4KQyzonW6KBiA
epknl0yEorB1gSO63I2xLAT+E6pLa+plnnzf2/fyYNzntCuxjaA+OVDzBKkr1mF74OUzv0hJftqW
gU/PpjSm9RAmYrdLGpk8ecvv0lVRiFKIvgFBJrhrQb2TQ4StYGdRosGYl1Cjl+3Ayizp5aVqYr/s
hEolF05t+XjfUTRVNyZWs4FdCl327EWmXF/IUSPorg/Xv2DptNT3KKLTdcshMxW35FjNRWSoU4Ms
TyhpaWsBKnQ7YY6zHDU/2ymSl6+RpAypQ2izRuHa9SUCc5LtmNcpRfiGEgprfmqwaDWOIXOySfcF
pqSkElm2DnW+pVHIct2ua2YBzqSorOJikunekueIrDyvklqPQHsRe4KpmTSqXwSoJq9jiVcxnn8C
kU4oFt9TUx2Es0LAr9iOzClLd36CNgPqTGLtxrLC9YxCDeBdFaqHIYH3vpHURMRdFd3iDY5y9GOu
ynxWvjVVXytfalhg0fkoT90NZXZn3meqpgyuEeq6D2FcKIZ1WQneTZvGPpo/AfTExiPIyGczzaTY
I1pIDSoggYrMEfVw6tcBI+Vt55U09EjH/MZW68QIVhkNc3TRy6hzpRzpoEuThWiQEjCF5d3mUryw
Cqj6157ISMEtNBlZayTWnUARS4Ex2noekIsd1lGULfF1BFnIxkhqN4gSlHwtCjnAUZxmKlYMkoZ9
cBf73UVNFG1B5VG2pZMFeRQttD9bTjQpNTuoizspD8qbyGJCsSjxsGjOBG2oDzgW0MA2mBi/InhX
FZeqS3hO5l7XIq2osXOqYYGTSTc8a76f+j9b5MHvt2AFNM7D3EMXx3ZaLHNaaxHsQaBSmFtupNC0
34VcFo8VeoXSkXFieiRulFa91LTxOZn7d5x2/bdSUvN3FNItUv5Im1RHPrb9eZP34qo8wgH1jAxo
SYGfHPlp8Ssc3oyzd0QR5AhAYfARomzLI9CQH0EHY8YftCMUgSW/CamiTpLozKe63ZUWSb4rK5Ig
Aigacd3IimZwI29gijtCDuZRDFPiLVKViG0sTGHCdQayqeEIlRBfmKCOPUIo44ymWEdgpcyLdKsd
4ZbkCL2MRxjG8k2jsQMDx/dFqcbGpo9bjGqCIO+EBYubw1QRUEea8R1KD37WVCuiR8YjBDQCBsVH
WAjrAXE9/AkWmR7AUTtjSPGMJrU5c7hZZDYwRJrxJq+z2tYF8ACGyo+QFNJg4CnrCFWNJKiUK8z5
RmwI8qi8l4+wlp5Nr9kMdaH5mNecIwI2HtEwcahBxtojStZ2DB5t64iegcz5wHZhLb1rvdYCQhyx
No/LtcM0VnsKE2+kCVU2iZGZjlXGwLRBlI7LfkQGZdfd2B1I/AbUIw1FvZGPUJ94hP0aMW9fwlZH
shHPuGB4hAhJ4wYutEIcPGyBQDrwuiOkOGJLfCZ3ngR0OunxXXeEH5UjFFnMqCS1LQBlX6V0uAJT
KqTVM4SpKl76oHsc31k945yxNDbBSgiO8OcRCm2OsKikd8EBgZV43+kYBqDzpgxwwkkPzJ3KKJiE
m7HY+1kqIhYFj1GxmtA13nF5WiDBtpix/U8x+cN0BfOZX01XbnnZt8/jx1ry+In/1JIz4QL+AaLL
eewpf6wl4Z8i7mXwyEewc/x7vCIo4jf0sQzmKDPnhNsPxaSgqN/4DBl1//6l+u+UkycDQFXDbIwR
yzxnoeZlxP65mGRBx+C9h6g4pZn4WCdavWwBTw6NOARfBW18HuUgv523RZEMQ4LDYnr0eVv0p6GC
6EvBO9eo3djTw+tONsylgkHBqvWF9iaO8tZBmfmVLzynsvgwa/1zy2yTmRTMaegLn7dsDgoNrkyX
FvtlTtNFk1mkyp9Pw6dR46dZ1c82AtkEVjYMBZzpPm8kVdtGiXM2EmrmTY1dUeZ1l/GXXIh5X384
lg+bObliUpfXIzo0ZdFXXbhtM9+0yUsRDoUqAHgUXt2u8oHZkx0kLZS2JL4PJ+Y4Q+t/oTuQf3o9
oU9D4UEpCsXm8wH3iMkQHHE9e4eXmFs7+aXghCt4myuJ/0t4yS0lR7YrJ3FIJtj1jumkL5FTbwBt
zszf46r/eY0/7M18D3zgVmUZulD4hMqCYJ/c5QV/IQyD+pvX2IBKCJ0YEcvsMgCQ8Hkjqjr2vUcW
ygJkRFsKcpJssfBR7EAZ8vWHdeSvRv3j7XR6zxq6goZ75kugKGDGe3J2VfxZUrmJpoUYajQascwV
bZqvXPIU83QFYDuGgbaGe1aToKnPPIUP501ssVkEe54WcTVEHvLYMZjWct6Ota0GgZet1K4NglUR
KuqLIvfWZBP7qxRPtFSWjI0ZbMXuzBJxvcOFpRcDezADMtNELx3iXYypjq/aMn6nV9gLxD7dREEP
WVkB3ZSo1pLmjMgq6nN8OQbqdIpJHdiu0PMdSGmjOeqIt4ONV0aMn4yQyOZlOnJmziKCEIiszcet
GRg7sNYLmkRaxaQUMfjATMWYW5ZBWuIt0Klub4IgGz02KZhglKrpDozGkjV+3k2yKuKwttZBNRTR
DSTVYk5zLRsVLmeZW65QZNYdmLHnXbVK61ur1oKsBF9O6zADFwCivqfZpIpgx4X0CPDNeDFImEss
fF7DDa/lQriDQKTnLvkZg1v5WR2tGlUNKydLTVy7pkkLZEdEfb2qBSPPbPLOBN8upFRaAj8SlVYG
nvIwBFKPrQyuL2dDmqTt2p8E4RKaYk7AS96Yr2o+FNIVMdpU4lbjN7I9dF6esDdS2C60VhQuQ5Qz
5aqnZBsXvZ6Yr5YYDYq5MqzBPPeFkeO1yOjwloizS3ERD03yrESKhmYq7aZxmeG6h0w7wXjNLiow
grSvM8EpUORfy5Ucerauj+Z1mdXZddNjO1VJsf5Cdp6SOwnd0t7qAqnDctViYh3G9HYOA5qpcxVh
rN9xMaxaV9NC5JjVABRhF2rQH+CparjG6v2k2WmA6MEOpBLbqa6Qk++8P/XE7qWufAzVrEmdOpCD
Q+oLZmbPSa/fBc8Pt76aCh6yz4TRQ1AEo7EoDN9P7IaB96OKHHw2sRoE3+kFs3iPGatellg8fff9
or4O0mlC7RuS1urQV3VX/Vhk92OCb4btF75/Bd4p4BGfxeautnQG4UpGH+oYpBzfDF1TvjLLCIuz
0euHnNkFtrB2ogvB/VRiuemmYp0zNcAcDnU6tMFtU4QYBA6l2Vy0ShcmTqfX3U5ulQRARBn7reIT
4uqoHbOSSo6b0PXRNtwyd8ASr9VBHeTEwEuG/k/jvSBi6xGOKZ2dEHbibgzSVrOnqCo8jJeyliC+
CUE3tgxFdiULVTjhymUItHtJhfkbYC4E6lhSXolF7cTz3ErFS0E1pye5UIge5jYzr/qyw3m7aZqe
FtZI8LWyMvQfIoZsBchroe4tr+O59AoarXwQ9OdmGr2QSVse4aecSNFVhjHHLbdU8hr4DDIxpRr7
gacswg4iYqHcglNzmmBgS/uaNQRnqInL4JSg1qQV4n976WmpmgAhKM3D2JnpZdGMjeaG3DH7NBsQ
FMDLTN8yJTALuyK7mft2xPSXk4NHxqrDp0Jfq2WUnsOknSrHVKNEW8cyD7et5QVydUmGlbGgg8L7
CNZUjR8ds+SEEVRSBsw8RiwI5KDIn2ApGKwCktZdD1Tig5uYZvkmigKNok5kq88ASRouNOz0tYsw
RhJkJ0EfjksjNJCrMN6y1EWv0QYvSt3TVDvraOtscBNt2BURMTB2iHVVvQ7SovTw+oO0vsGRpqqY
3ZdVx5BtENWVOjEKu5AYyd1ZU9oyQYVVcQOBUwQtqBWRXKawU0qnZEKSLOjdq+lybp6vJ6alMkNL
KVFsOauvNL+NioUmMYFcp55XUS8WTIUcGZO1aC2OI7EfSpUMylrNjfmCiQ3jTV9Xi9phrmZyN1uB
ddMRx4ncJxSgN2RiJuorvUKNzHqrC0zKU2noVrLlY3qmNtjPOP6YA0z1vhw0i4FcIRBHhue4vBmF
KNpjpUPMaVp400szNox+EYdiW67jxgT/jzUD77kg6fd6RV6rE3go0M4nIKPe1ZNxqHkRBIm5ztSW
Ik2ZBu16kPuqcApjwG4nEOO0d6YsxBVOwtXeWqZaLgvnDIu1yk6jvJvgmrCiRlJV3FJg+urCDLpu
C0xM9rcPl81cwBhVCzeH14rhQQPnx46lkOxDv2mk0tHFSJcx9czNasHII2FGKAZKsijySG4OeiwR
MsuLU7nXBsa1a3XoBws4aDbphdRTDkv0ctXgdEHh9TbPl4ZtXiC1uN7z3u4gWISKsGhzug0b4S3+
l5LVRJcsq5Flm1WBX/Qog+oACd1gaxgyvO487SaJYhV6kCdnFI0AXi6GQChfmiHQYIZLxOBEF6bZ
9e9EvhkkjaYRJL6U97lkA5fVzcoghqjeJJIVqO687BS2yLHBwMoM+T7gOK9GHOEeEBUV4wWxo3XO
SiYU0twOKxelUgcsg6HRxEsMHtWn/5l/nBICYbl/KDV/IATevWVvU/uWPH9uWvnMv5tW65spwtHU
mWPMrZpCafoXJ9BQviGlg4aH8xVzDu1D0ypp32gB2DZdHve1otIu/DUAEb/pCC/4DPE9GukRkOR+
p2eVP5es2pyDZMqMQFCTM46hqz4pWeHYpEI+eu7dFRNz+/UptK9D+8q3t4G9vX5b3W7eH143Nx9O
0s/q8ZO5yw9bPan9Savl/dL1nvtU2ne73D74dmk/8MXL24VvD/PXb6vF4/3z9vxue/F8+35ze/66
6+2v9oOD+0//9+PBn/R/Ykqa7hRz8Hl+J4kvVbD79XFa89n71QZOGgJ5wJFYm48ztx/udqmd2093
D3fnL2/wG+wH/ntK7ck+vFztz66eDme+fba3r8/2+7OL7X5/4WwXF6v92Wq/38z/Wmw2i/Onm+2F
s7nZOI83W+fm5vxq52zez2+2m517fv7+xf5rc2P0i/3X5+v4oaExdcRGQsv+Xz5dPuw268unq6fz
h4fV6nB++eDbi4v9xWK1uVjs91f7q+XVvIub3c3u/Gax3XzRwx2bp1/ty9zMf9iXnDSdoiYBgXP5
Mt82nMuXl8PbtW8fwCE4jfu3Q8i5DO2QfwL52/vV2+GN03sY5rv5np+8L+zrx8B+f37cvr8+Pu8C
e/O84+56vH7n7trdvN+9v1KH8udu935H9LL9sLu4eHx+PX+/Cezd6xfnV5nv818d02ljGjcAXRrH
5C4v3fWlO/+9tO3F2XK5cmzHXjh8Ya/dtfvrG/NErvnDnX+qSmU0OCShN3guR8htuHt9P3+5Sjne
F0jT9n7Lucrsi8fN3fP18/aLKzk/Vb866BN0oelVPzZHDlrQ16V+H4pPfnwdBjBaitbOxbtfH+oR
kDrdHJghqlgYzyhUTs4xZoAhs8DIc+PRd1vzUBE6HvYX6BLWgfziw8QrjXQBSeBpGp5DQVlk3V7t
7lU1tTt1I0zPY3zbDwe/PUCi+0LE9tPl909UEjgNOefJTR0nUyYafTDf1IeXnEVwH9ovL9fPF9fP
j9fb1xvRvnv96qmWfrb6ftzoyRmZgqo0AcBn8bhgN9q9wbgqls6H8ca08NdqGO6Z51LzBcb1w5sG
cIQe0UK4Mr/ZzJO1cIQqCi5JAkte+rUL0WOqbDPtfRd//+n7ry/66bYMw9RwCgDbJZELUv7JLVZ1
fVPljW8iHzO6y7ofledO7eV9hXfK9f/DppDg8JoWSUg4xXwAKUPR6iLTTcpmutEmv4kc0m5Jt0im
9PbX25p3++OtPB/WHLsN1A3ySs3weQk0kDW0amUYLraC2pVVa96CUNzki5vyZ1vBv0aDy6lQX5x6
ZXYY/QezENC1cNNeeT2uYhkCLPfXx/LDXTgfDFFb0ALJ3dPBzT8fTKGFCixV6EZyPejLAKj7vp8S
X3EyeGwbxFcy7a6HK28Zm5oL3G59jzKNwdWv9+OnRwvVBP0QHBRKtc+7YbQBY7x8NFxoGDqoEkws
Qni/sq/8YSsoNFHHU+XhuARgf1Lw1FpQGRA+FRc9bLjCi1pmklcEq988FsBjEWk41lxo8M1TnNPv
GfYHujG4JCuJAIOEzAWB5X9x5X54uNgKUk/GbDoGOcqpgRMKuTrS8Hh2s16yNkEpWQ5wPT076u8v
Lo48L0Wf7viTbZ0sGhYmtClwH8YzVWRDAtynpuGUdbNuW+8sMupFIqT3OYT6sjMcfyrW3GcL9JpL
aWjXkt6vjWRYaMP0rOiqCyK9jKDW2vhw3w7R7y4E867OHgBYwOL1cLq+iZKnRL3MrhKcli8bU3lQ
zADTgaj6KrLjx5uJLalcamWedf3gx0FPniZKDvHBU1L9EkRPvBA0lPi/vplOa1dynXj4dfoCjoUJ
07wXH+stDxXOUIK3hGZnLHRUxsuk7+StPk7E6JiBdvbr7f1wrZkn0epgd0KADtZgpxavYSOIvDuq
0ZUuqmvtqr3LLqsH61XdDrhM31fn0d14PW3JxHsPr62Nt4D490Vl8kOtcLoLJ8fc43QqJNAJ3fxO
uRH3xpW6xWZ85W+UXQ9v5NrE8fxWvI5Guzyr18qVclC/WHxPz/rpHpysil2gqEE7M3v8MoLwlK0r
7G5lrd/kpbH89Qk/vY1m9zAcMiCvwtGD/nbybAmkA4hN3fSu1KWCLZlTdQOeLj58sZWfbGa2smZR
4k5lpT85p36heFCcYSmrQXpmljg9j530YA6kVwSw+bNKcoR4ExS3CuE6A6OC1ro10tIBioEbak62
YZ5rVvkw9ctWg4AcnCdVv05VRI7CpQxeKWG9a1oCdOdnKxgBql6a/lGSHgdUUPhWSeO4msRXmQso
CvcGlKBYh1rdD4w8XvOmAF9NlloVy1+sXT85bibBOpHWjEoB0ucy+OPzE6kWESYcLlnx1guxDOpT
niaLL87uyfrINaSmQm3KeiwT/HmykUjS20aWRzRuY4oxUdXtjCQfvrAE/8mRsBHe13iOYHEyD94/
Hsmgj1UtqHXvak02YojONCBpzK8UzT/bCudLmqENrLL0k1JYt3oNe4mod5mIKBe4c5F5NLbmF6vM
acc1n7DZwRqyJxJmWZmfvw9XRenZcFB2vTvEMV4fmGffWAzHLodyYtjrhwoGooP8hTfgfBU+vsWO
GwXS5/xxHlncPm/U89M8SREyul1t5hujqp5LqDshXpmCIDLEgKsvTUHsJl77e9FvvIfm40WGjYX1
XBMfF90Px6vhVZ+lccZZ1ZTYbWDHuWOvy+vfvw1ZS6A/cJBzI/P5ABVzDHFTETo3Tn1jGWlJu5F4
636RHymdLo7zweB3A9EDQSwGHCfnUUjyDqlx2rsRVkiMOhhblqPsX3f9aG7wwGCYFQ/pstYzmR9R
pEXd5/WjNSRrtesVbqfesAn6PhS9sWB695U5yGmxMu+eruvU51ToKG1P7i1fboe45W3pSgycZcdr
quxFG6TiqgrhSdiEE+11vcvWE20q/bXk17t6SLUKKmKCrbcwydlv9kHsEdRqPC4otCFaKydLfKVG
OvlKkMeMvlXX6agYNoVCsEza/qvHdz73J/c4dgB0QPhLwn45ZTAEktW3YPGt2wo+tgkmupxdpI4z
1xEaZ/fFujfv+OetsQ7h2kVMAVgoXmGfbzgNw++CEVrrdqEpoQOWMYZE07PudMZYXpGFF5MiroNB
3jPdGL6ojH44VEmcTfzg8fHX/Fh93nhTeZXZihFqZYbVPmKrZB6FG10iE36RVNIXx/rDXT8zFuBO
YpzEwkhH+3lzopQQOcNYzYXpd0VgwkOhMM3zjPGJ0bH4xVvrh6UK/TojdyhU/F9RtJNGRUDgMVSm
EWOybDQLcRS6S6Ke2zO9qbs91nIdr7M+WSG8/ipQ+oeV+bjluf7h9PIknWyZnLK2q2ordnXicCAD
FBd4xPsOSvSnigjtLM/8L67jD28ctkjBPnv6sELiKvj5xIYKuWIwnVgWy0pkfjnPsKc8cX+9Np5c
PqK4WQ8oAXgEFf6cEqZS5kUJoSLMrqRIw7PQDJN6D791UBwMgixzlQdDXHzxxjm5RdkobGXumHmb
TOZPa7tMg8lpNlXqGuicvuOFFa8Y9zFjbwmRef71AZ6cxnlbpGnOIwzebMg2ThYZTMUhscQMI/Hu
k3ZeVHiziLb4vYt13Aqxr6oiE2GqAoB8vljexPy5qPvUVSolXk1SED1XyMJ+97xxP2AiQnUBg4c1
8+TRDofS1/OJ84bFaWouU6XO7v8Pd2e2VTeydelXqRfQKfXNZW1pN/QYMBhuNGzA6rtQKNQ8/f+J
zL+O2bhM5bmqUZeZtgkUCkWsWGvNb5o6hnK7QXT9J7H+8XWDpAedh9i/omhx8Wtf1TG/BiPzYgLk
V3kVZVAb/BOvtcmE1IkFGh2keGl/0efMoX+j7ubFvWpHUT8uLdoIuDcD9oKlUTc07meelz5VohQ/
tKSo81e/RuiAGqMet9Ch5LiWAE07x//Md/sztZi9H8FlCL78w2XAw/iUkHhHFJSM4yCng4lG+xMP
Yy15gERTr9fSbvxJpPHha4J2xVHGd6l7fLgfosQ56BRCjhJNHi0GaDzlVEcjFxg/lHqnPRmcPs4/
i395TatOCdQtbjUrlfJoUUjNV8gc6ioiJddtxzzATiybmk8W+BGZyXkbBi9LYjSejxv+0XdUGBhB
qiCpEHssPuyNNLkEFlCEOtT/UwPK721XLiZ1aXyi+mFKt9KHh4xMdtp7XZ8c0EsaD//0na6xMkG/
jafvupG8X6CVjytelaOLAXxMh1fujLtcE59Zy3zYQJhf0nfEjtZ6qJrW+1GmCRlK1TFKLpzs1k/T
9BqTq8+Aqr8bhe1jTWasFMO1sPvrx6b1PnoQYZdRm5nLWTZow97EbvI/WCtEBLCjiQMxBzj6pOFG
OYAYg5IoW+U7fxrNiPaVz0B8v30WnoREEwPR0vj+WRZNzbh9WyXftFH+xN1o3PbJ6mr159d/dCS/
rUifueLNkP/hevl+GM7NXpPrMGXfaF80+gQRmC00cchU7snLFSdeVnx2l/hwdLEaOLZIF6wgMHqA
3w+6ZBKBEmdm5Pv4wRjFpB/sAmQAXVbV3Z+f7+M0soGszDyaJmlGPU5xFXRhQN2Z0ohsKhcjo+7q
8xw2ZBv9eZyPj8RacPmkCa7RNB5nTEe8BulLIxFbJ4X7rR25BHTIqzITJ2xHmtbrn4f7+NpANBK9
cbtFXsmZ/H4GS0O4Pcc1wzXKOxXsEs5uHuegxv06tvfFPBYHnVe7/6fDrt8xbenUQkh260fXn3yu
czoPS41mnLobt66BQg3DDq25koOY8U9lz8qjpKrEJ5nXo8sAy3RdMqxG8Ldkmt6q2L/ccSdhKDnp
qcZOOcZnaeNVJwUOuvtlmmdMh1DHaGWhXdKZlUfQRsZPnvvjkUSGRwdCGZAiQbd6lB6huUNMZalh
Xka7LB6+wZKu2k8jV5u5skgIt6avjE+W1Mely6Ag8lxOJm7CxroGfnlmX+kourCkCmPH17ba6p86
5vn0ySgfFy6jML+mgT3EihV/P0qQY5FKpi4OJ6GW8RwxMPk5mdIxEhU5C+uTI/DDcERdmH4TrjIW
5bujbS0ZJtsZ/EUL7XHR90OV35fw6Q9mh7vpn9fqh+ljnVhsaSQkKajhX/j+wbR+GISAhhLqMkXl
u1CPiY1i/GT6PnyI6yhUuViYhK4cbu9HSZKmAzkBbQcNZn1jYs3zhKWyejQyG7sjGAEr0Md27/78
bB9mkVE54d6upnwRx7NIRTKg9RfpWxFP9SkUPB9lllF8GQUW8X8e6ui2iIAUwY3O2W1wa6ONf53m
X1ahm/G/FtoUw9T0gLcE5qS+uHBjsnmTF3juXXCj9ew9oNYEfytLLfX0TwN2Lh1rNojEMj8Jis37
36DsbUGtqnSAVnDUaq1VT5tAr+R90/n2P73orGOtmsD1HreC3N6PNWtDXjV+5YRpPrSnQ6E1F6ad
fXZf/M3r8/ieyesaBBIcTO9HyWc8fTXyiGHV6EW31WwNMklCVhe7aiPxPksQfhxu/cLp/UJMT5Fy
BeD9+gonW1Cz5nQM88FVZ3lh9mGMB8MV3pPV9s+r5bdDrckaqv+rGePRbpIUVp2Ws+TJtE6fI+V0
9uPcwS3fdeCOPrkofPzCea5fBjtamkbWFrEtZztMRjXuMJvD/guU0yd7/+8eicQ78QqFeT679c9/
+QDYhGcTIIeNVNLD7iuXwrtJaJI+t4TvyP9g/rDKBH/ATryWq98Phk6V6vTA/KVW7GAVW+oIWmzt
3KTr/5Pn+nCmoV9ZazWus5YWqAIeDRXPfY4UHQasN/Rf0gUb7wVa7inmYnMEIar65DP+zdtaWb/k
nUwbpKh+NI9DoISVNb0dNpn07lSlJ4fAq5rozwvwt6MgnmPDInf3IUHbG0HbjPTkhllm0yWfl+ZJ
NeT5P70Ir3NHtp9SPDlxrvfv525KpdkEHsTiymsmTCHrdA80ef5kMfzmDeEmQpaHzdcyiAPej8KP
Xnq71gEvycR74Q22W5ztaeTpeuqlNJqrTyZvfQW/pFzZ61neJD518i9cPZyjAZGlCI1iAv0ZGoqU
UF96MIAjGchX0uoURv/8qj4enYZNo4QOBRrUMBms94+XqdLD643RnMkKQjdPZU7j/hhcJGObRwLs
thr15JOEDNf69SnePSUqYxILnCkmgeQH10+JL7q5wJAjgd3Ju9aIu/EgrUye085jIf1vHVSPtdlr
j1bdlBcQEEcy/XPrbyttyb1dEdTC22Bsl91gEzQHm95GnDD0uQ3LRzg+zCwrqW5xzOssXOwbeuel
i53ojhBVtiF6qvQ25lNwNiAAmzO/RTkSJn6Cp2jrug4JPA0cgtk5/WOFoi0LjaRFjTHIxtwl3hLT
SSNt+9nmH18UMGJ94Bce0PFyNb6O7KTFhLIYMBfc4R0931VKGSciXTssGuBkpzp22K+BFhgndWXF
Ej+cOD93MkhOe/47SMK0d/IrWlmqOky6sTwIkDzJVnagtxqbZNZmGEgVbyAVNedoKKB+pVmnebtZ
eCZahjxPHrtYb1EmYdwHolnPrbPZBTJyihjQJxOmlI9uAFLVQ5GqGLPVPB7uuOwWj4OScYmrI/Ws
TYLV3c3QtPlMWx/H/YYgL/vmgCVAMGS6zbwzlql/SQysodHS9cVd4JfWfFLX0n8Q2lJ/oaPJLjYV
+ok7zFezh6kvZXY2tK7XhLnycH7uEFod8GBD620aLSwmM5ZI8vW2066dfsm/JQYRXCjTxh+QlvQ+
pYB8RVxqeKOXaNU0yI+9W3V7TyZxS0OYNa6U0QRtqb2040EzW4HLQWpbI4ytNHucDTd9tLROAyvV
T6Zzoq1AgGig2wIwbj2cE+czaVC5mwvd6SY41PqCwWgyympr5Z7/PQd3YW5wjfWqUK764bAECwiD
FWvzHx4o1ZRHLuwHJWbxfZx756KMpfvUUUf3zhq4iSNIOq+7LswBxA22ocrYoErsb5JYG5PQtOMO
OCOqWbgmrhcbG7Q8C77cs6r8repbfJuyJdUigJtr5V63hBMmBYOFVuHj3YfA5EdhTuV1MKrmZUjL
4AFtbT6FCwnes6QV1ZPR2v0DdTvtawZL4jmpaUDbxEvj56FLHN1tPQ84fJrZBGJupux5aw+1TXHf
GqwpxI5Hv5JgXtywdyzjzpezwk+8DuR1r7LWCwnwfHfXGQ2erG3qlmcWC+hnimwzjqZE6yEvjHHD
2yqs5Faxw9+pOZi/ab6Oj2rQg77foHgZ201p+3IMU8BmW8BqDk6EBnj/XUMtFhaMSpdvmAPo425e
sEcOzBl3UYXcqSZSHVoZjhiO3tOE2p0l3JSx2rVa+2X2FEg6z5i84uAGqttibOnEoSB2A0EQxDMI
80SgXEmDZTjVSZU9kClbnF2NS+pFh+DzCUv5SZ7QKVGf6XHW4vyLhutL5vulvetjmZwUS5fDT8fa
VoYYZAzFTqOXSJ2MJhHFbumX8qL3lPMK/2i6AV2Em4afK4H2mClAyFpJoUemuZR3WgfsR0P0fmWO
PfrVZMZydaX0SDeUZeY/LcaE3yyQ0WaDTUcSbKmQNs6uwsnoVFnT5IVtr83BNgPX50eWN3kI34C/
iE3WIIKLwDTUNDsShzB3jnJ+qCUZBcgJfN05hFxvP/SzghdiaPW0MzTTQVFrVlO9m/wivzbBy2EP
C+bzbjAU8MfWmjHEmqQYLvulgn2m4Frip2x6iR0WhYZjgs1Hb4Rju1ChHavO0IGnSXHm6WnykknH
X+1TU/k49H1/vVht8qWpa+3JJMnwc3Hzjl1jKgeyi5hCRCycotjqZQ/BKLPj+jXLOhsqZLOU6VWn
0w1LvWmeb/OVE0X3c548t2NW/WxZWkD9CMrVwZhXde+UugHPLdW9KYf+NMGvpNzk/ZTf2V3vfieA
77KdBa7jkl4D42c8VfWVlgfOtPXnufk+dnzUm6HorR9B1UDJwVwna3E8K8qntOwgZILk8PbJREoh
yizwL6cyy4ZnK7bhN7eLNv2gM2rSdwHzfeHkTRAzdRWr1l3abgfm1tC38ST4mUaiwavztWAs9maV
qS9pHmtfqMpq32d9GS/X+/bT2MSKM6KyjPsaceFAITUbqGTgKWztpmwi95s6E1UQRHfUGssitU+t
uhqeCabk3TgNLDbXr9WtnuX2M/xQToRpHOERBaXRfU9cNbM15jEniWNUJkdzXSJk9vu0Bh04OEbI
/Ti+7/5CPCJM4xzeSzDqXyxMqKstakCrjtqpbPOwgKRzLexeviiQnSfTCpJMRRGX4VDz4lhvK2uy
FcjMONjcH3h7w6IUvTHdJwpAZfvGqrQ4ierQWxGW2iTcp+CNa5kULfpCAI0tpgGWpp6MAookWOMV
iKls2Jj0O5TnxRsxM/VGFNBzMwpm542qCeao+Fq8sTYDiTMZNeGVwal37HxoJ+3hvnyjdLYxv+nG
eaN3OuUEybN9o3qO6dw5G32C6xvNBLPmDhRUk258NJlqsxQGnM4gU2a6s90WBR/7u3Mf+4szH1zU
l7emRuvgNtHSBlriG4NUe+ORxmOcWBtrxZSifOYphJ82zb6bK3CmtlrRpnAq/AecWwCeyiQNRATg
jAew36Coc6aAgNlvsNS6C4av00pQ7akLi0hLfMNiWvpgAnkGbxXGkfnQrQxWW835E1k3caX1EFrx
lW6ftdRAaEzOBYQrHe+xsefczy+6WgPyiviz0DZi5b/GbyhY0xzQjcaFyoBlZm6uR0vbFncFFVo9
UkKDh2oaY5GDuYYzO+CV+qOVRgMKsxA5hkLd5LPpQKfFkodQqJfwcvZuoUbWYQ80ble+gW3pCjNi
P8oI+ADVUiiQ2bMZFLa3Caau0HaFaprmMeD+lUUa50sT6XTc3maOlQRoUhOIsTN62AKsJXO/xwQn
eR19XdDdugBq3mlDVX0j7ETYxAWhXPY91nlrixFlu3MvbrL4MIHV4bPr1v1waIZ03k6W3aLBN33x
nCtHH3bUGMsFP40WUW5a5TOKmqzCZV2RXbajCU9rdPUAtSqPxAS0k1OSpD0PXeZ6fjb0CR7nNPeN
eTqEmYbu8cZvG0Pb2qOsvW9TVyV3XjGJMSQ1LIokgmvtJifUb7Tl3tdE515J6onLSVt3S3nq1SVd
p0U2EF3AKvXN8gxj6wZN5tBA+JnA1BVfUitVp0kOtThKLAihp4pY2zx1KqeQL3ZKkAk8WGjQDyqy
giV6zmqAJDXIfN6Pg5/Rb0gBMIi3mp7pWECpVmWndoFY5RE4bRtPB4pIHWA2MENzcEqzT9WfC2Mm
8GM7sYfbkvhmOJtUOttfLMk5qW8yWnvElp9t5bu5gej2damwLQ9HR/nBYWSLsG8sQp44HKk/5rcN
aM7qqz+aBXxMw9OL5MEbfHhQ0st8/VteQ3bARq0eyozD0+HKwN90/BNcF7EgrKtU6lwJ6E/aFG0F
BMviHDVC1yww3SBIq3QuiINyMJnhuNyLin36zuh4cefDUqXuqZf1Qu3zRsZ6NHcQU78aRrEs1zZW
XAZQwHJqaf8b6cnP8JuvvVS9+nFcD5s8w3Nl18Fi12kMl6l275l9Vl51tDJXWw/cqbNEYKVjHcjp
bAU7NSR99iRb6t+w6kauLUboAX5JQ2dOBLRiu5q3yUDzwR2kQJy96eGCPtGVsT3dZipo7Q5QmNLY
DbC1+9YPBsxo5aRGscPNWBDpuc56IeslW5rVTgkD8/qyk7YdNMKpwIs7A+R8LvvLVq8VmysCj7Lb
qQY8w5mMySH8DECgl1sLbJr53YVN6180biXVTeuXjrWXAiIWUWPfqXu0FN56/I9VOT/MhlQgzTxv
iMVVteC3h8BRAyuJTXwquPJhmyJf9MIvCNUkpX4yEk562eT0CYZ1Y5UnjcoUNou55oCsVUZfzVGK
Y3u5y9K0yM+DPs16hC25p64NfYJXKV17ePQUUoYrS1AU2FhC6MMLQg6n3vqOUg9TboKJ9r3R7iLb
F1W/SUpArxTAjHprzZnbhOlM+/G20/Ox3g9dapgQYLGxB/duO0LfYSs4QTQzMrgk21zEXUtI1y3K
+xk3HjY0cLcI79S8WF/hmmcjRGPim90gsUW7qczKsyJpLpN2RsIdiQUger3aBJqdTzRB5sq8k7zE
egeuoIKeGOe1/gMDeNs9eF0yWiippfSa/dJNDZjm3jfEZnZ6WV0UuR9nF0sX0z0062ahtvgeLO0t
dYqpexw0yynOHNXm8utoN3XuQq/m/gYmAPLFPqBJLTtJhmKFDwCL1XZyFO3PGKzeN8NblmYTa2Lw
Tlz4itgRJaaTH1QyJjdBkGJ/nuB6LMJOt8YS6EdXNGHWJojZBnLemDGXlgyDauAaRSZNM677mqIU
0u+JO2vrQwDZ6PUYu9HgEh3xf3jEk1I2fK3lnGSc9EGOCRLlkhzESTPN6sc0F3VwDUSij39ki1Gn
pzk3S/8MDIlfPEwFSY0zXErn+jy1etO5VPziy6Vmm7AMK+AG3D6DUgw1dOkUxIOd0iN6aPWJ9d+P
re2C6ADEJgCnTJZHbLck1T0wOK19WvJues2m0XHqQx0zzo2XyBnj5zozqm0Ff+/U8wVwaxKUjj9/
HVKr6X7OiW4VySGDu21cu3pZ3RuQVLztNOjxtd3W3NWzoY63Q5uj22DC8p8Jn1QAujT3rV0KbUJs
vFQOWcSj+2cAIn15Fgid63uJy9VpPGHFvCkmZzh3HQFRQPa1X287B/jFhjYU8yfMP9q6SDBwMvRF
2z07KvG5iPXedJ3jtjXz9ZTzuGncIoYZ3zdJuuPn0WVnaonzjStus+yXYSq/4u+SLtsK1EUVgrTp
gfw40j6f86Sxto1qzH7fr3onyD1FOexB0JQmDTGemW4FPoE/F5HvFaiAdj+4rTpvBsMvN22QDk+c
zdW4WYwx7reYnXQAQou8OPPqTGTRAJ573GY4GW6NTuk/rD6rzUOTr9+50DtgJ37uBdmO6uscZUi2
7qhTkEUgbIhvZFqSr0ud0RQhrED1jEeJ+zJ5SV2GmpqWm1ZWMzk23eguPIF/VhgspvMgRT7gvOLQ
/NdNlbGEMjOz75Bcmn7XZWry99wp6/ZSaHoLICXTJz2BHJrNLx4QWzZzK4tdkNJw8747S+Wcm0E8
LmEwDRAcHD1Xt2RIOmMLQVfclr612JiqLNkUjkY73INRgZdRj7QSRyMNdI8CJ8QkdEdbmOGcFT2O
3Far/wSMOtvbyaBmEc6jLhdw0QZpV03k7SsvroRcMWvwcZGaJU8+4CQSA7bAkAbtff7NwEsduIwp
OTyToK2f8IQtrF2rtDkGzqS0x7Fecg1oYVMYxkE6g2lsZyshCsm5JA5h39cG9JxJGUzx1NtksOum
/eFZeVNFsRan22CYqtfezHrusM3wDdDX4IWgQjR+YUsjME+5MnxFxzcWGx+Ikx31NS5oxIJudqfj
hIPzg8RxKDRn9TOtSfCA9i2WFuJlYr8IK6nTsGTtXFnxRAejS2RM9tKXBbbsQT2czbZjvGhOPkyb
MfCGO2OksWwqZov4AkdP74DLRoD17VC1xqlZjmkdBWC/XmpMJDAyx/ntG9ZK0GOHmqAfJ0N9qTmL
7bnZpiJQj7FfGF3BTYF4wwZLU/gKDUdpemeLJbBSwZYNT7TEAkiyYWORXICroHmcTENAq4jhsAA5
L2Hea5ZUXEqryl0iMWpstsZEVLvhO/ZN9tnRIZkp5lGECKAykPVgb14moCnuRsV2sHoS5Fq7CfCs
vyYYIpoF6T6B+VR6/4pPBSPbDX5sYeZzbtMUJ+jIkNJIipMCbp+/cassd7ewfLKfGoQXJ3T83Pk2
FUHWR7h/4kpjF8OoReBfSRB3nRLppcL4rdjGbGnjReaXUIXwD8VmoRCtSdxVtO05sSLQ8rRS+AyC
iF0ebKujEuvNYlBhxqbHJVMOHYwXJGT+ml3yXpMhHtOQJgIM7AKHWuqZLQTStixp+u/z0k/kGtVK
/5K2BC4Ipb8HiEJxbUQOgydAmJJpISPj2OVtq5dzdalpqV9szTTInliM5Rz6HLn4FXEp2ltpmw8n
qnOltvVJ9NdsHMQQ9KdCUI88SKjJfgyadtnGsR+L3dDb+G5QVKydKJFT229yq4OATVpdsRXVq4vR
MAmMBQ2vMS4DUZk6RpgSVhOKd3j+A6W0eqsBSJKRF0jX2jSFnYqDFtc2praN5rwOmQSlWKUkqiJQ
0cnNKM3pNqiqU9JQXRvx4+lp7DJIPfhvC6BT9uDMZqQroxLb1gzUvIJ6BUSfzlZx5BeLq2+VM2c/
K9XhfjFNi5WelMj5EoDLWaWmWyApmAIo2vxIG/WWdxn73GBCWh71V7+KcdRpCRfPWujc/d5aZDzg
L0DkGEnLVDdy8KyvfB5ChoIq8XkhGgPIllYOl8hayWNoVaEocGn6tnHyNolAkPH5kPX6mmMAZLIW
fP0xRh2VbYMGsAsoPFquYK/lZbnPjIl/PeW1R01kycmEG40Hykukma5FfhmT2iVbot2KvMoSDvdG
fzbiDLa5RmYmPVlGWU77jOqHvzFV3V5NNVmAC4q++sCNYZihHmCFfZYvaLTPqpGAPOTyq9eHVjoV
xkZ4SBDt+L3/1W8DjeOPeCqLFroRZXJDYSOtrgW3jcsMNFwaecDvLhwsMJ7hP9tJWMmu/Bl03XLn
UKVaNgPMJIPcWlbCbFIGPWWTvUrtnRTe1ICwGaxuffBi38k40JhkckpzfzUNw2Jt2PMJkMBqFmcC
XFSwrXyXsNeZvFN2zuUbhjbYICxJi1SaGG9Ue1Kq2kFOFoSuZgoEiSuI6OlfvX//yBDgqn2tb6V4
fZVY5B073v3/YgpAMe5//jd3/wMT539VryJ7/l7/j9vvVfP9VzDO2qb4NxeHfs9/0e6JBftfpner
Ou5vLg76A4itVN7stYvNo6/r3zBXgz+yabIK6FjwMczz+Gd/g3G4suGk568db7TM2Gu/7j8B4xyV
V8E48tvR+EtbLj60qOve1x+FpM/YdpR3ay6GGSVUZigjzXJblLV+EnNnPPlljq7/qjD+iqi01uaH
XwqPACpocUfbhOjCXcUIR80RUIyDrloadecFsxVTByODvhFG6p8uVB0if7ThW3HO7nRyyIcmsJN9
jzqjjgyW/GkeK7mZhsxBJc35e2Jl1vwKEv+x8p0EtDlNezfCnssn0rPFPokNjfywB7La6qvsBLvM
/PtkFwm5g6bWo9TlHHFsuz51Ggx/4vs1BeGR31rMbUvq5vHPz35UWX57dCrLDp6WdFHQYf1+rg0z
rmJKB/KuQNXA6WymEYYw3xZhOJ/UsI+qyisFZG3Iojjv0GWGjOD9SIHUS2FJt7qrvQzTwDIxTjyu
uVHsYdy6oTranA0g0nZ/fr51nR+927WITXMSnUNoMo4duy3o4FOdTtWd6CyDzOLgYWBH0tOmHrFx
HLOIyAwVoSvT89qbnme3n+7+/Csci6vfntylT1JHCgYVLzhq6NB13LVss6ruOKjNy6SDQjD5AP+F
U102Ho+cWNwwWs1Pdqm+fNHTfjgJRhaiXlDDKOiT3cpCG/duKYrHwibhgJtqdqIaW5ya6qeN6TiV
LiEuSjH/w45g2sZosKHLUbdod6AH/2h9JMtgWSXqgttcf3DNJGy0U7P4bGkcf/DrIHh2MgA+2liG
HS0NRRJHy5JCu3XTau9mr7Jq9+wC+ym/f3sV/+iU+L+0jfnTWfL/oFnM2nz3fz4XNq/Q2F/eHQjr
P/j7QHBtwGYe7TI0NpGYc1dSzn+bp9r/AgONjJW2HfwcaFT73weCZf5rNW7hnFjVCebbWfH3ecAf
0UrEYbGaI+scJuY/Og6Odg7cWWkV9chxYmZCx/2xjraDkuZiriR2k1GcpE6xb2l5Gem/tYl7TeTE
zg0in0gV82XiFwd2sz2/FPU9nFlS4yL3in2j2ZtuvldLERo90MYpCNMiIDLqDzGSHF/TTlug9oH1
YssnGog2UzccUIE8tIX4Ogz1LiY/QvL/YKBWq0eaDZrd1C6RdLNQA5Sb5HKP78FDgjR+wmlvaUgf
EbPFXHY019qTzznHjssKDsIdcVNxR8j7hH1Ed2vDUH4HmOFbHKibBUbxmGnbIpBnrrO3MJ2SVUES
gphzFJ9syUff3YeJPTr3aDdSIP97sZNdc9riYTC61/aQb1XnfLIN2+934Q8jrX/+S69e27WY1rW8
wsC81sxHZXwiT15p9r9u8wywap9dA4kQOR6kyu8H6Dxq0gjYxc5PLjDdCCv/FgBpYcTcIDaFfpeY
TRi0+OV0xWWbnllNtYPeGOX5FUqeUKw9HC0eDmV62mtO5KqHgY4j3bifWDhpE1NPimHkjptcQqfk
Z8luPuf2gmlLsvGsL9oMN5n2gZzYl8B7O7fNtqcshS8bfQTEw1qBihJbOIinjXNKa3L4y/f8mxjm
Dav0Swzz1wTQh883Qt+xaa4T9MsM01DoATxQYkcph9+YI+Y5J6YIhoehUZgxrPaYG9vj0lJiasuk
lGa8i/n1/vx7/PY9/PJrHG3lFagmd054D5gMbqB0byg3cDcl/eB8drQfhS4fnnhtkP7liZvWVkGa
TGwLpNbpM8cYPt9gDPjJE721MX+cWZfT6Y3MdNwOF6QCX96Cme3Nu7R1TnI93pQQLQBiY2/xIIJz
UMkkA07J+d8s2mXTqC2ZBpMa+kJJuG51WErc3vES6T/p1DtSX/w9Bf/+1Y5OZxspmupznOZRh5IC
8yKS67SYgSLuki2n6h6LDarZyc1/8pL/PexRQBNolDdbxUvGUyZyGhCAOIn0rdqV8WeyhI8bB9/1
qmz5e/KPtqjayUjpDww1T2RGcOFNqqc/P8xnIxztHOkg9CIQjDDOT8K764dPtqbffxHgpxyewgJQ
9H6ZovDgtu6xyQ7GlZyfB4/VkTiAbp///By//RxQja925i5n7tHnAGk2mKqecTC8BIG7J5GrL7d/
HuMvpd6Hj8EnjHdW2Y9lHH3fvZMgIK9YcZUo2OHo7p456TIcYxY9kgX1Rz8GoEuSoRp3mXvWOzrJ
AJKQnnU/kVYkL/DTdLKrbBxWeC9WONr0VdFYs3EzAZc346+CEEc/oQ4aUOlq+poXqNDKekd1kRaz
9Eorwc8MxRYExV5vXxI57nTqR0OwXErvWe9eNJt/77WnWqufGqQJSfP71CEdLlY4mY8L/V4vvf3V
aMJFnEiHDJpdRACZT7BijmqPr7vjq9EQ0mb1Llni3VjlbOHtSTxNYQqcLSZ1Jpb7TjNOLZUfaOQ6
yHHftiSX+vLSrF/108xofmTC++nY6t51lluyoTfS20vzEv76l6H0fuZDQFmRzg5DbONcv6XjkkpC
eiaZuD4lg9twSYEhnA0BjV86yUEvcsdrUSYbbXwSBU7ptrV3RmdPchAfEOD5ySUu5luWyHUli8ui
N8+L7mUghFgO3hfZPWPVFHM2ro+AT/kuhvA+a7Ryfq/d52R5GuwHUQQcTt8dUH3xREJ7HiJ7CqJi
XGjHEBEd3FsZBFssh3Zjn18s0PaHaUUvfB27bkcF7tQN6D3yN+QJaVPOL/J53JmyOV+Xi5a9dFm1
m/R879npDa8n8jkzB06Kaiab2Tjnc2q++MO0s/34lm5NarO6R63UKM7hX1w08Ow2dFxeWmq8bekO
Hrx+P3W3cVpio3RWmX3Udtl2wO7U1N0zTAnwgSCz7x6wPN+M6/FA7jSnd9NrUK2YzoYaMc1eGmvj
h1bleKKyj2P+0b1M/KWsqjFvmyP/hwy0rZtQBaI5t5P2iZecIfImpZ6e5Pl3y8oJzvQdc16Tz1Ty
wtb/ighKN8y14YAgLhRkE1dgetVa24r6hFQBHcBXvTNGxCHB3Ec9YZ8cfqzlKkqAgXnZDLtRv9aR
Ky24WOV9ekN1fAfqCdPZKqLX6xtVCE4/m7waX1lRRQ19knCkdib6t3gI2I/NiyBVFO7NndOUl8Kz
vxd6/pTZy1XtNpfNMt70o39eEcpiMWDEySmSOip+eNUPz4Md4M4k7i2t5Jb+VeGe26RtmDQ/5Pw6
2mmo0/2MrdkBvh6B0BxqoidnUwMdX8KSO3Z6PWSCfPaLEdsbS3IeGgbwl4hCNhfuZG+PLvPQ7g2q
DpTlsTTXQqPArBTrc6BVOS0rZbqct2VxoMfrrOqokpvtxZTUTy0/bTDNrd9cgTPnNwCuD7QrkVdN
0TMP49an8xrky44+Hegd96XD3aGrDoNWsSCdXdE+0Tp+DRdwm7r2rhnRViRtKGV+4fu3o9lsY90J
Nd3b4zBPrdvc9prYrMEkKh03Kb+IyjkZRxpsZuukSKZtJuodbgiho8f3li0Obu5GoFZ3C5L1OqVu
mW3tbjrH7guQCN5duFE7bdXS4seyrLA+w45bm6vDsgJN6P5Zn7Dw5S0Jib0yn7CD2eb1rUMLOS+n
HS/7pr6mz+ckrasnX2hfMilO8fhFkUKpIwHnpZ1rmI13Oe6Yy1NOooOWwo3zX8ydx3Lkxpq2b2Vu
ABNwCbMtXzRNsA3Z0gbRagNvE/7q5wH1RwwLVVH186xGR1rpqLOQ9jOv4bpuxppiPDY2GP2VxU5j
IK0sd2bWH00/3dXSPBh+exwilyPc7czWBV4crJLC3TqqR6C5MbDN6C3sGBQagll8CJQN6NAHEGdb
aNl7P5l9CYNXlwtKSZqHTP+jDsDxVS90aYp1IZ1JhNQD0O3Bs41pvFH9LfTgc90Ox657LB08e4Gm
ghZajXq+q1OsBPNjPotSpsne4Lrr4+ETsOGXGkfqGFmy2uqeNDt7nJLk0ApYASLa4uJ+jCS6at3h
+iv4xhk+eQRJamcNBHgZaIsjr3b6pCs0gUJ8C+qdiIq7GKCGhfqioJlZOC5AlnSX5aSEOrIPo7kC
N75BSnBrOuF90qmPiK/Ro+g8JXxJevvGTzsLCBe/bPE82+iDpQRkNdgBQL21/6T640qPp5WQL6C4
dq7Mdk3zQdocdYHT+ViEHgZ4i3qEcbBTBux+zZemjfcmKNnr0/5Whj2bdqgpXMzgxKGynU57aEtY
dKCpdhYiNVZrHYRCtN02XqviPKDYG9oLW63vn+YAIA7p5etAjab2np7T94ClwFUJH8V1NyZru73X
AXAJOjdzjh72YmWyr8zW/GZWBkkjiBcxYudibyr1lwgFp8Y69tZL87mJvkLMxwkiWCdSWyF11R0M
UsIOgolfrwVSAGqRbDXze+lvDZPoJJAgLEwQJiDSQ7EHTfmJUqhn2tPOMX5HSeBhH+DNZ87Suheg
Lt+BQ2/gBnopWAxkOB/9Lt+5Qf+C1f3WcftnWep/99m4tsMvVgDKE3DQLhunL1Khgty1h3z0X8be
+p7SH5pITVS93iu0uQBtrEo7/gOkGLYIWiSI/TVFspFYiUU8JEbMgQ5viUws5TX+3SD/u3JvKda7
VI0r0K/xP5q35SeVOzGsv5jKbi7jOJPz0DHH00t718oCXMMX370RGZ/Vj2Aj/luMQq4BBtocOb8b
XVbOIEAD1TuAsHjM7spj+CmiSYi3x79b9EP1xa9Fxt9X20//fyXI/e/iE/7OcvlH/R+sPhpXq49f
irTIivy/jjL9kf+S79tS83/4bxUSPOV/ayj0wmaGF/6uBqkJ8d9C0w2UFsmVKBNz2/4/s2pF0K2y
VTTv5uKxhgHYu5YU5cn5VuJfIYxDdeFDXg1z4+tdfQn1FYqg1DMFYSa6Z8i6ne4hPW3MOrWzyAMH
Vh0gBSIl56fu0TBd5a5Qq3KbgX9HBQETFFF0zRaESuHlQx5/p2H8+/pN+JZl/e9N+O+vwW6GzBi5
JHoKi19jZ8HQmChfe8CY7e++WWjmKhND+tUoUv93P6YIRoLtfBQYz85dDjt4VisL8FtdGvhY59xf
+xJYyNd4TPOaznpUYeWDXVcBSDLvb5y/N6mC5c9F+YVjiMDMuU63AezVwvgt8lK1cdVNASj7a90V
FY6tODR5zhiWDuXZ0j3mYAE+D6MogrURYLiVdPon4HH6t650hq/wESexYt3q3ylFub0yWP7zCHz7
j44t009hhtO3EZDZF2hOn9WwU16uz/tpqeDfaZ8dQ9ideFdCBT7dBFoIrBioRORZeh8fncCEL4Tk
yO76KKeJ/NsoaAfCXQDyavP3oiABVdeJqmaIvAy89KYztX5N46+6R0D9lsbzHKgsFsalmWui/EnL
1bXnf//uZuySyC0diw9SovZP2iHx2pAxSEXj9XPFt49/F73OuQdI8xir2tPB8D0SBnbnkdchbXQf
YM1Hn7MovMHgVbg+1IWFcpHBoheNuYpL4+90KHq9EV5ndezFeRjt+pnkN+HttPkPRoG5T88b7ShU
Ak9HGTOhRgPuR14aZPGO/0e9HRww0R8dhQuMcgstOHwKLO6xkzXSNThxw6TFHpcSSGbASjvfifUb
37Lok867DmSNTZmNPwa1w6WGZDOY+LiHCVsBrM4m17PwgDuvXEWklnaQMYGVrq/s0YF9OBTjykAV
4QYRfQ4TT3cj0jXaLNw0S/9Rwjr90ljksW11kMf6UP8DJLXeA+2hrxIGaOxOEeigDjxmA9z5xok7
3y7g0phl1CV0WlnG/O/fHQOgYz4Ckk7s1XmLTwWsSJKdqryxkOeHDZk++hM0UglDQDksRmkcnb+i
2FMrFxxRJ37oY/6qpPmmCoYbB+DSVPJUUvWmZWfQdz8dC0+EcJRmGXsN6Kxt3TVii9uFsqqcMtwY
g1s9TCY8ozTDzfH6dr3wNom5LYjQBNfkm0fSyWR2YeuAqpap5wx/J7J7BOK97Sl8OLF6pJP3NcYg
TA+Qtcn9jWur22z6gjveD3iJq2GEvZlQxW5/Xf9R5wsM+ADmPGEEBHM6zKfTYXVVqItiCj0XfZQX
F3reZ9C59f76KG9gidMNbNm8CgiVoAZ9Lp/lG3gIQuiJ5xctgcznJuu+t5pD74IWxA/MPtiDEv9l
1W2xRfXNPYD0kzu8BG+ppJ4vP64rs4Io220m8S8ypV4za8fv4tgLKZoeytIAPNOowzbNZq88NTfJ
XKeIrmkdrq/PwfkmZ2S0Wvj6We5teclDK6QtMrDxhtAdIfNR7YHc0G1drE2fIPupN+b8NOGdry0w
FcQWyG0x7ahkn66sriFLKQK+FNBO9HWCQwCxfVBKfMV7QygrU8cSAF3pKjsqaQSi3Q+mG598admJ
QhH90Xns8TxZvKLlCODHbLLYs0vNvTcacjaLmGVVtlLnzkryI2XG5ks82FhPweVZO13E2wfy80ar
4c1P53QDzmryPOUGPsYmzOTT2WhLPNe7MWu8KGp4LMKihDKCDV/RbqFBQIaKlSxt1+BJg3sQoFsL
f8lqBUqvoHYB50euq0zpPKpAkAIKP0vkKm/hta+KAJGLA2pmWM1D0IzA/De+81A3uf5XQVEelFbg
Oivov813uzOHz1ncOu2avCt/qKAIf7YHrf6cpZbfrHqIrPCaIZz/KaF0Wx++ZomM2Rbz/zjySym0
CMdYMwsT6RVKp69lSsApNcACoZjoRlaR8eX6jj8P1wgAAM2hOj073uiLOTfszoF8PJC/11V5QOJV
EMqCIIgL9WNd9HmzMxTXF/JESJayyqfLq7VlNTaqJr2IB/lOSYAI2bFqffg1nCMaJEdmhxHi3MVr
WI3oaA9vBQnVYMcM5atiJt1/MggVNHp7iPQTUZ9+ChTN0EL7gdoNjIxdOgX6anSn6MZjdH7v0w5H
slTMYi3cSotRRqUqoQw1lFoCPd0CFP8nCYHFX98AlwYhbiHPxNPBOPMBcEYUGfHFbb1Ub+UWmYrf
3djWNwaZo7zFyTaI/shCCZ/JQBYRbcMb7zb22HoxeOtjIEYA266aHmMrCLbTZGRrZBduPSOXvmxO
rsHxsEYIw50ukmVXiCqOBoOqwB4S0bWgfdNbLkAXDpDgrgJviuwLJJ7Frs5yrRbuUNdeEnXj2q1i
ZaMwAasBrtON/bAoRL2dIGCOczGIiN1g+51+kZFJp8MjtfbiYqTPo6b2FgUMbVe2tv/o6437oJvh
sMafo6L7p6M4G1TGl7Qq4q3V2cM3vW+MG6qlFz7fIlwiOwZiR2lhEaqNaWRRzs8bQjU0AwxtwnC3
TBETQkboxibSLoxFLjH7YfJY6cabyP+7QLcpzSBVa9F4SREHL8pYJ7RnAhNAU1L3+7CAyIOqCeLF
ZgcjCdRtP2ZrOCQCDggNiBhgjGzkbnTyV0Rc6Z9VbpHl2w+fJ15yA0DxvExn5h0ZpLUShkHrZbbw
V1helEcxRO2Nab+0FU6GWWwF2y71jCpC62lo8OwExKInM1QoUYo+hD2kN8egtzWvFK7yZKuo4ZhB
r+xjid1yrAXD2p5C+8aXL5Cib9vTpeeuOxyHt9v+dHvmzRj6oyZ6ryzQYI8zmFZGXdrQsPyu/2lp
kaDZjjst1C7EDK2da+a1RyGoVNeyaxokCigey83ohKi3h3ZI/ycEfIqtlts29hqmHT2cymrlLkTG
ol8JLKuTNYWS0rMKJEtuREYLYPW/30MoaJkOCd38cJ1+j5NPA0KMbutFlSG3SVjHMFTx6M57uBE2
TsSrzIp/xzY1KF/K7s5v7tCuaGb9mzi16u2Yp8Fuosu7qUuMpoxRp3qUpjoFWL371WM7PwuiAX2R
fGkkxB+oiqbnmF2wK6JYf8hRYTz2ce/uHVRYNn0o5VHR4cChdoIIHrCPG8/a+QHjvjTJNTAN4FFb
5nilardk0WrvqYpU1iFA41fLqgsQaMbHpM7muUW1mTlFP59Mi4jgdG6roe1Ma7J7T6lHYx/K9HcF
mePw0bPIIDYlord/7KWRjmJUTR3mzeBRaus3hRLaa0p8t+x65gD59HGj4AXAk1uJQi2l3NNPGZsE
mx7NGrwulr+jxrmLbbomCFutuoZmzPVPurREM9afHA3Vd4gMp4P5vSmSrPAH1CLqdAWDetxlCVS3
UqluOQQtTFP+XSOeGwqf82jYY5+OBcQz9keRjF4diHLtBk50rFBt3uk05DddrlR37pjIH1pk6c2a
5bPund4B6CRkIem995nbwEyqDZf6R5Dp+8ZO+j+xATPvxqScv/Tk7AKBQ7JG/vNlCtNLELgqr7Bn
jAhmqC3m3lYNXe/61F/IlBiGFBk30LnAsyxtVpmu2JnGfPDAqV9dmXQpDX8TWFdv1QjN1rZaH+Dz
oitkSqn9gBkeBDtYjPKL30IEuREOXNh3VOWwqKTgxOO7LBOKIIAlGZWT10+R9sOJLXulUDV5yu1a
btIBoej/4PvfD7jY6KETxL7EDMKjXq0ex8lN9zADonWaWsHdCFJhBUEhPyi2FJ9hGZe7Jk2NHZrO
t2L8C4eASItylwkdAcXTRVExDGyMBLNh8ipbr/YTJEX4vkqzyY3AvPXR8yZfnG5iLcC5c8diztNP
DwFiVKjC9WKiIOQY+47CMFp4ZnCfJLVzUMLO3Op2r+5rWL53sVDKr36txTd23nmZAKVGHBKwraF/
Qyn19DcoZe3kY9JO3shhXbm0Th/xNCGXRYbmQPtmnAXmxi3f8bOuO+VGrHHpdCG1AT8KMxIO2bwP
34VdGpXvJgYU46Hc9R2Jp2JnJaZxK3iYv2E5z+9HWcwzsn3QS3p0DjJrTB8BernaTtMlko2u1jRP
k2khXpP6aYtctSE1rwtqnbpAmVn7qXHAZxiUxL4GDQpYq1EVegeKsG42lNLdYqfkev3TiTqgbnaK
NNfDhGWStdJUJ37IqwKdyKoMg+rGAT2/QN9YQ2hgI0vKGV223QBYDbkmFMOrnaTaoamm7GflBy80
EXWCmFWO7sZVxzpaGYNePLuyVF/HpFBxSawcPwG7Iqa9HbmoZCSQ5XlUeuVLonTay/WTvVxh8AhY
chpoqNJqdAHrn65wFEGCnOJCerC7BPGhMUHalR9Tzp5JFjZpOSYKOuMJNvPpKL2VJQbSNi2lhvhz
V/UOjOcRJ5IbJ3Z5LTIM6R6NGgxzuKqXBk8ZaHinquveg7NkPwQkl6sSJvY3JcrtowIm8MuNydMX
OxcYKQHM7AVAa8jgnjj9rjLV8DCVqeohzGn/bJI08VeVZgcKKNKuC9ZpbFONL2b97jV/ht6gnmKA
5osIxH9JI0GwuZZBjTBaF0avdtVKDeW63EVVQpNaim7TzJ/ICGSytd2E1pOWRbDFy8qCkM1/jaqo
oSByauWt/KeuteBRtiUQpl7B8rYIhdoitgSyfG3lPrWuSKslCkAIhZgIwaFMtyr1ZBa/rEXnZS3C
kpuwN3FEQ50cEHgDeqTYIPVRPkaKUycocQ7lz+tT+OZw+v7w83KbsxMQNB1s4EjwTqewbTU1yXPZ
em6khZQZ8dk4uAhTfTIrhLgM5ZtIpvGvCVOyo5OjbaIiFV5s6CDExTozY/dOLabyV46kSbRKJkBy
myyO8Gusk0J5HTtbk4hl2epdOAN9HvB2mo6Rr4XADhuz+ScMnRKpTSDIB5aXlcl6N/TU2qq/hilK
Fesgdax1O9WJuorbpjQe2xjK8MpHr/AuaxsYEoY1qlQFR5xPV8Atg2rbGp350rYBfLdAxso+S0Tg
INiR5hWWqHr/GE6VASIQxbgXQHRg8IuaisV6Rm4la5m3bbnqnVY805NDLEdgPng3igbpIt33py2k
7BwEmzuihmM2dj3dKz2qxDDqzOabnuSAT7tWts46qMHQ3TswZR6VYOqei8KZ7FUaqH+zw1pkacIW
NZw89fH9HaE0giaywx4JeCMp2r3QUWRjqwUFALau+BolSQUBvkekZJ25ZTJssyAXiJaY5T7LszE8
tBFleYCnfv2im6QTEEtCLByyyfjuWxqiClzOtbO/voGWF9i8f/CooxI3G8+qy9a2HLNIb0u99VQ0
ZLcabi1b3NuM3YdHoXpFqxSmO8SxpUNLmWZCR7SReNh0IMMYCQDPBGOb66Oc9TL5GIax+KAZoue+
gTnevbd+0WStr7Qj8CmJLbHVTNuEUuA6NqZ+P9rDD1FoyB6NBoDtlqwX5zN5I3GaM9vFeZyxgXMz
cRZsXjqqAVP1UR31W3qZmrbJwVTUnQxXVGvzdYoU4aFCHwu68e8bnz4/8mfjoipCTGXAnV4GW0XT
2YbiVNTwJZaAcEIU+ZoxDZTdFdf9k6P59ccNLA5IbE/Wp9LSIEJNk+tZimKuEdB60fI+R0TEaLvt
qI11s3L6AGuNBvGIG+2Ki3NEj4h7i3wMyMPpnSXzDoR4a3be0HUqIiNltM+03l0nVFbWKCAiNFG6
DcmQ/TFDM6JQNohDAX1+taHlLpGEyHINTptandeib7Pu1Zg0i3Lq+vpiLINORqGuB0PSglFPVWF+
Z99tw1wrGrtSld7rHSU6qN0EZNqJpg6sDkHVXw2KcXhNjVX4p0Fcr1r7lT/eKsFc2A8ctBkChVsH
F9/iXYi7Nq3TUSG17p3poCHsuQ9GPXoWeXd009r/mjW2/vX6d5+V1uYPJ9Sl6E73AIOIRWkNS03L
7wJt9CLVhbrRrIjiPpHKfdXprI+VuuYB/NGl5gZ8s1dytafaDE2Mb0WPFy41fscb+pAsjwNxugBN
VTdcvMEEl6EZjk6om/eIypl3GLbZq8IYcQHUQ7SGSq1E90lDy0WMNt0bBYngFi2oLNe1NfCZW6H6
WR7MBJF1svHmC4qEcDFBKV5bWpHww5yuHSAjhH8chfJHFUfFQepcjZVogK92QfIjjS1nNxUowjQ5
Aez1lbqwOzgFoC7mheI6X0yQW/gwEecEOOhb1NCGvH1CQVHdqGKo1oFR4J+jjOXx+qBv4IPFHTWH
lQTM1OLnI3K6LJZI49IoR9IhUDp73+r8nVUmct9Pin8EtpWv0FX4UmlpuzVx41jVccpkULmHD9M4
z2RYiA/nuUZLPakezFiMK+jjzT2AH2VXt5N97LCZ/jm6UX80QpQlByhAG73TzLtONV+QyAu33Mpk
Dqw8giyFAhbYh4kz9VA88jyj7lgjWKTatDuaZEtzL8WgajQezajLbzjXzpfA2WTM3VqY7444y3Ck
aftxl2qTJ8dabp0O5QkXKe5NmKGyGuujeeNhWmb+bD082Gg3WBpk+zc05ftLqWpolyetz9bT295L
LHRd0fhttnFYF/vrC33h+BGNUv5FX4KN/nZNvLv/lACFqXZKVATzNOvQT6G571zlVo54aRQKzDR6
dQBfqI+c7iZskbS4EJ3qSUFEq+edfehUztH1bzkDgM7zZvFwzPBU7DLejvS7j8kng7Bdhprnpzyy
oFfmoM8gqH7urDz5KxiG7lW4YdjcobQGUycYtGxdpcKudkpiqtU6LWoIJNd/1aVvpzY7E+3p+DtL
1jMu7ZGhha7qua4DsAOFrnXEXXtjlDNID3BWuoDEMVTK0IBYVosKtLiMyM51L0H9CKk9Nxg3gZpF
CCUipvxiFHH4SjUVspgfBJUXd0ZLipZEwPT7CaFR2nlmdEDlLP/HckL5yRhSWF02Wnju2jSRFb5x
rZ1PC78X17w5YQY3vAy+4s6ltjUKShzqyLOKUt9GG7vmxvN+fnKpjYOUA1L+5gO22Hgk+g5CvoXu
2RaXR4vSCMmW0TxMMg0PcT/B87++2hcHpEg7v+RgO5bniacumEY56Z7lO+EGXVu5AlikbXtSy/WA
Q83m+nhvYdDp3cQXvhtwnud3e54SAbZ8raF7uTGuAjuKN0gF3kWm/RCXUbTT+sI5dErjb2O393do
kpt7CjaoFbRF9Zl6SL7BQWC8K2T1Y0gwra9oHRxza1J2g7ixGOfXGj8VQioYOmoWOCqd/tTcFDGI
E36qVBCr5HlF4hMQ4xr9quTGUBeX4d1Qi5DKJeKZBir2nmtmzYbaPRWm1NRWVj+GO1iEt8LIS7uZ
0430Bb1/lVL16acF5oiqmJ7pnhGZwTGIVL4KKfIbX3UeCrydbFYASy/VWpIk/HIshj7R2VyistZY
pNhebiXx2iQm2aF9am9Bdrmv13fYeQbgqoLTg4sgUSrAsdNPy1WtczMnMbxmMqw1Kml/1FI4X+k3
Ww9SxamB3ub0w48wMbk+8KU1xGcGrYQZDgjM8HRgw8I5Smix4Q2ijA7c2uOGXvD0ycxQR3BHvf0P
xnO4kDi7cyF6WR9sSyFaPRgMT0EzDSaqEj3abl2us9AcoS1lxY3U6sJxYLuQc6Csg1P6EpSE9iam
GciPexHhNgTT2tzm9F1WgeX0Hyxu8zjQIQQ2DGaIAZfVQh850j4S9eShQ6ju89B+BJR6C9l24XtA
5josFYPQOlqsV24MpjNbu3gtrs0HgrJwM+m0S/yiDj4+dfREAECTN9AnfMPYvbv0XDdDp7xUJpbK
0Z9QBW1fbI7fQxMnwfP1XXjpq3AxgUygE7zYy69K+pT2lp6rXtbLT37od99Lab4WGBF41we6UBFx
CV3YeDYiXzBmFgdtRFq1FJGlelapoknfu/WzEWaIx/s+zhKqCHeBU2mrMnW6nWjq/E72iXIj7r/w
tfwGGzOCOVqB0nN65nKtaceMh9tDMLrcRQiy0vWLjb1BbfXGZXbhyiRewwGBVGCWhVk8XEhGNJYF
9tXrIt2/Hwf41wGS3Ddur4XmylxGIHviuieZoRtPEHb6RThMOlk3xxmj7ZQ/0UnnGTZQzhQoNN9J
NQ3v1Sbo73Q8HdZtH0uEmGMVU5ZAf8ItUTv0Y5nv8gS8yY3lnvPHxcNNcQOtFYJiGFXLmNipY2eU
aqZ6o9vCzrX78EH0cXeIZPTXgIjTHhxWdJem2ase5PmDPSKlUA4UffMyFq/KCGS7qR0ADB0A7aoX
cPfzut40eUId6UZUc2lbsFgoDmJzOrvmnk6ik1eI6OtC9ezGgaSI9/vnzjbnXNy/xd+58NzMjUgK
cwApaccvhtKRY7FSEWhe2sB5FjQaHoc6zT81VizB47raTJpSeQ705tf1Fbn0kVz/iN8ItI0xWD79
yD7SZRh3kwa7AiGhMJr+lqIXhzTWuu31kS7UFsA78hfNAB38t7o4Zo7fTLgmSN2bnPJTQdl/rwVZ
84/VDfmX1EitFQUhCfU81f7WhkL/JmQ6Hgw7uvEsXIgnuNjIa1UMbLlIF188hFFUTHWne4FeI5s0
mZ/y3kFrnbLIZorpXPmB9uX6p7/dl4ttTz+b5wHNMsG7N/+md1d3iahiMvjC8FDnrWeyQ5g+mAP8
phW9yjRBYz25Q70YsplTwCxDaKQWNtT/NMcDxhoTL6/EH5qJdbjR6aBs3VF1Xy1Xsf5RiCqVXWgH
aDg5UQkMqbWT/E8c90OP1pQskzXqPljh1Ary01vHVrDgcipX/6612fhpFEO/n8ZGsR5NIcM7u5pF
SdjmFRT/LLv3k96i/4rIe0NHQpRyExU+rnWl0nf38II6elOTHCGCqWGabUYtmMqV0BT61kOoWchP
0yd71OxRC2l5QEIAfYyc4NoSrRzW6ejPCqxslb2wLbyplDz/CVPLQqSc2OpJEh9Q/alK9P0pEBbr
qnGKV0PpVX2Di4CDe15Ydq/lFGVIOhnxL1/URXls2kDMpb3aLVdZUM4aSG6BtIfvB7cw3Zc2NVAd
1L3mMonlqoubdqLrhCeLNDxwMU/2VGoPWKtN3/C0bf+Yo9rfNbAHNzYNvr9y1VcGkOil/KRNRXq4
vscuvCxkPeC7eK816DWL09XPdui63xvUU/PgSNMQCqDtBPsPjzIfYR2+KYm3ri/er9yWuh8rvuGl
VeTsfN1KtvCaf3xwkFkTUwOKo6LXalGoPT0tg6UjG9I0lhc1fbWtTMvdTJho33iKz24+RrGxApg5
bDqUkEVvt9VCc1B9zfYGrBJWuCmhgElGc6hs89bVd3a907ni5M+UYGJsosXTD+p7QBVNlCheYccG
Mujl50Qdm1Wa5ModfkHNRnXDYeOYxS1c04WBZzge2QRXL9zQRXQq4mnSCtwrPIv+87Ndl/06rbJ2
G03ZL0dFOyBOpmaD5NGt3fhvzn9y5QE8nxEtkPZwg+a+Pf3mCtgncv1R8uxIm4yUEk64k5icPbZS
iaYNHS+FbrBWd480/uKDkKLcltEE4DeD6WkGKlUKCweyJxNdn59ZEdsvESrUTx3ao+ba9WVRfKWK
EqEwlIy5v9OC3pI7op5iiz1dhgGFH1YSjTsdTQUph+KusnS9WtklBj8brlf7KdHspl25rVVUa7Sb
cEessZc81FMZlKhkTIPnCjeI0G9Mo2dLcbvnNOMArkd86DytytxPSNqkP+JCw03bkS5SJCmeZV6i
WMlrHI5ahyhY3/+26qmd0KGR+m/N9gekTvoqWzW9iy29acpHbtFY20utGl8b0QcGVgtGFuykFLOO
XywHBO2F8SurA/VPAfeWFDSWaI7MUE4XBdYIwnEoQv04iggJVKie8neSpUeFm4nrP/Ch0hgNm+Gg
JEmPL4VrfmnEhCx+EKXWoepx+AqRVLKnbeti3GlnIBJWMhRjuKkbo/3VhfBl1lHfod3W6Ua3Q5gs
l1sK5NFBU1I9QFaypXLiVDTp7ZyyuV8gj4KZ3d+tkSav2Swyy9oUrvL2VfEdpTzToyoYv5pOJZFd
8UOB4FIXyu+NKfFzdIm3PKed4p3plsGxwjTvLwxKDJCXZWt8CgWEE7zvUvT3BwDpwY3L4SxImHcv
JQdaRKwxRYDT3dtjXWUTGkTPqgwDFDVUZatFsti0ZtlsZYkoVIkT4o2A87yUS7sDYds5SsInGPHZ
01FVpTJzq3WSZyWm6yb6qnyBtjeuK0UpD/rYx3sHt589dj5i9jvUDwbt2wlPtntbWtGNdPOsEgEZ
mUyFqgs9W2jY8/35LmaJLZbXTfzsmd8RbjH5NDbx0JsriUcTrCrfvfG0nKeCxNKCpiQdB8aEenA6
YJummG/gs/KsxUm7Mmxl2scJZO+kyOTT1DnjvZqg1i/LTNtHGCp91pDD/+ujTw/FCZM0nnXgST9T
RHYwRHDyWH+2Ax+jXczB7i09G28s9NlbrVuzoATRwsyephVx+qVB2NWVJUOTNqQuCH2EtQFAdasc
eHEU3jUKpWj8YQ5+OgrIwon4bzS9OlPaPTCccBUMvnMjrD9/YiwKi0QEoKPeVu50FBHiGqfWielN
EhZGSH9jzMd4jyUJ7NoOS59Kbw0uY8v9ICkbbCab0qLEM5OzSStOB87HMMr6SPJ5uluvLaCpP4Kh
Mndu7453idX3G7Rmii1mTcqtnToHIKdvGyXtGU5OaRdmtL04GlIf8fysMuH52fgyJo311W6teNMZ
IrzTZhWsohqPXCzhxjIL99OgxUfXSveNEv5zfbu+3Qinv4QHliINbXSInhQVTifB0TDFqo0yfg5H
W9nkURjsgiTTv2MmquzVXAk2ZeNoh1KrAwyj/fKYGJUNJs1QvvDeOFs/iY2D5STOIdJaezu2sHI1
v2yfbZlHd40xjlvYRR5CQRgeR7Eh72zpyIMFBuIO6y5tE+cIFeE08jFxSioYrC4lGfJSbl/7rPto
lZaVuq0QnvS79klMlANWZVfrhziD9rMuTRF8uz6XcxB2OpXUXG0AjPAKBL3vedHf3Xe89HGZRYbw
IC9Ma6eNsofIHoJjNqb9U1E793GZQlSOeQ8Ccqvrg1+4/Bgddg3tQoABgBxPRzfCHKO/gZi3iwqU
RfKoxE8MbwuMjp2/bYxQVqEpMTTmZ1XPAIvSLaa59dP1X3F+5Z/+iMW+dn277aY8tOjjdOp6wE5g
h4u0jwghOhUw9KMbd8eF7YsOjgU7EXI6IeQS7jLAPuixY7S8Ws0UoHFxmnw3rDj7IXjePosSbO26
UZ00WDdlY3wnCtJw3WkS3FQifZzNSEIfB+oAkeV01/YSXUQLYO13wiBgfRjaWM2qAmpb4kQokwNB
twDnQR4HvwInye842ugKRLOkPaSa1ks8d3rl51ATqV2f2XPkiU7sT2MbiiRDAyg9Xd+qGAgga8fy
xoEOPkbWytGVtfuJ7dzuqE6qK5WeVWhYPpjN7glPdDQI+LElTj47iYvmrd7p+Vrzg0hJ5mKyChV/
seGkXvRdX1SWB6avfs5z9zeXVn+ww8y573GiW12fgPPHiOHY3PQZiClIvE6/PwLOWEVisDxNi4wH
UWBrFkZdeLw+ykIAb742uAaBgCPWQe8ZyvvpMGLGknMh255ZKeIfQPuUJMbwWYt090kvUCgNlEb5
boyK/NrhqfSIieN9E7vKL1hm5AJ6FohtoONetVH1zPdc3O03amok0TrXuvEGwmI+Tqc3zvxj4WbT
PuPeWYZ7dqpGZeuMltfbwQRuM0DKEVwlzEJ5S5L6/JWmbUCVD/2SGVGzPGiJVfZWVBq2l/S41gWu
q+2VqUbhUxnSA55/s1py727qzlFvnPHza9UWxNFzMAmn+qzAn+N1OMV2GDxrUseukwLginrTsAuC
zEJBTmnRNs3p/6hxtqVRn3/8YqX8TQhLL5ybHVDP6Y6Qlp+E9mCFz70Mn3XkVrc4PVV3ZK7lJqp0
czVM/bRKiGefkcz9y0Ae4sYMnJ+0+RegDEiQQtHRXGz9wmyErhYifAZNQ0YI+39d1lGL9S4Qxxag
84cDd8YjhwBOw2VDF+f0ixM1s4MxdcLnuK1wpHJkdgiqzFx3tYOmEat+4/vmGON0G88IIehZFs+0
ACx/Ol4I4jkda+oLqh2j1pApqKjEx3JwcwzeobKkIXrzN875hTEF9VuoQjO6Bk7j6ZgtmGz66Vr0
rCN9/GXEfVyuqhAT3cdgVDAX9vO0/AoLE1Byojd4BAZdgWNpCJARQlEQxM7K1Lu+XxkmqsfNZBm/
s7AP1I01yuwpNur8lkjkhV1AZwnsLwcRrM7yZrJclD8LDOifMzZBU1Ny6qLIJOHGHs9CNPH6BM1z
vlgTOiXAfJGFIzR+A868C2ZqEU6igdT1LFJUXkFUxRtdSFT3qSbfiIYvDwWyF823OVNeLEVKMR0j
SCd6Bpvm4HBaxA+FGmbrIJHyxs4+f0RImJg9l84ZV+ay2NollRLUeB0/G1MV7GFsKJvGRIX4+txd
XKl3o8w32ru5U7CKm0TMKKGBYXCr4pXtuzhVq5W2gzvzP+x92XLkSJLkr7TU0+wDenAfK9vz4O4A
AnGRETySzBcIT9z3ja9fdVbPLglSiKmarhkpmS4Wk8mMIAH4YWZupqY6s99xOdQEeOgHMZPlUhbH
oTfMXoxPxqSpV1VXzrSfJigVh4K17YZwLTX31dZBS6uhmCA8Qx1uYY7CWjTVFCL0JxnAPgdNnC1k
tnWIe8iIpzSuDz5Flf47HpLXkYF8x0MiofBxTI0pC6CG7ccn3hmzAY05BJ0BmrPDMHoqlHgtnP7s
dACjRvIG6RuQzmAhfLxcGGhCqLZDcoolISeGku/aUbjKKvVV7pWTNcZ7NdOOY5X/VsoNeDpUd3Ci
l7mSFPCFiwsjOaJJKWyh38G4R4EBYtds6ldG84swB46M00riyA3fKi+WaJv7jR+KSE+BRARNG+ia
an/kaJYRyZDgMEaAstA8iP1B87zVkfTs0EIJHdYexD4RtMbACTeo4gs0SC/DeR4Kavhzo9nmEM8O
6L/njoBqIVlLb32xr9DIgV2L/nPOmMkX5rt9NUJGd/YFZISNIeMV/bZyIz2J3GSOdTqhEXNlH39h
mBBa8Y53FDYh0LPIf6AnMJ1MP0Y2re7vI6TBvbjpX9D7ssaz9IVZAqIcfeAcK4RL8gd/92DV6FtZ
2RvZKQgi9CgXsUpb2RhXJv2L4QM2GxVEtMAhmaMt3KyeTZJadGp2ssS42UZCgX2rW4ldiDPIrWtz
lXjvC0PBLwb/ih54LKHF+GVjPfVCF+SnQapNCswkj1ZGkPz3o+iagBK4dVgMp2xUgaUvwI4Wp5b2
UIJnneEIraFlCindZkpHB7hLaV93ZnVU59W84RfTbCK05IUvJGvRG/hx9IfOzIJAn/JTnHbJzhRn
azfVVc7aNltbwV9MNGYZeUHUp5CfXKI3Wgg8x3OLS2V1bLA6F1C51ctg871DeOOVWThvNFICdACH
8BYzfHyiOITxQJWjOIkiOPlDSdG2PiTZ7uaqf9vQM0uh2b3tQShsI59TOGUiVwcwgCJnoGmVU84t
WniE8qUui8gBNiq3ax/TAJGpyNP79F6ONXRUy+X8FKCNjqrCHK4cbb4aKcASUBAF3RsCkUXULQyc
hbE3C8SgogQD3OjgnAjXekje0GLLkULsiRMf79MB2OvjSAVo8QOIzypPeasmWI5xH7mgrge9mtBl
Sso6pYwewwS9wKySW+V2noLSIIOq+g+oRkinfpTHG18Oyqt81vVHP5+axrGMOj4Vmuw/oWVOzpFa
5IjqOm4lCBGbfmZ/P91fDRVPfPOM8xs14cdnmK1KqaIiKU+KWnDSgRbaznOTWfffX+aLDAQ6msAW
DJAHuiARsn+8TmDp5ThCzOCk+D6oDIbbYkAFJRlQAGuQ1G9stZPsuAL19aw1tBsHrxnEQzH/NiZ4
fkTHfSAyRcoHeSp0V328DwUt/ZjQPD7pEEqiIHgbvVhTeqrEVuNa8/A65YbT+W19o4x5ugL++GIU
EKO+pdlMQNtQXf54dSmpxBgtd/mpVnoDPaLSeKuEEDpAz5DuxtCZS0ipQIpEE4vwMID50y713nTR
lBpTPaw1O1eVYoUT8wt3DvPF+wLRDwUUkLXwjOiHC8JQQWLPUMbgoW4SaOEqwGvdTxAbz4hQyQWE
SyYzAE+cGu3iqlY2qoJuOdIFkujbEd71mBoSsr1jFKN9pK3GV6iUoEE1zn0RtT1o46wVMd5ito+b
D/KLyCegpg34I2hSPg5l7Gdjiu5RHJ8atT4rVajfpAFPwQWoSYCjCeSOBcPRw/KhSmdUHtCgpQsG
6EigQwTKeVppfpc4Vd6pj4UvSocWD+fI+Vhjn41CD0yO3sVo9vMFqJI1AJ+jTVHvZEDzJzm57AUV
3TdGKTT3EGzHa+gDNAfwo/bQCYb4x4U5RZPJSqUaSltC33PCWiueDlqH8JAhyzmidycw0RrQWHlO
e78UdEepAL+1B7OJAtrVSlqyWawM5KoAUPKEoAvFLYxl4yKnIGdQ5Tbzky7VKvDA9VxDICYAXyFA
BALDAZC2sXEEg9B8WQ7AZczarD9BJFyviK8K9XXXyl1CZTEcHsTaUBMKcCf0WsomyZ98vy/u23TW
oRYimfmmNcF8AlJ/HwoSIyrEKWw2NMbJPI4CJH2GRO+QxSzKmkqw7yDI9Q1ATaos105tolUyMqTB
9Jygv6iik9WgaBqDskiHODhYH0nXNObrpJaow35vc6xPto1vNQ5pQ8ZTR/JnsbAVQdUi9MDMJ71K
gBqCPQBBY1WUIkQDIYyODuPZQOzXzVbuClY6iDexJqZOL+dg3AM4REp2KAOOJWmKWnmRx9G/1noo
bKPUEge0hiIJdgeYByF2Ap7cn2U/+y1Fl9ywQ1+9iIZWTME56nCes7tAle8jsw0zAklSdIKrSg2Z
vUkad/LYzui6DesKl05lhUvDiQ9RLs+3hZhi43DheIX5qZheSmCzQo2pnZLURodu6tMCYkylnUD5
5hHiQL3MCtlsZTZgx0O6wZoGtGCkJk510GZX7scob7w2Ac8FAfllNrla3E89qVUV5ZcxbeUacg3g
ljKaCdCtQuktzTG7speIgI6IFo3pXG/MCHPRzospY7EcWylVKnAtVIEWPvtlUETASAZhSrNU0sMt
evcExP6xEr6Kcxv8AJtmfCVBCt7cVbUOtr6SdyKoClcKRHXDsodsBiQNEGDQsgtKNu8SNEXnNhyk
eg8OWR/GsguCB78K0GQ/yD364AYj5IpNgI9TQaj8Q5hkSXEM2kQeoEKsib1rToCaOXNdFFffr7FP
mU1UijjGBNaDA3rERaQRRn6cRl3bnIbYTKlWlpD7lutTIwY1QYQEfb90eGxGxVqJcD6F40g1o3kM
pWqULTg580frN8VxMMfzVJ/KJFVo0YG+uAhkUB76auW2/Wo32RfPyVvTeRpXRMvaEq7UxLk0mqqP
66X+rktRdet8xQSsN9tBFN3F2oKwo6z85gMt3DWeEa3xqDCi6LkYXlkPJHOW++YU8o5nTspupzpI
8L+fxE8xPMoCBkefAqKEDMgyjmvmDNtTzPqTVBmnsQsfUlG19oNayyur5YsLIfThfCgAR2Pd8Nff
HdX8FpQ3gdx1pwJ0SgyHFvRgoiTgJFWdOd8/0+cFgnQoYFdYIkjxI/X38VKDBKAC4sfxlIPkl8Im
zDZaJ82dMaUGHTna/fvrfS4hItX7/oKL81qsFMApdeN4mtVRsi30BFJrQqu9ksggt4A3dCVgVG81
DW65DKHkhZx5sRLMfjG+Gjg+cCADhMICp9HHh1YhKNbUpjWeLCV/LSwtOeTTLCEKEM2V0/1n5CUe
V8b5HjEz1gwyCx8vpddxUmm1MJ5GWSpcIdP7XQ2ZKrtWh2kHOVKTVsEQn/PCrzcBbpoCj9YxodLW
7uSrZ34jtEauCceQ5Y2MUww62qodTlGg1mQcKs3W27BgCTR+2cocf3UtjiKEqCyK4vISGgmqFwB2
0no8NZriJmnwczDN6L6qKmL6vqt0IUuUwJ3GygP4YQcs9XWLZUhKQxEORj2J6BbWV46rX9wSJgD4
RhQSkf9YniuiTonMueNTro+pC7LG4SIeAGysZeSUfrud4ERVOBdDEB75vcXysqq0n9Qgm0611gKQ
lsTmVTwYIGtUQBD1/VB/rk0jZ6SjhggRCjSeAd6yWF+APglhoEqnAcBdnP9EIxcdFbFXTnrLQi9f
NMSlQKFtiZA34yyCN6IgCfuoGcFJG2PIZDIbWnFZwXEOZOp8aEsgno45byk6Glo/U2wA//THGY2g
F2kE50vrcXgd5yJ5gtfpIBw4CLOH/l64ZmMEHO0w+9BHXNlJX00g7o6fDt8oPvnr72yiOha9Ekz6
dNKUQkFjCNSmQmS0zqgrVCvHry8vZXK6B+wVJDAXe1bou16YEmE6WVM/sZyz7IUZlJ6CKZzWtgpP
tX44nmD+AKYDyzJypdwIf3wssLsV8qzjWlobGbRooYSjCjo4xnNQiCtCeEAvjMASdM5vMB/7QbaK
lYHlV1jcAcTLYaGwhMD4snQ2KG5qI4Lv6dSkQPqD20tEjBaAW1SY8Vews9+nYpETxJnZmkP9wvlw
b41KOLr60Cu2cD4ocM1a2KXzScO5BiqdKP/V+lDhdAS1r2mUfvu+RI0VHc1oQAfcd8kjB7XdujeM
STxZaOhBU1p1o2RK640DWs2/35ZfmH0UN3lXE6IvHD+VRUDSQUl2LtNUO81AU9z4Fmr6sQV5UlpV
aOIiPUhzvUIADgFa0inoWqzZGmUWlAkwPVVj3H5/O58POBwIj+wv5hd5wWU7o1oFPcg6jf6UFHmC
5uHaotYg/2asBnjCgRbk+k48dbNcyrlsRVUlV9qpVsPEGfoazyyrsSe10DVM+lZaSUh88VQmkiMa
j8dADrhECyAVD4qNoFZPIkh7yJAjCVYXVvubAySetQPEy4Ib59Xqjxu0K5saufJGP+W1lm8T9L9s
ukAJXZwjxs3Ui+JvRTfBHvA8NnDwfKaWfNZ+U6XzpE76CUUViWaIa+1OHGLaB6m1aSto732/Nj5v
f/T7AN6EOg0Y0vH14/NlOTooeyk0TpI1oiEUXedogWkFL6iQcJPmuqFzbhruLITP31/4bX4+Gh64
4zd8IuhdVRjBj1fWwxY0ITVGFqpUw6uqIqgOhBT6X51wgyFuziWK5CxqTADtxRR9OCUkQVHhVW2Q
IExHKdRSasXKY4MIEUR+YX4ywR3s+K2hksjQ8s3K/X5eb/A+OETBYr110S48UJNAVmvsFONUpUJu
6+gQokbXxPd+AVo2cQA7pOUPEcNxa9oXTV7idBxEttSWAmsMvSQhuuxpMgCl8/2Nfb4vACgAaOCZ
CxR3lkgKv8dwaMEYnH0Z+HfE0jKNQUi55iY+eyq0mMMigWQF14C+ysfpAj4LCsCoY58FZCZPVlUJ
OImPHfATUtkOD8XoqyejQvqAzqirmE4cgDaIRpEkFaD2qweo3yZGcZHC3aH5CprXj5B/6uStCYGi
TR4HlhvGMbBkpl9HExnLCILBU9BUM5s0qz1NlQYlLz3HQZuIWlxDi1XTsltQes87Xc/rDLx7oYUG
CGDPCS87zrYRxskmtqw+uzegjgAqi66CCG9q6KmNpE3xw+rQq9/XYXKGe86ejSBS2w0Yp/Kbqlat
2M7LSD77s2E4ONFkD2JVhDUoOfwxYzoe5gVQA3EmsELzvawkkMpq2glcEspQQ0u27GrfHqRK8oD4
iJ+jUopFeDb0LFMzU+sKFHV6uWu6On6tEJOCTVwO5h9VIesXcdVlCSvmRDlmMogFXcOA3gz4t8c+
IF3Pm9JqvwxTNx3ynqZhqmNdVUi0Ajc1trYMae+9EPghkFqlCo3dJtYTaWU9vCHr329frgTJI1wF
ETUWxrK6Kxl1FOo4Kp7yUq5C1kxCmdhyiH1nJVWSU0BFkWjQ0LI8761SCNF9l1VgWAlUq70z8bM+
G8GeOqH03EkKmxUz5dmrQY3segZ1AhHVRkenJSA94P3K53zvG+lgEBDdQrA4VbWnCji6PdICEJ8X
g6i5N8sekHygQMuBgFK0f1S7Wf1hiWW0rwoRiQEFtg6y5Dmg+jSrebwbB8l4aypTCyxOnO0gtaOB
/SLOZYIBL2VWw/oIbqGX84iTWZrHiI2QqyXSmEVrQg48rHw/oMCX8ooD9hdgaEhJKh83GKhIu8pI
2+gctyDTt/RBZkpmtHeNKoAER+nbbW0Iil1UKCDOYOBbiXo/OwJc/i0TipohqsSLYCyaoa+j+pA1
yhPlLhtDdACFiU6NIdKR1ja6S5SioBzcgxH2e/vFf/GH5wY1LcJOwPNxKgSP9OK59QiKOx0QGWcU
yurDWBg9q0MdZMZINDqaHwcHHKOEFaP5abA1nHUQD8GWAe6BHMDHwRZSGDoYKPmc1WFwrZsY3Qia
aXZQpyK0vhPfwWKKSZ6UxTPanasVL/8WAC4eGkATvnngA0UcFT9ev61lacAdqOc51IHsGztTE+xY
1oaL0ZykoxSHSJ/7BUqrRFeDDtj2XrtXGtVs0Hxb9dAAqItm1+OUOTh9nqvH2hrAfZVnsziwEgEn
uDkhA4E8reXnzhAHDSDKIDci4CfssC1HXY2ZWqiWl+CEiPB+hmAAk6S8BKEbigzQhYZ2O9J3UQWG
x8BoEQh8P+2fgn8MPTwK/oDQGViGFqcsvY3roUa4eLaQ+AbyzcqQb2pmp6yH3IaMScS+v96n9c1T
km+JSdSrAYBZjHgggD4dol7KudFrJHyApOaKCEN7XYnFdVKL8n1VDNo9pByblR6QTw6aXxkcjbzw
j0BnWc1LjaA2FOicn7W5m5jcQBg99YfX7x/v85EDVwGkErTGGEtUMhbjmVnZOMhlpZyjKSi2MHfD
raAM6LoOasB259SkRaopewlz+1ObkjuzVSMPvN5rpHifTs/8PnDqRkoCISUK3h9XdlqqXRwFnXLu
Z1m6y9U+cqwSRdOwFYLb75/5q4F9f6lF7IoIOVNVWMtzZiLZO5ZCRhFnriFHP5sK5DtwokF2FIzD
gOl8fKDIkESwU3X6OZwUyUnEKPMAxVegLzrlm64spW0gK9AJE7v5MCWStGIeP2dMARBD7QB4DjQh
YDwXgVekDgiedF89l+po2rGZuVEYp0Rtqx1Awfd9Lh6bufcKtb7ojWjt6nwMPxoqIKFwAEJuAg4f
xfCPT98PhiC2eaid53mcD10iKSfQEIeHPmlnBgaPYZekZX5MFDH7CaX5m7yIOPNvHa+F39wNLG4E
pwXec4dpQBFl4SYaqzNmA01iZ7HGcYxIxgBkAPhs2osar13qGSRuSZWPpUJN0AK+DkG3aWFj0ZU7
NBOd2zKSIJRtxY/fL8JPG0/lCV40ysGXyMDxLeenSQJA2gG1O8ndFLijqO3NYFI2hlooBXR/smkL
7uPmUkuARariTEBaJ8kfmkCJVrbDJ7p3foiCV0N/JgCun2l+xKDNpaGskqtATWrZG2cgbkgbBuBw
jHqzkQmMU/LSJ3J6DYWeBum6OWmv5LZTNoi508dIilVAkZEhRq4wtoKQgm8XqQsJQjdr5oqv2vfT
iXuFpgdwBOhuB1ppeZxIZ61oshj32o0aKCsTM21p31eSmyli56pyWHihVGSuHNfJ1cSpKQG96Jk0
JAlF0nONRkVaLi/IpqDmAuAJ78qAsV4EBCDSjQDIEuQrAbod4ETfICNtS/pPiE6ApVx3OIFLoT9k
UnzUZoxc0W/UMVkJqpc+CjeBNgSom4IRB/0Wbwwd75KccOeCYKHGdDUAtEDHAsKMPcLCbdaIFdpx
av0qMceRyIm0Uif8hFFC+IWE51trGfwH9vrHbd52reYbemZczfJllB4a6aJAPdZUOgYWSsb1y1QQ
78bxWW8tCKbdTej1UtSSBtohM7yqNm01l4gl/4jz2BWz2n7bZL9JGf4/Jvt+Ub7kV2398tIeHso/
gfY7Zz3613/7P0/j/w5eCvbQPvzlJW+jduLa9X/7hRZPRfOXf9m9vKRRHvyvrzTg+S/4VQPe0v8K
iAuyOBaAfwjlefV1eGnav/2CV0zA3HAiRhYfvQiY3X/XgJekv6ImjZ8BRAMgVN7lCwajNvzbL4Ik
/xUVL/wAmKBQOkJa6pd/v9HLX7dys/j+L3mXXQJJ0DZ/++VNHO7djgeYW4ZSDKdIB/gUYM3FDgN5
fpyOOPi4ep8Rrd/FwSaqdyAJyzKvrZkOznxQ7OTIOatQCxM3Y7vRlR3YrciUK+ib2OZwOCkoCQkY
n8oIfLMbcaCKvq1NCFXYOvJCKm1KVjVXfewqgiv4mzqxc4Nq1T6TOXqKhbpjxNs695Rh7+veENp+
R7WU6a2bjbsSrPyF44PoabrOaoBVDuHOuG2us2dwnr+OD4B/qMcpAzz8flK9zF9rHNA/2sRPI7QI
4UA8AxWGUJVdU7Cbn9OL8aP4Wf2Udar9EF/6kBiPUsmMx+Jn8bN7yUOSJGR+HIGPu0Ijg+9008sU
AdiBbUuKDr1SmyHedfGTngBrXbnxfGgUOsXOVADbAVojUIrep8IrYhYIDoRkjC+HtfrGG93bN5Nu
LqJBIy0bxQ8w6YNxV9YnM92I5k4TbkoZHazkOL8KJ/Ou22fX821yr9hCSpJ7kEtVPYW6gFVRsDWi
DbI8Dz6ZwPxUoyuYKPjBd5vq72v1/dpcvc1FlPPfdJvqygJZFq7/BAtkzSosey7+51mFL+Yc1Djw
yLx8jSiTp0/exQSZBC4cPdMVN8ork6A7L4UQAxLJvs6SqV0jSli72sJI/yevtgw7uMUD8yV4jZAM
QBP9UlC0VuciwAlRdTuquxOFciaNWcyw6allw8TTGR8ajRh6vFnAtJWcAALNzyb3/Q0sI64sTebS
B42oq7qDDbI+qN2g/xOynikYkIh2N9F2Dxxgi8bEa/NhfPYhf3KDqBq88/hTaAF4I8m2vEJTS4X+
vdlFd5nyGG2zkUJemNdSb7KX4NSilKPTACqwN8JRMUi7i25E9PUZKBwQhOSbVPz7N2pJRoNAM2iI
AfpBpxox7KQgyCUnjR23pPWpfh3s29cwY8KNcIjPAyS7kWLfBpfB/fxQjqB/oflxYP05UKmf0r1P
un19q6e0TMneqIl+J902z72bXEw/hl3AsnNF0OkXndHHjlKKqJFrxRlxdqnonNICMqUxHUJnvkct
L2SgDY1eQ7z6Wj7lT+VTHZMh4P8rJdGPz+JRgdvl4he4YaqUN0hOAwWZJi7gsTV4fyCOAdmGn/Iu
Yo2Jsh3hWaar1vXR6YpC+w5A4HQl1bQ+zQv7/s9p/jNO85o1WepV/6OtySKR/asx48SRYE+Ukevj
tvWdpa76UTLDKVXdUg5eBlkFi0IVkdZooCUFhi8qKOragXHtkgvn8I+45DLf8etjorEP2SDgE1ET
//iYiSYnFYBzqgtkOh1ZQ69/ADR4pN3KYXj1Qotw+HdfSP7K6UFkBocSFLWgK7IYxUguQtlsKugr
+FC6V8xiILkBZS+gFzZyNI5OU47BxrDQH6SA0dERUBsitZ5opK4n0+ZMklBOmDJvUsJyG0J0g6oA
XYN0MqwcfYLlrY9VicqobsIkx36SMz+5HmU1BUdZu9bDvcSEvU3Q+8dZTFDeJHpUR7HqWgrNaDgQ
caQzTk0zqUBBZNK0p0HO0ojBmfXgZyPi3QhNreoSjsPvCZI/xnjIH9KMGACf0jWn++U2fX9/i3kN
slSEwgDub0Jk74Fgr/T8lEDmLL6qL8w7fWNu5LsSZwPzYnjsD6NbH6KV+svalC95mf7kU64t/Nt/
9ZTzFbc4BSK2+38bbImILMIsF2UBYV71UIHdBN1LD01HAG5bcfRrS2uZJP4jltbasy7KBb/7WZf0
2W/bnNPvy0Cz8f8WVqvpwzSeQdrp3t2J9OIiIC25v7+5ulrJSrxNznLy3l9nYU4CMwfFHr/OtA3O
rQcMGxG3vhtsWu+x9GoP7XG2ThEgew0ZiSu4CgU9EEFsty+POXl42DJbcO2tjn9E3fJYkh8q0UlO
jtCJItZqUL+Ugf80MEv7Uo9mVKG/2S2QzD7D/vlokzpZTngphXZCq4KKXj3THHQ5p3JbXdQihQSm
gY6nG8P7PrGwdi9vxZ13MQGIIP6we1lbMG/+9t29/N4F86Xffrdglkz1WhggFZlhwfQOaLn0bfPT
g5MpXNVCP729ykq2OsaLytAQV42IopDqtmx8ykZmXaTX4BvQgJ8IWRgx+DuU0VuDxBslopZynfRI
HtKKocMsxXFprbK9tmPeJuLdQP+375jVGVtk//+zM7akEF3u0CUSt9E7q08irJA8o4Ur4lhM/Y2q
MulVoWECrU4mrJFtrK6Shbn8w1fJ6iAs7Oo/YhC+SiACzQpiN96HZn1qR1HiRJoHgMJcxn4W5Gfp
DO7hJ1h+2Z0TM/IS2KRhDTMv7umpsRWyubo6opxKJrbZTfRuwzY3Mdl8byKBDP4iOnh3U0sd+bRr
TXAu46ZEF/AuBkdD9ZNGRie81t1uIj0Le3zXbItds8VGvtMPQHydileI1FG9pMJmwtZvHYXcCs5z
tVHuNdZRa+PTagMtQNu88XE4Ofn26Rat65e6DU0lomw8tAFSk+keEml03JgscltiUHzaLXEvUfZz
xl3ovIDpxp5pw0r7pd6pELa7vkRqSrARO78UB5+ply15EajrJa5h9xhAnVD7viUJfn1CzWeTvaTw
djatyRa8gE74CFf9GLiNA+lUvBk8sfTpUjuQbH9pMsPWbM+ChzJoifvQWUrsxmmJ6PXUwD+reAe6
/2nk+vv8R4RL6kw7G0eeLpNc0fsRv7bbzvkBjbUtnucpoU86298P7MfRJD+Q3qI/Ls8ZdaGiuc9J
4YGAFM7Y/YGXQApPtO3WNgnermxTnnsTHQjvku3x6nQCwpIAkEV0e9fY/OMONNhk9zxegLff6WjN
Grtlu44+38ow/RkBazWL6bOGnwNLtl2zfJ+R3rnbdeSQesDsMjgINtC7wy72albZyA5dhPtdvue/
rGS1E3rDtr+rICpAyoIMdNrG+9jrAMKkqPyQbhtTiGFdykgfxvtpq1zwy/I79KmPz1uI5OIjIc/H
e831L0zysHntyO2teAJOdyQiIdUeJIsY49JumHhn3ydea+uktwvvvmEdG9i8HRzjgGEW6Ei8gLgT
mcgmp5sBz7eyExZ4ll/N4v/fnUvG3bIDGAwNeaqrkcZO8aR4gIPjFW5ELg4jm518P9js0nDRmLy9
bzxb2uIWncmxKVuJ+tYsxbKH67/EUqyNz8LR121Vtei75+PDF5V/MC4G+wBqTFLRnxKbmUUyun2Y
9tRWXOyBnIhOcLnfbq9OK8OzbrQWYf4/jdY/jdb/TKO1iB3/yE25Zh8WCdg/0n6CwPCLqAZlLSgy
cVbNT3hqQW39OQR5DHxTzWomutw/Nnbv9E5nd/bszPia3Y7O6KD2RPlr07aCl2zf3scrUvw1INec
4iH3JEdyzO3MZCoxzZHtkGZ2Ykd2zAS73xjnftNvBKozBDTMwtcIEbWGNnwCPlOjdvLbjo1UJ/uO
2b2tbXv7IWAWM23uScEp4w22cDXBiwJi5Qz4V4jrMdRpcGZHxJAiqoE1PcYkJDcPCn0o8e/8iI+g
wX3JqHlZwDueE/fyrLIWgVFPzgXdyx1J9taxelLcme7haXOyv9z/uNeRFAjJJkX4cFsQi8xvXhtu
+nl3qyFWQD7DIIgAJ6qRU0ee+di88hu6eoX7xusDXudBxfPzM6qhWxrbiRM4qZsheFXJ5HROafNh
QVvCTcUmR3cyVro8KEDPDkvd7/025nNlrhehfGSOYR7UBTL/mL0Oo9dRE5985hW4cj6Tu57xCief
RnU72KWXe6ZbeiObbMURUXqUkUQpEYVHNoStnMAOnRjf5civZzYapjHhCjOcENPP/61yIZaJZEbs
RHZDU7yOdzsFjex5k7kJXh03yQFnXuj6iBdZgZBGdGaEoKCy2U93kNLF/+qF5Nb24DTebE8Mkb5v
y0R2Rht4bETTJWIwPAw+JNxVZPt4DB2fk43ojRmIuCu7o9muspUL3ZUcEYmg1OudkkHXBBG4hmVv
YmYKp6XypqQ0B57GDjekuha9+aicin3lyfvWpaEdMHSM0JjMuB1pm28iQhCe25WbO5ntDF57bI+i
I7J8i990ODH0CdFwC8U1CgEELGEeekKhhqYIJBEY0ui2x/epXbARv7FHNRnSUBS6EKy1WwzFDnkn
BKCyW9imrePTwAMhaOebB4mBjbG39pGzsWhP9OvponNI5AUeBbePG64tn1VTsUhY/dNU/GlNBfp5
vjcVy8Ou36lCgqZvnhxrYCgaW3d7GPzR8U/j3x2Dj70kw0bwV7Q7ECbAPkhMtCfsQN8V6QSURM5i
J3MF+tTjwIpFa3sR+F3uGhwHOjbbGYuwng1swpSm7pblh/YwePrdiPWsEh952Hk7XQB2wLArAjt3
0IDFzxfYvRNF8R+/Ur0QyVG+C88tTbeW17qti83nKC7QV154LDwU9an5tnNg7ezvTSooGVbGaVHR
qPsY3ZxDrboKUgJ8R3cUJ/nDQLl77GztaXZ6VsItzo52l3ozrJIKC6kwbif5h06hKUw7N2XA8cJi
qnbKGjd2QoxbgL+DBGcT2D5DGxq+BnbhBtvITp3GrVzpkdveBJY1h32NWeGGV/znMqBT+HujUwTn
C0gdqw74Odhe6ZH/BmkTOxV+PmSYGzujPhMw4P0uc/m7fn1n88LfUeAjdPifwTZ1oq20qVx8xRUj
u6KNm+G+I8xL6kD6HH8muLPEzuzSwT3hGXN4AYgJ4A641fdZiOfIXHweMpc/D89cBNuYzZuC34/D
v+I+8SQF3sWv/PZ5wf0E/zkY22O/yWByudk1EEAYSChE9DLxMsQMe4jYIX5IiXXSto2XnuOzeld4
MN/wre2xuZa2AxsdUNC53VuQM+Jkz4MZtNMxiXVujllQaUgTeLnOhseA/QZJj1u82eiCtcfZhnWn
3LvImK9gw9fjiDkQsUt8u6QtranIwAl21qiEgkLCQlu4jJzECe3QZiBCRnAiMAHunbuuCg6hdnx7
2qRuAJc2ORPL8FrrIJPAAwoV99o73FWHLs9TgIkFTgBNn+eJSXRvOuWrhsDCp+EB1HBsItolarvb
gF0VQP24UIKkuWueYzdicPM+/JpPEZRM2Fs2WD+ohpFEScZCFqig4DVxNWq5ldfsm73hXh0quMoa
buwwwIfKuPGaJuxOcjQ8dIMBauwSy57vLzDnAfyUOAoNAITabXaWN5Bb/oQmBga3jNtnm26Dei5c
bocNgrtltd2xAqmt0jZO6HnEtS2bwPX1hBjIGsz0ZuPDzyMu2yAV7jWesm32kivfqU/6U8OmpwAr
s2HJ3tz3G+//svdd25EjSZa/0j+AOtDicd0RQGhJ/YJDCa01vn6uR1ZvBkF24NR2zVT1Th5mUgSD
cGVu2uzCrk7pwAxtIlKoXzFZwZVjbgbrwWpm3AZHC83TtZGltueWnR3N6Acam9GPj4ge3hBOp6fb
7XNAbm9b8gatz8GB0Xoe3Kpbc8W0PYEM5MhcLCW5YaPk+CbFWAbUQ/TCxIBvb3fGvDDhBjEZmeWz
dm7sXZywjp3KoU/3IC12pIqp4+2FBX+T3c7TVYqDYbyQ7ZaDo8lBBz1BOS0BdZhrJF7Bvdda0tKb
L3GSTB1HkypQHSMmRMtBQg4NKJRlkAOArsFch1kOPZNqdrrQbAEbJy3VBw6uocTGsuhWNBXaY2PW
1Jsz9x6ZGfZMmsU7d/eRzkIoEQ5oP8EH8tqwBMaoJbxq4Ag1Ew2n8RhuwmWhnNNfxoG8C4tk7NKR
M0BvNl2JOMnZW5fPxLNNwi4s01DZpUAE5WyfdA/M9mAXOt1C+FjuHLC81mAWN4olmDIV1gIYbL11
Vxp+rhb8TPKJO5cpu7sq3TA1VVln1otA6ltwMTPZnTVVcDXGx6CxWokVLms7B7+D9nrob2u7OKEX
6qa0BQJuh/eBE9rCCqiac8aZA3DgFLKK8TpovvBthixLEB8wMww0NNx1B/Eknvx1/ShslU24dhfK
trlP7Y5w+Ctjxlyk8KzuDdgGjBcyPiwQzI1xWUiG0A5xb1Xwwh/P5vCTu5ZJAYtJhg4Lspm7lo5L
xk6JORihW6+EWUe9u9bCu+DObfA37b6h6qJbgTPb0cmdsTlWczhsTTjuqhk02OTWNSPo2PBL37f3
hV2bOfROH/wtxPNBBTOAqIG9BLjEPYT2AGp6LiiFWl2APHFOOEHPLl8iGDWZKR5gx+H+MxMosIUF
vKGgQrhLmXaLr43FTrqAq5WJTsaamXedfQc3I0R+jkSeAs5YWKcgROgMtr/r4ePk8MTERh0qnnL+
mKG9KHgTc6uCd2EzPFC1AP94DbWaB4c17BbmVvaxRS6kpa2Zk1Y7szEXujt+ZYokxWeYGxbTxGu4
WDvsGvvzbjbAVjBgc0iEXWF2XQ0wbANmqosdibDn6CG4j+/B5hYOjWHO4KxACTFYGzN4YXgiY5QF
MCo8n5k79YInFBwc10k7i6Lzzsw5PFJ7bFfcwsNlPn9Y0bKxK2oski2PZMnkrlkqGxwXc7oT75k7
QJDPnJOK4ABIaeuY+gL/z6SoI131h0DtSHYfYgrMiFC2uinhPxOu4a2z4I4QzKv4tpl3KyaYGcGx
J6A3E57IlAooJVZi+nNmDA64RC+wvMtFifIHn0AO4YOdRgCmLVpr0dJmr4yQfSgFre3BBITSgS2I
16jS22X23LcSSqP3Go5qHadbIxCS4/wM0wcpVzbwsHJC30DH2CC22/LRsxlVMws5v2e7DakIYwe0
fsPEEHfD3ste1Wk5Z98ri8AWj0xyMmvQs2FGwRrEuynIbkIhnLSxx2Xiv2zsXzb2z+IjYcqcGLnr
USyJ9g0tvHEBlF8mOEooec+MTYqbqaTMaeOFzeYiAeCX8fLLePllvPwyXn4ZL+eq128K9JgH9Jrp
MorsCFwcuwZj30g1gE96YWvQiSeKAKfGGCUI/T+NMW2EjUIFv4ywX0bYLyMMetcvI+yvN8ImtehR
oOrf0qK1CX48LtHg+TyMjQ6RkpbK57hHtmCB82Qt7VhglWWOIf5I4KxAdFc5xxAz2KYa/MaDKc9E
xDEU+JoG+GGYf/uH1wh5err5+s78siF9Tw3Cv90PS7i3US85U+wWbgPgNtAOSY+p6SL9jTlkmM/j
h591xezjqbyvyZWOYh3/uSudDH+dI+kXltH/0vAXGkV+p/CgPR1rHITeeOMU8rZo0KemqRjxw1sH
fx3zud3dvd319AVOVTQTJ3d4ITPhTV8hTbDFZ4m51pm/D36oxWC+HAeyy/HWksKpfsORHVIJlsku
2ZW2vq/uxb20lTbdQb7JZhkc2jkyRzSEq0q4lsh+v39Fjymyh1czInu4ooblsOQXyEldDnZuKnD1
11YK76hnCTRd9EhmzU2WEtLBuPYsgr9uyLB8jIh2+Pg4eeSEMADmyplvvnn4QAxAwhpCBPYAdULv
WNomZ63uVnB8r2vi0Le3gCL3A5E/eP/vCvMOoQ34BRW2YKRwIiukZl/Zb9jqD3fYi/Me4clASji/
gyUVHN6uRya/96JfnMzIto/80Aj1sJaRq8w+Vgj50Kd21pkpedCIdYNCnHsA6JJjR27Otew2kpfJ
bE2Q/7JGBs0tamRmgDoxAYxDWNiuQXDFShC8CmY+AhNYSwCf690bUm368659IPclmH1MQSOd00m/
KNUXKxkp1R0AppVORDxAfcoenHekWdvtUjv5z+oBzawO3R7ARQnpPOAvE5Q+8gZBS25uINpGP6E4
UAYqRcCqabqX9FVFkM/kkIsNMD0HFV4UhYPiQZ01LWker5+AxNI8r817pKgDCQxdZh3cDTQB9hGn
fWch0Ji+CogZmS7xN4BFuo2t2IpmaJ1+Ck/eBqC6iNz5iAgxnzbLD74+p3OB3bU5jdR6QNnIUpix
2AoiVDJFJAqhEMmq1jryuFg8DwkxpJyfc01ohTJ+YZYiE0i4b60lcpdQMYXIJqKA5Tkog3bWNMBU
kRODGFGLEGa0QcwIWlNiK48oUZ3IPEYvoIk9Zb+/4MsBOidrPof5s2iBjvmyIC3iBhuW8tMjZMui
Ayw+lCBxqZ25R5a+1CAS59wh9oN8tGrHstHK2whfWXibBZkdhJ9ZOJ2lM7HwN0uyZ/Tu0xjRd7vI
Zq5sSgf3pjBWuWzm6IYOx3M/D5B+XSKCWZr+uoOX7lndDbM5S/nRaQZxj8AvTlFH4LRE3K+xzuE0
OKHZjKNFd05LMswQ+WvyjuUrNDNpyUNFSBAo/sjsdvX25sw+Pm7X77F93CchSRKC+wce5Zv45OEO
nj4Ms0SGGvOOM583k/vsM7DnEZ9D4+lFPWc/sygQ85UjvAjnenGOJyNk+2+Slzhqo1PLie/0Ekg+
Jvw5BwH1unO2ve2tNM8Ji575xKM+WAkY73IJjnHKaE8yesuT29i8vT2lZmydVwieeHh7S1B7x7jo
9XvwvYb4k6ecCzQv6IjvEr+Rakw0P0Y7GXiKJjLN7MZOWRaYXeCQhrV4PzHolLQ81/5cjPpLWv5P
SctJehil7P8p9DDFjMWRs/+vuy1TbPecGXhBuL/Y7t+L7Y40pL+ZVJ9SlM6NIi6o639CUZpSOsWR
ovR3UTqn1P5xu/u/r9qvMW/CF1UVnbBZRzEFhQkj7qikuYumI1D19MNTg8ydXdrNF7vkVG6EOZK8
zXdkUswi8h5uXGhyyD0w61uk0VN/CfViHi+R20OQ7APz7rWjil0ilww9q2zVGjYpPDEBQaJeswnP
eRUJZVUG3q0BzdsPqXfIbGAJBYciJ4cIlh6KNSdU2cnljeyz/7Dlqd8GstFPXBAAvgDIL1aKcHGn
9biMfXRrRbFsT5ObGiky8r1mPjDVnOXCdiaUcVrcwPyAARLOw5V6zhXNab1heaCBxcpEAOWpAjKF
AM0zYnl7rHjADHZIsrLijQGTn6Uc1YiQs4RLpPJQCWeKDts24ExJKpBWtRXBMurZdUVucnEjbeE/
anHSt5nfFyc3unc9H7qJiC66NtwEClkd7uDXuHuAHY3cOx5eENvey/C4NPTsndzb+0OGchmBwh6Z
MCeY2PrCAS5mMroiuYNORpGCmeysxfJ0/QwnlzmSmf+Ny1TYjl5b58hRAKQ4X60LuGryGcslDbcD
nDSWD+71wpwvL4utSJ4f17aL+lF/udjCZYPuNPjN7gXJjnhbSuFDY26FfvYk2eVCtuK9uFbn6kqf
xycXTd/n13ePzejajEfScXAMLdU7zBi9ba0VHHrXH3+GObz2/JGZXwFZLRU1cI8CCMcoBuppePfC
ismEtUx5fE2QganMWYYmy0SPTGFuCSuWNs4seM/yzGOJ9tgfBary4bFo1xIVwBwcItHoOMwKguQ0
0rQz53h94hP7Yozt307lOW/AvsSHR5SOHaYM7O+lxs8rMW5zn+WdV0k5BlhVqCIGYIKJblk0hW8P
LlSO3DDKGGB7v8Cvai2IjUq2BC8o1gvAO8g7/r3v0evmtiCPQHoiBcEsUdDGPIQerPBlQY6QhShw
OsGP9wG8KKTlfUycrsR24crpjhG1uGzgAt7DIsBVekz+wSAPORzAzFv8tGGvNCZwh8DfWRHU+pEd
HmcXxLx+WFP3zhix8b//vRtjPPzRezdFviOGW//p5Dtiuv+Z5Dti1/9d5DshHccIfH9IOk4x4LMn
60J9+9swYPH7XUEgSgOyC8MjAe+5mHgSckKpqK1sv3goTyrtFI174Gy8B6+jJ6got+B3JmopWJBq
onJB4BnD+MrYfg4+CpBGQyWmnNShvjam+TZARdGAWth+tjl39trFM2meINmepfMbKKbq0GwKeZ4n
BYVQL6vi5AJFOicA6CthzOSo6WIcHj01pHljOo9ISbe2W+DDU9H8CLAK4MCveIR/AxKjKic1JXri
8W2/6GxWahTAYe9b/BwIZcRFFQmCNMzRGszEeQj7J7aCWYwUa/wS1R8iFGjR5E3RfGZ6dI5fXGe2
6Ls5sTkji6DPfXShdHAypoZK6h7FNIzjr1KInh5qJfuRB+vfPPHnahpWW4NqY7yikYd/RrFYFXaH
2nLJYjIiJaw24MnAX+Z4mWlNrBKH1SOypz3lBL/78eHt2XvQPxhG4Q1KwJDEz9L8MwQzEDKciQgO
6gTVhrRDeReLsqPlFvsZ6f6oSEJZuIaKgeZcYAHcKvxmlhDD/pG9LywFCKgO/Wiub9m/kE8/yWkk
n2JXiOs0BDnxsJJy8uKSRU6PNwA6YaphSRLTYi8wGolnyeLp6b437yWKznUZlJ7n5zd0sIEMD8jb
4WPpg+oz6oEYYnPqbCcJn2m4F7fufxPhf9s2Std/nuJIqOaFkzRZjFM8q/PMU8E+2KEx9S2wbhY3
qCFCLREKyM9Kv4/zvXl5Ab4wOXzc3aH1wPu7jt5PIexhZ8E0PNTTrpcfHx+oJTzN6QeHcCw73KVI
2H2mJ5To+SjRyVCHl9gocGPx2mB58mY9meB5k6sbSfT/rNVNM62RrP/FtCaZ1sg0/MuY1qSmMLIx
/1RN4VtF2xB4AYA2giidnRMX/NJxVD/qO8hCSCnAF+NKp2DwaHU3kOWzagGxdjnBo79tOatfDDla
ri9ylRqIGNLThLeO19GVQi8AwFK9yB7KTxuhseNAKMwwjGMrGdAjVRbQalQOCTCgHtoWjfbzOCkp
x2f7uBFfMi+nTdIXtqKFJTHahp+a8bcKw88ZyyNVLg7CUHFKME50ImlQh4uUHI9mC4n0G/gHKxT2
zjO0Abl9ZkkJy62L/vwTEvjs5f+i0F1MYaTQxYUGiGsZU4BhzVj00Z2xQjnWzi4irC0Mqxt0kSd0
gHZ1+oiQC3FdBxCZVnRtBiOtKe7qMvRyzGDDrOO3w4Y1RNxZ6OlXsa42t8uAHCaGnNr3sdrx5+/7
uZP5tVWP9Ikyq6uW47BqwcqhySEvLKfwfcHVkSOtILcH3BfWGAGdfBrSmlvU8THVMCaHBNkEvokE
iX6OI2HarwK3P7wcSFL6uLu+U9/zugvyGIn2Tm84TkwwzTtI6xemYUIrg9oJlwZTaR9Mu6HoR5SR
PWuy+CqjsRBr22hvC2aHsMLu+fyGaQJs6i3zx1AUot/dfZw+rs90kpDZmV8wnD+fkCePdCRJ/6Ij
nWKTDLXscqP+ejY5dVtHfD12Q6kNM9BgTDb79YSfd+Lh49zmP/bwM9DElVt+zo+4IMqgkxTeaSGS
cFtKXGABbUrQmISGm+C+ImtWBe/TaJsipapGyzH010C7r4xs0ZyBZTy9sYjD4+z6TZm60+PM37/u
TgsTSsS4ifyfoURMSKPz5l2c2J8gjSaJZMRj48FXNWAtg0h4ilZiLhJ5oS1BApSUtb5lMoEjT50J
m99WkETXwwESWs4WuYg2chlPqM2nE5rJ5JzG3PTvMKcRf/0zL9MfgsP8P3VZFc+R/5z8g9TF+3P9
j/TjH6fqufLLyn8t/wOgLxkL+NfQl9u0qLz3IvnH5rnAIp+/w75kT/iBfSnI6m+AR4bOoANQXQOq
+j+xLwVZ/g0vAbAG0JgAuFVAVL+DX4r8b4oCkGqeFwBxqQIx8/+CXwryb4IgikAmAz65rMq6/Eew
L0ccBc8H5DjAcgQBSG5AwRzJEgGAv2nnKN0+5ArJ5DnhSQtzIMEkvAbI4mSgXoGw2sVu7X+w+0tM
Q6bKXQgBjKmJKkO2FxVBUYUxv81KXUsk4AHvh6ZuLJ8HeqaXA2rz+ihjdGo2jCTrECi6JMgG/n+W
60IWRG0sCs2+ELxk7QXxfPCCzowGWTQDrmuIV4ruJmzDRZfoJzXKXHtiBl82V1R0gQEJCxLDYD5H
xS54Z6o3dT8MfbHX0wqgvFloWG2mKBZvNGhtWSrhMo55+GE9F3nHeSMuuBCAalJqRPNQKNBKWC36
Ve1J4UaoBHflNpn7IqmNN7FTY1WR50UGeSxKmsZAUAHl93mn+MGTA1WQk30gJZ6lJgFU6MTl7DaJ
lfkgDg2svaGUAVCQb30Oaff8kD0KnhfQWB7eKt/1XhOxkrYBX+TL2Im6jecExjwStdoC0LVkZ64e
WMA2zuYyX+9btW8fBAkYa7pi9DgGoaFhxSdPatCdJo5gFHjE0hjuvHTGweZFQx1ZlEncc30jydFe
MUJ5mSdCR7VB8dd865bUKCKe1nLRbmXgNs+8pOetxADwwvVJMAXyE72jySo62suAkhZFA4i2n7c3
LdUWQOpBuG+TSlxFkXIfuGIyk1q1tnptZwwuItVqMdW98esFUHSAwuM/MHdlhk/+edyKN8pGTWJ3
32q9RwdduI+8Gi2BAoUznaA05n7lnTRHQTTBDUuTKxqOXF/52JZFgZAB3scAucDnDF0e3cFEMNIk
UBNjB9Cq0tZcDrn0+aAd3cRvZ7qjRbbQn2Q32JVij3gFkFVLv3AsoRbh2gdUyiqUcs/Sm6g/hIU+
93zAbiccGsxVwkMVibRCDyRtMCbqrb8wKAWAlggniTKD/1b4kWANKzlrO040doVvaKdeaZtZ1efO
hN4psP3/RBd4ui5hf3RZEXhtrFqJXZq6qaYPOz+IF51bc3YngEiRa0TqUAksoSq6ZymTX/waDYYG
tSdxrWsTzHhs/vC8KmBoXWPnA4h4Jp4uzR8uLLykSQdxl0gOv3Vq9C6XIuehqQyUYjkZECdzCaje
ImCxVBLwzYui5Kpn1pmmg3DyMH1UlI1XGm1KhcFp6xkPKOhFoQfo3u81WTf3qpzJErl4GupCer9O
YWOVmE1f1xi8vKBDkPHaSDFzU1lVitDgd16srAvOdx9LCbQVAE8draOEvkE6YG0EG0CxpBvNlzWH
dF3jLLRG4SVL9kJgz/ee8KS0arlBGoaDXk1S724Shx+m5MHItsJcRUkRNF5B9RyA1MdtzkSjC+My
aaqdFMT5UVSUym5zR4NaGwoWx7lofNsk2irps+42TrOSOLGQwrnR6GC1edCUNJSTLCBZHFQ7TpNy
y0sSo/lxaf+QCvf/J6I5AwT812odTdPwW1UOf/VDleMERftNEgWgC6q6osjqT12OA4/7TZehq+mQ
ogj98D+VOU4H+jmPSkoJRy6qvMYO/p9Q5qLwm4FG3Lwhy6IgQUEU/4g6x0TJT5aiaJDdqgJtQ5Fw
y3RQ2+fLrCmdUquFIx1LToT/MnQLKnupZlcKcZAnCfImfdsRYRgmBO1nlnkeWNOwPUDMlaDvCCMu
EsNnqpRuIR8BQ5iaqeYhkK0NU5oKe8qn5UFThu4L7HcJsX7cos/LU5ImqOO64g8DJ204LX93BA61
RVy3DNs3Vw6SpSbwE2z686XFykZjjkRYWkZF1gU8fyg9h8Sei7aKZYxOcry717NiYrDPGuOPwWTg
2fMiSmshGkbbmHKxA8aLwbyk5U0DxZwA/g1700fF6inmW8+6oPD9j627VMVHMug8oALWCSVckgF8
P1aSm7qUCqfSxEPhhkfRkct14eSLJAwXLtfeFHLPLXwRrhh57tRbpRq8CQ1hVIZznoCmKIKgAZzU
gNhl23+pI0tZXxhVKh4wlLSuZXHrG2lm51yrzdu0RmBbLdEasUlFU/WS6hRajVjDwZolwb3vJwtu
UZVNtbm+LV/OHE3zZejuis7DKIIO83lSLqSkkEW+th/kGmWbZd8T5KWj32emDXO9y6do7OsuYEBF
1zUoGzrMovG5F41aqno+qPtEMVza6/6pELiVEGe5lQU9Gn5W4nATJV1HvJyjSouugW0LqJ+szxZi
oqCJf5ye3Fqb0g6+8BPMC70TJAPtYjQN6LGfN4IXu7CNjUHbpzxKGCNlAeyApzioc0h5XbA9lV/X
xRDM+0goJuLM3+6JIau8qkrgivq4rV4RuVpZNxhbc8t1rAUfBjT5W8HtLMy2u9eMeudV6Gs6KIU8
kyXZXRiIaKWaBBOq6fu10Tmi+cfpwtCQZAQ7STP0c1LEBbFyIvirm4s4pqwI97xu5LRy6/eQkx+T
UhcnqHC8+QxAUdclxutgomP7P29+6zuODOtJOepG/Wzk4qLIOKvh8puuE5+8obrtfLSST4ZJxXTM
zA2IN0mAGDNgEwIveHTqre9lqGIehKNsnHwtJaHumnIsEXfpom8paiPQrLeuiIKuxY5MAt83palS
6rPAuGT15zmIMqStALEK0vu8+NQtJHloReHYoLoWKin1pBdZtGp1qxQUtPChqVbnz1UOiLE0S6m3
cAYSyH+UPY2nMWJPUeH3kcthGu6HKlvFq1DPgTReNJTTlmpCnZoEaIP9rBamJizlqVjgSLsFjbGT
uNiFEQlUqRs7fI/hW/StE+auOG98c/ABArxrubl7KwvEK2gx3Eboz/mQRPsSxcLv14l+ZEd+ncSI
HOogTmDZ8cKxVmOq5I+NiEYHOnTV7jXhDxkIpDDgzu/lKdNkLA3Pq5eYewwWvCprI9Hb8IXv9n4k
HmUginhU5hlYcO1StbOb4ei46HwtzSEaSNhugrIjRfs0pNtEXvat1UY3GuBcZWTSSSevNuNs6cuL
OKSuuhHF+fUtOutVX6gV90WC5IYYk8dkonB1kYaScAwLq0PyWEN2amfqHU3RQBYBQIA9AHsinCUn
KPH5a/NRLpQErcI76GWRlSV2Xm9zgYgGSdBnweQt5a5MzdqjtUZkgRr1XBwmSHtk+P04VlngwWSg
LerGWJnKPN2JOakRjyEK+cN5/1yIa7chXPKooSN9TH2XaHNfxuRneTBDG4XBPQztbQf4ksSEi2eC
252D++M9vJzP6LQ7IfWSlKsxH6C9xLR3qbbVm42LRjm+pWqzDs7/cFO6C6k0vc6K89tAmgs9GovU
O/cpBiOKDjG/Uvg57xMODXb4e78lRToT86UG/LtCRim/nfm2Cv/BQ6gfImeuFoQ/AtTxOjmwC3Ft
JSPeZfBVVXMVdtYfnipjbmhWhBwC/bnu7yRpf32sLxqcIYNBqhCTsC/grRi7WGTOUwwjkYWjUQGc
ULJi9NN35sbGeNKAIHt9sFGoDDQzGmy0shaoQZqngc5r5ERK+EeqYuarCGZrMy1dKjExkmXo2XK4
ahoqOZSD/tQNRx/5JkDBC3ZNvUWDCT4D/E6OFscpUQ78egiBvUpKNIiJSI0kzJN/AhBqjiyAB9lC
UVeobgLPB9AeR6T2ppTmQ7Pxglkgm3G/llwTf+y/qqnpcUcxWV5f8hc15MeSDYW5smDyjWU+tE2Z
k5NeOPa2gXzVnMZoNP4qPbQqLUXL8W34xxvN9L11HtIin7il53jrJ1piOw4hjC+QBlCQP8tBro1k
I8iw44ZrB+jEjk7Qg8k4sJKgU4smzPpgmyh2CpeH1SlzL6LdGxw1rW5WAknSTQsngWO1fkDE4I61
QYmIg+yZ+JA0poy7Fq2H8k5PiXwS56iDlMJZ8Z6jcXf8YKRHl6NCanlICtJvBmHFZ+iNpqdmMgmB
+tkV9jtdQaOCBSyiePCcSXyhWJVZaWiDi02O0Dt8oCEyfp95cM87FdG/jNbCJnctsVsmiAdv64ZU
KpGQuVtagWrypQ034PVT1z77jb9OaCR4naoR4rLrhKPeUx/xRvEukNctkB126CPTRJu82jX+rlGX
dbAS1CVCGDVHxJNSEA91WSoJAyKDf7pm6ZhJAtPF7HAoCXF3uke9lNYv5Z32mpn90Tsoz6pDtBOo
yxkWloos5YikOimOuuU8qCKR7oSQuCqRPyBadIW0d/EWOoCxM/YBaoFiq22oyFEJfyWa2ZJ7u74X
ozyO3/cC/ltYaBoCTl/cVryKKBXXCkfuZOyU1+DNkKjyEourSl7wgqVyVg12vS6WynsxEDcg+Q5r
j5+hiBsPyG1PnznBjLfVUZpld/FNvlA+ii1Ijo9J8lDrtILQefWPydpZwQHMHQBEsUinrImxSXe+
xgYviNBrdVnnR054UYvSqjOwCGxuAeQTlIYVJN5y6Ftf2JlChHCOY9PeK+CyJrAq0IP8+jae67DH
N5kZeTI8GLC5zyR3QeNtaXCx6nni0XtLkPB/66GLvx3WpoEeci2BVyZqrciwwDSVgPIPItFX5U1y
xIHWizgzE5lEMiybTXXbekRHmQFnX5/hCPf3x0Er6jlcBYMLVtRnXmPEWpGpOvYIILbIL45IdwP5
rxxmgU/LfYVa6X9zwBFzK6K45lRGWUkBU4Ko7wmQvXjSAxKgJ8NGRit4aHXJhF45uc4RLSRh4ugx
owXndnitRNJu63f9RjgEz82zcRdN6M9fzDiw7otdHYegODX+fTT3zkErMaAWP4tviseAvv3J9MWp
wUYxH3eoVK9UYLr1QMjtFlJN3X6Xpqgc6FEwkT54Wow0z4hAn0qRg85bMkcz3fIhgZ2bWpun4t4Y
5pmz5RWXKMWdnGxkkFsDy0vZOfkp7aZ6kn+rwFzuj/iZ6ryA42rJB6vNAcjgmf1tks5TQEL4RILv
+xXhqSSYIjymp3y5iz8pXR05EpO2ilTXw5gOzkEgfT/jDCspT9AxOWcm3XKamRwDl2Dpyt7Jpi7a
d+IOfhVeRHQfltO4ZQPntolcD7F4dD74Z7dfOo+GMEtespUgE67a+fGEbn12431Z788Bx5Fo0W2S
0khz8agaM1E3u5AqhhX3NwnWruSkwXX3gaIlrjToWSGvWmI6seWMd1ybwYgwm8IoZUnDkpubAujO
tekBA9cnfXhznad80b2Z+gBWxms682iO89c8t2i73nH4U9vBZixIVC/73Gpih2SeSHzj8fpwX/0U
o/HG6wrrRCt8jBf2s0if1/GsauwI0I4qHQD6F5tVbIr5IdLMEMbzbXMoEReb+eHECU8te3SJWoQY
nbbBNHRhqQOgBLhE5VJwH/2Exvof5zKjRY+ujxKkg+54GI1DDB/tFdFisLQAhc4rxAUSlzxr1F28
0ZG+p8/cbsE/JhGR3I0qIRphhg7BPxegLL7JpbRQaS7ApQk3Ps1E6/rxnJ2En8huNFP5M3NRQqfR
sxQzjQAeU1E3W3sAVWrsAJ7CrVcu3HSFvI8ewGYDkQo7wYXoGpEo/Wsub+UMOrbjwwKOTSmDM6HY
tEA6zbchKpWBf8OJtAOQY7RGAThi6HbNe1SB4FJpx0VUzYFYA1Qmbp4KKeVhqObaKW7erq9QYHv9
ZYWqIMkSnNUI+4xcDwrnBbUvYoVNsnvKDLSkRQc2dVEAVkZ6lMKFAdN+2EcdrdQpOfpFSWabezH0
WF/QfYP3eAztyTPNsIMWm0BrlKmjEBNXAX0+pqrhvwqL0ZAjjSFB3sDv5xmtU37B065ZNobFq28a
Uhz4jWTMtHKCXatf2DUGFZGLxfKwFB6JAZ+JyON4X+WDXjjBC1flC5m3c6StSHDOWIpHDOSqRqS/
48A5DVP0l0FoaZ4twBPXWiLaZlSQmosYgEiAFMrMAO00OepoMzEw5ZYox/bR2PAA7ZFfuaf+0QUt
unh0ZXoRgX2MXpbNsUCkGviKMTU2uk/gZiwFKKxMUfXRnlNfG1lNKvlez+3KXeoFbWMYEBNX6SwT
x4QmSirie6KEbJJxllBkBLXoVhx/8geC8QqErdfNB5q4DJbm7Ax0aUhMUIFMG++lRrqmb+L6FPfd
Eui+BtFvuCOSmyIdG7CBgid7M16fS6VV63P/0b0JNzHuJemUma+bUWN7yHwqrU4nakZcQEp1twY3
q+WPmlsiaUdKaVtbQ0B8nYg2XEUDNvPeU+GOf3fQABI2GrzCwYQK/0W5OtPBzx0YMdnKKI2yDkDv
pXioMpgRts/N1cVzHqOSlFtcv9gj7FWIsNFoIybrcXrPJSr2G06WRfGq4ah1ICrl0B9TVOxmVAeq
4HsUkRxFgIktQmlewsaEXfVaPAUhgaBxXsIpD9A33Ab+aNaPAuEPVDJ9vgrIdeP9cAiEE7IFpZI0
LoVdcn3hX5UVtnCFVzU8HgONPS5JHkZCXHTCSUN5BAAIUc+bkuotenFFEji0as0BvX4ykrhz9/76
2KOEpd83/WLskbyQOsnw5Bhj+yWR77R7/l3PGAkq9819i3yXgDUn0mCOP8LbUwrUvXfgU5mH2GuX
8BN5SN8J9cuNGHnbXINPW79rhVMV0wE4h4dYoTzaj7qABrq+7q8m0WjPR1IkMYaei4tBOJV9MtdD
OPNwG00e+KnCWoNU52C4WBy/6esJtjI58kiIhHHv8SgSB0XlJhxcOapdAewMQDhYKMjNAYKiThQg
R05agewov/Czi6MeiZI4DGQJuV3CSX2q74pH0Jj6POgEeUvcHffu8TTPzagj0Ewm9vo7iX15rIzN
XDgClDIOdC3EXivSUQJmYWO6uc1voUBKu/5Zfq87O5Nw0sMEOY3yPP9J3CzcjmwzBHVHuqoRaZXU
tLyAeAgNgF0rUa63CsdWjMrsn1S9IbV3U6QPiTYQOXj13VN/O2TLQnrMBYHEwr4NEYFBLBahQAdN
skWqij2R/IJKYokIy+z6Rn1P/j+nO+I1npMJTYWRTw6cADLNIGfKhSPcIfxY51Nu3m9lPHNuIQcO
qZrj+swq4hgIVyackmqWq2gklnVUQANqlmqw9jKOOL6VectJ16fE6PsLGV4MPKKGnEv1rFZSrBJq
e0QgAxE2ykMzEmc6WlvL/8Xet2zJqWtb/svtcwZICInG7QDxykinM512hO0Owz7emzcCIR7i62vi
UzWug8hKxq52dbwb9tgKCT3WmmvOuYJ+iKohmq8ohBRkr63Q6yHZjCDM9OH7Q3c9egj3IK9GaXEy
05mgGK4Pbr6n3qPHXwb3NYEV9XAaxgfWf5inQ9xtXNhvPov/M4O1alPUmWN1VYtt5YYayLTC/gAa
avJvegLnGvFOEb2/M+4hyeW68sAZgZqWE3dN0Cid2ZWjRkSW8hOdWaDyx87pkX/UkVueSB91aPKI
Hp52qNyj6ar9hBzQoaEH6221L+sLqz6U5QeAbgQm9tnHaf4gSDhYESWBak7t+IEja+LyquxvGTp/
Dru5/Fq6J1WfiDiW8Owo5semKoOmbHd1DrycAFNxPqXxY9a9bkz27hygAEBBRfEAj4NGvKY4moxl
qTchEPCbDxKhnSvQnVIDZhaH6qL8E9cvefMRp7Wqzkl14vl+LlGWfWFd0HhBXIR1E45Z5P+lfRhk
OWaXVlFBoh6xGoIwBA9PlrVTANpr5G1nfWhKuIGUZjepfcdP41cCzxE8vVgQDU+++uX96f2u4t4c
gNX0Vg+AxWajhw7Tc+G80SNDDDv4W/0QoYXm3gMsyOGLAncT9QIUmRMs/C7hZ5cBkNq76KPMggZz
c0OBds5kB9sVf/w7R9NisuuxTPQgvTB3ws46NA3Ixruqgj+1W78qO3DLcOyOmge+CO00Yk8VD508
xNIoEbEkrOa9V/yo+p0mHwCxd1nUkwgVW1UFPSTJbZBNAeij+vvUBs13pK+K7MtmDrw4dMVesWvj
P76/Vveh0bJWEJO4ti2AG62lE8rJHDBtEoRG7s6QvZ0Wwayf66QJNChBEJe7Ydc/J+3DvMTe04On
N8DMu9tq9QNWQakayKi9FvGfyI+i/dLoJ+6FnJzHeOOI3+e1q5HWkVjDKDhRCLbteKeRWhrz1fFe
CD+1TdDLBz8+FurMs0jKqNsyu3PurrTV4KvIy65oO8XLnmzhQ2dCr4x8bIbpwV5EEY/dcGLpnk27
OH7I1MHJnxJ18FTooycBnsUt6OyegLH6NavgbFZu7cR56rxW9Vnzo0B1ot+5r/IXeHst6APdVkx2
F6GsBlwdSTB6XDUTTB8Ex9r8aodTJZLAo1e7+lSbqO1e+uorVh2hSzx1p/c3+X3iA94HsUFs8rkH
xuwd8asj5VTPbvFasWZA8C3qwNVVttP+/C3mEgZ40PAguey/J62fnosl/eoYHaOOIxuqGWMHo+Kn
UVV16BrztyAgUTuO9ZfS3nfEfOZAK/PvNNkP88g/4MX6PHdKbQRbd9ElJkGRLkPvxSCtWjveLaV6
TjOneFX1Qqrw2mk34dk6vL9W93gI0nHHA3IK/gbKc7///o9YUvOJWnnC09dWeN8mWc1od61B8JUa
JaYidnagKj/6uNVAT0PltEdRnQ5bc72/ln7/CtBHYb8FjY1YASSTEjJJYpO+ehNKmUWXRKL18rDu
O+/kqkgK0KZ8l0Ji44WVPFrWY5eTV946X/oxmzd273Ia/nhPBDQ/YE0RECLAGoL4ZRXXt9PU6jSO
k9cJg0RtVr6mU8cDWyd/j0ptSlxWZ2UZjrk+ULCF2A+y6Gq4QtTMnn2JuQ/00SOZs3eoTsNWky9x
mQRl42ZHTajaNXX1oy2QSVFbWufOnr/KAa94M3ArcL2m3SVl9W8UQJO+Z8d2oMg2J5eGGS4Wh0Gl
lnqs3Ih61xyg5ccvVQio5EBcovZaj22MhCQMzIdPZELpY24BHyqndvd+XJxiXX5gFndOdTLpoLWq
NBJJZe0ThRpS0xZtwD15MbItgswmJ9KI5EDF2UuNFeUcDVhYj+YcjG5935WNCwIh+zfNioDXYgPq
Z6uIeTQQqRCe2K+T5zyllR2MrZtHo8i685zHn62ssF5INSeouk/8WKZNvas7Yh9yMT6xvNHnaQJY
CHrpo8kqc+qpEzYx+5CB1x0Y206fY8wz7PsZUYDHhqfU7kfo3uw8lFU+h++f4PVth9l4IGD5HjjF
ngcVzuqu1V6f+xmzu9ch99F6O8XqJ1aXIbio+Y6pDESs/Cv3nH6PhjhpGCcg0vCqAAtOImZTdT89
WNYINAqV5bro4qc8AwSXzN4e/S5CSFnbF024RBBkYP42NGgfZqk4gvqIbOQB61oIqNIgi0LwhfPn
84XNfJvY2uPkD37V+J/yRsmzlY1fCELNyuNPDBsplF7ThWXWH9kMrJRObHyqUhBaqCOKh9Ipdv1o
5Q+0zAMkqjIC3SmPCMVz/3vF/7++5b847p7/u75ln+UZlCy1zrQ5/frv3//6/+hauPgXjj8ELQvP
dvyr0//9X+BJ/MsD8RK3OgcrRyzAzf9WJ1sO+RekcZAWIgaFWAG8/RtBC0JUPAJgTC2ZGaH/RNBy
Bw8hzIXOAw/cQptY1JO3e6oVZaYZdv7F0NY8QJTQfR1S1/pZd4p9TGk9fyy8ykQx8rUnCzv+VEzp
FI4tKZ+NHlHN/GPJnv/zjLwvmHAxLWi2bZA9PYhQVscVj22a2KPFLy7J6Um7UgddmcuzO3M/GHyh
A8uSNaBpInZlViagIjYkjHVRbSCx6wADC7NIBTg+Dqo+/Peb/MfLH8+ExrXfO5e4VuUuTdIuKszc
Hd+f7+9ODH+8phx0FUwY6ml8SiSf63qqKT0r1mSILxZes9BlFM2LKhsOiikHyynW4jB5+oyLYQ5J
N49/TY1C67CY8ZOXFzn4ZKrcV07bH6YqAQ+qnpOTGOP4WA8+OeguK6O4GqazV1rTvmhad+/Yafel
0k1VBwDK/J1bKzyNlGyps9cX7++ZLcKXRcxF3LvQiRlNqgEl5ItV1+emt4ADqCfpZI9tjRyP10co
ogPPsKiRsOpKs5AaUOZ6VMqn9pgmiMDteI/7KSA1h5Bb7vOcHyc5vGqGnNSKDxZB5mBtILX3nx1G
Ag4sAQT8AsDbXWF4BPc/HbUWl5R47dEShR+Ypt0qeb05CihAEE9yjlhqlf9UUyw9kdXiYljPQp6D
fWw6Pm1Eanfcyt9cKET6CJMB9UMidnu4E9rKlJQkvULgm730DkgZ6L01gTpaJGX3ojq3tfdU5NnF
qKbHk0BG9SEVtuKhBylku9OKjDMkUm3SB83sVXJX+WbON37nG6tBXDA1IJKHjlqsGTxFqcoO3IX4
kjeNtfMtMLqJ6djG1fLWUcM+dLHgtovAYn2ix0bZSaqt+AJRiHMcZNacW2I3qKsxjeebIUzp8m6X
5013mOtJhEa35NVvi/obI5mJLESi4ajSbG9k/SuDJvc4IpF6zrVXLFpcHZreoygWdmDszcMc5Y3n
7E1f1ZEsIKqrzDw9kJzIf4paLJ/ZRR5EHLDwlojz9jPXVUYI6C5oyBaX44MymAmcDX7iBSoOwqvr
sJflsO8n0InztlAfai7bQMrS/WTlIFf2NnioLCu27vLl6bi52kAUgdaKoKiLCBhR5e3PYlMCJC3X
yTUhbnKeMgdBoWXTs4ghPDcKNUZca+pDV3V99P6tukpRuFhGBmEb0CUgPSj9bkfWdO69LM2TayWq
R4jkvVdu5XAciaFmy71uI8RcnqT1PJGBolJPQDvEeLejsRHKBPD806tfFgApJAdZdaTo7CerLmra
BiBo1tKNh2ONoGCKizJ78ZRYYoffhjp/PE8JdNnCl764xFCsPqVZw8OaunVI3Fp+hTyU74xbX2k/
zwc2jMPGiV2mtJoypIQuRCPIsn28krdTzp25gBdNg/srGRjMFcrvqS3rsDTFVjXnDopeJgqllgdx
HPFh9rIaqoXzCytZ5l+sQfXom9l23iGBu8nPoe3TY0vHRz4KfnTG9qdAle0l7p3jrCYW+Qn/e7Ar
NDelnnymGfneT/F8tFr3G+Iqvp8t0geGFAP4wLW1L93i78L1syfqQnbm1AULc3i7wCYhVmfW0+ts
G3vX+LkGVIYigNNb/Jx1MtsZoZrz7ABHI7O3c3n/3Ja+OsnKgtZEZtUPI5kfapvpk1Rjsp+6xop8
lXcogMwUHHNjb1x1b+xIvohOXIogksCf4/bzdJxNFNYA/ALpor8nA0D0qorRr7St0MzVAzd4qKot
ouEbOxK0MLGkj0CXIOy8HTRnid3QxvOhwZDe4zR4NHJ4bR0r3KUnaQwLkxnMd5A5OZiOY79xIN7Y
kgJXDUIoZEZAJlanUDPbUF0W2CcptYO+Ivq5ocmLU0m5ERne4YX4/wuyBAgLJQgPyXLx/XH2VFbk
nm9S/+Jlc/0seruPaEbtqPM6+GWnbNwXXI3hKAwNiwHkUE+PZgNauEOmlh9BYcCDUBnEQ76GFqaq
G0eLSetSysqNlObysWqc9lCoagpiTtUDmUv6SExmjgAY/H2fyvTY2W26gcS9cdnio4N5jQccXjBr
JC4rBndisuGXqXPKg4vQNPBzKZ9ywz7p2XZ279/tb+xtcLxh8IrIEiXWNRYGta471DUVF5WB8t9A
D7/PhbQfLWq8Q5kb8jT63q/3x7wLUDAtF1kYHjPQJiBdvv3gYzmq2XVGcens1NuZrP6hpkJsPFp3
iDwSeujE8IjAtMlebAZuR9EcyX2hx+wqLeCycm5hi1JQcxpHz/sUc9UdHepPD0nV4j1TXXZIHWI9
NJmvnyo0MNkNgCm2tvq6bIvfBC0uXshFvL74F93+ptKu4akjO4QWfV1DpGaGx3wY58gp4vKombEP
KaVmF2dtBihQjA/d6IwHAIRm47O/sd9hZ4VHYDGBQOy2DpmldMoqkTK7wtwKLOYy1UcI2YePSFvj
75yRYZdNvD5IgIlHllbFQz2AedzWqT68vxnuwxogzxDWAx7Db0GSfrsksIWzyRS32ZVZeSsjowvn
c+skSIW7Mp3QOAYBn0YRK0mvWvSSbkQbdzoH2LEgIXWXgA/cZuSOt+O7E9q4Df4wXOOinUPZELob
4XQTChd1PUSn43G04uEKYBYF72KG9jH2W/BWa3HNY3d67Keh+848v/lYuCR57Y2Nkrgu1UM34y0E
kbl6zjrRRbWXWkHvxTwYzKSObUkgHKqYc8h9GATUhe1HeamGCKY63sb7dX+lgCiAGwWxOgpxwJlv
p+jIMjXSsatrK+MpalRJDiInXiRbfzh0E5k21vT+fCOxRqAK8wu+GEmtdjlT5dw1oGZfWTVkwPzm
7kCt1N14oe7TMch7ACn4ON9LZslXw3htWZezT+XVeEYEScseSOVDHiHnaUdzQ6N2nuDvAwemjxUb
k0Obdb/GjNj/zosyOwldlftadNmFMBpv/LblBrsN6JChQwaHSxzZz12UJavS0hWpiyvJEhrViSwi
qSR9sRto2v7p+UGNFXEy4gSMBtHd7cdVtG8mIkl9nU1dP49KNj97k7cg3zXjIe1E9uIQ3e8z2CJs
3bD3txkY6wAmwFyHpArGC7dDj+A7dDPpyiscMMlrwnBBUA7Bra09g57mo/yZx2AxIHKUvzTcQCMu
LNi6dGDnvL8G9xt8SdagOgTLgsJvZNmQf0QQ7chS9INj9dWCQ2DoDHEVeBBY8tpvgs5utrhY91gM
LkDmAepbuIUg/a0yREaqMq9JVV8zOk9XzeYcskpbnzXt4EUn+PDSOiMOeqXQCozkwFamqg3svCWP
fCrRkiyGK4CfIjuu08p6yJoJkU0+0oCVWfIBta8edRSPHVglTJRDUx/4pp/O1GvUS9PCSeP95buP
AXCLY+nQjGYBwteZfCJLO4Z+ML1201h+7nIOQZWbiGholX8YSKeimeViK+JaFun2jAA1YLDLwDri
zzUpppJCZGlc5lc8lsVzXDr8QcYD6h7su/B+KrtWu8rKzTmfq+Epr/mWwu3+loJ0DCChwAOIe/93
pvTHpuk0sUc/r8or3kcduQYGVmPaDBtre38TYBRw2bA5UQrCW3O7NU1l89lreXF17Q5ElXQazkXe
8APM3LbceN4cCpGr7S+EZxTKbodSqcensS/LayllFXQ8biOa0y85g3rq/Q3zRmzlITd3YQSH+3ch
8t8O5WfQwTFTVNcxSfjeATawt/q2O/KRjoEoLO/Qd/1Xi0OrZbTRz30xoabdj+lOeW6282t/3Eih
778m3MoAGCyiXARXa+FxVkyWcvMKvyju/EMFDC+cfWsrUb8/KZCsczCbPMgN8aiulpg7sWMaZ6yu
kGlkjwMfPMjRpnrfybQ6+m7PInjCjxu32913hXUq6hY+jG2gi0HD2dvFhsU/LedUmCs81P7qmUr3
Q1cQGAx0+tPGd707kxgKFqQImlFjRc1/lYrZdiK0Xcj52ldltps8f9gBTQX8nbT1QwLnx8CaQelL
6dQ/1j1qlv3objmh3n1JeMjgJsehhMcfqBWr30CWuFTELrmOHJqDmg+gLcGVceNc3n3JhZC0zBPN
IRyC8sjtogIGamvbos11ICo7WZ3DHu3JjBGYEPM+yUV81G2Tb5yb23cKESYKTVhXG8wH4MdwL7wd
tHDcUfXC774kzHt0+vylGxcVSupcsrr6+/1vSW7X8T+DwWANHTw4Pih+9+1gxjW6cpqk/1LBcqgM
uGYNiB2qOEAxwEMtfXMohfZAWMb94CvH/ZjA7m9XcIud8MgM59kDM8LOYy/oa21CJx26Q1FpBYkW
BJiqN8Mnh5d+iNwpP4jaiEPLOha2XTdtvBUrsw3MRcCMDp/KBiICMtm6EWKGI2fN8dxfTGNVD5VV
wGcbe+RDXLYVWpJlZOcbcN6o1VY7mQAlAdelg/kMSiIuK/lFc5LtbNdtdrXIBzBV8YYWVV1cbF7W
h74d1RO2tHgoJyZ2uhuLVwsB7E60EHnOLqTXOc+sM2oYf0+5Px3aOqZXknOIG2wwjwVI+GDaTy08
JWtePLiwnTqLBPXuOWXOLivtBozOkUeeA1zx/c9895WxMqCxLFtriYLXavdSj45pBe8vY5ejpZqn
adCMGOr9UVax9vIBEOVh0yKftlHIuVNkxmnlaze2L2YQBPM3cBebajfqBzl8nU0xBPBBZ/tWWewY
Z6JECmQyhD1lFhDkH49dpaq96j0wtylvNn7d/Rq4gIkRR2Djwntq7QkqYkuZyhvx4/wasjdnckIU
vPyNw7vuD/d7DRa/RDB18OyhznR7oOoc1r9Zz+yLGBPI6XCHgQzfK8ip3PIjStWYqxOnYkepbkKs
S/vdJlAczpaBmI/Z6J0Dt8MwboQD3xBWPKHMMG6sxC1ouHwmwGcLxACrasDYa6Gwm2aDnQnLuRQ5
YxEyM9BSsxG6BIcNILjU0zFuWXroreSX6HBM3t8ltw/Vf0ZHMIXCGArfS+3pdoGaWKaW9BJyKcWU
P/QcPJwsAUZZwf1r42Pc3aTAqxCzwkcG2Ch6Ka6u71g3s2rKml6QTFR7t3fiCGFsHdIGJtkVwvKN
hV0V9n/PDSk0gjjYqfkAcFYDUlR9J7z0FBB97H4zlUtPtqLNR3+h4TCgCFFu4MyDwj49WdbshkRV
8X7ui+K5KNS0ERK8NX1gCuDRwBuC46G8XenULqwMi0Mv2diYCAA4CyYkQAEttBvVPa83xnvjy2LH
A/7mqCkiWVhO4B+xMqk1DBdbTi+44OMz4kLsITk5Ty63q62VXh7B/8kL/rPSSwnO/q1rAPR8OxaL
e1ENPfZw30n+cQYwHA2j9eKNibeb3ZGD4NTYV5vnfE/L0jm2viIhslQDoEZ9JiAVRvlPNJmGn/nO
Yk4FMZ6z9SC9+RtxxuBDD7oHaCe3v9Erq7SZY9e5jANxP7m0nj6MnSx3pumTvUCtd1/lkkdymPPn
98/YstJ3qwP+HoeUgKGOs/oSFjKmxK19B3cdIfuxIONeiVmd/vEoADBAXAOZCf8Ry37443szDj7r
nFnuRejUCXIBALVLy01dxP1csH0XsgbqyDBsWZ0pPqW5nyYlzMOAVe5cWX9W7rCFA7+xdV3E6+hm
ABregqvfTsWxlHTEaNjF8VLvlNhWcnR7WZ89NA14+eerBms5NDpwcDHBzv92KFOAEkRnDKXrNAaB
EqXKmlb9xov/xt4DZruYoDoOipXrSgVSr9Tr1eReMgQ6hznh/FDJnL2MZizORjYTlMaoVFPl21tH
8/e9stp9HgzAEZUDUASzY7Xvc+npfADj/+L0kw81RmyZeJdXOvlRltj1MMev4RhioZnBOcuG/IvS
lvgE5Kp98KpM/BshcfuhKT3/6sD5oA7nwYl/WHVnvSSUNR91U4oOjm58r10bNfW85Vkc1mU+/4Ts
LofGjNnFj1mb2tl5IEOKkBQecAFUa5tHfybJnrZDjkdgdAo0Tm2E+gHrYUCQVsbEuR4E28G1CrpU
wZCOmj5u0kjPzaQCX2n27ziL+U+/HdB0rpspnIASpg19TNMM/VxrQJlRyfpG7hzeee1ZlYDQw0wo
+4dLB/7LcnXDdtM8jUcYpFs6LBzZllGSFt2rcXX2St2+cVHDk/FzTLsPqSxkGWpqavuktMv/vbjN
QhzSdOMOAeOYHfI5AWScO13RwIVA5mefFaMfxH4GLxavdvRj0cYQTrQAy1U42TX/ZkZsS3Q5IQJe
25kD8o+hiJXjcujmXVdO8KJrJS2fWkRih6VpDQc73p110HOmrroQwKBaVMDT/diOeE7ZFNc/5grs
II3yWHKqR4L1i6mhv4ZJA+xCWIfLt6u9pxYlvAyCkr5WYV+NMF6Rfp4vhGAJBQqbUzs7EruPXwcs
P9RHRT1cksHy/vZ7eA5kNJcflxQFwnK86KchqdUvGi88flo1soBFwUDsoPPi/gsp86mOkJfoL007
j8VBO7r/KibBjjmZmAObRcV/FWk5P9Kpg/tt03CN2EzmA5rp6rpA2J6ZFA6GYOJA+sXaMmxcmFm5
w9ygHA37tGdV6QM3k0uOJkeyHbh9TCswnJX5OrQW4aGNPpIPZULlBJ8aBg47yRM06ShJ3H4j2I/I
kR0NV+nKYW3ILaUyqHGb7u9RTsDTHNhE6sC2Z3oV8GaFr8s8+5CFZe6jTmwbrZNNzovI9Sbxkegm
DtE9JP3qVBXVARpAeftE13kfAr7u2EnOs/z7/ZvsNjv+/QbjpQcVANUzeykc3N5k1jxYA2BM0Ojw
tnyZpAG9zW8nC2702PyQEcXJrq/dbP/+sG+E2CBIU2D5qJAttbLVi1DyrpnSmMUX+DqxD20Wt1e/
tiDSG5j6u1UsBgukz3cJCnlRM/ZtNJRufEwq4r4IltUwi4HU37TI/XAkxUMhabbxMq5XBrVE3OIc
lUvXw+u7zjV6FRMq60JfCjZkT0XSlTsx5Dx05w5armIxNlRkC3B+a1CGBxnwAXBEoHu3nwNm7SBh
9dWAaJfnYU44+lAnZN7ZaJjr7/lQ/3r/O6zDy2WSQAVRo1w+AltTjYaG9Gay2uESz+1BCWT2Uw7X
gl466ggq0MaDRm5RJxDJl0gDTxnqf4A9ASzeTq91a8/QgQ2XcR7GvevNOirBZv2Yymw45ngZwg4q
5B31MwV/mjw+psjxYIhGSZg3eRtplK5Dnpb+Dj8cAkeUGkML5PddmuXdBz/mJpp7YzZewzc+CkgL
S/Tyu6i2pi24Zdf5KcvGS0GMB8seVzw7KXFw2GvnSNo+3qUj3eL2vfFl6BLJAHVFGRkc6NulAvIy
lrqtx4vfqvZohGUdBzD8ArBOxyjXQ7UR+L8x3sIhFEuHEQrJyCp6GopSdzTtpkuSeJ+ynLSogSYs
LBr/IXGN2hht+fV/hhfYCPBxEwCgliweKd5qdjBsH4FQTZdOWdAIpylkA77ayjDemBPmAzAJ0TvA
v7UAeKCgZRdTO11q3Y7hwEz1oEfvE54DfUaKvnV43xyO41vBkNMBrW21uxGu2TzJyHSZc1XB5whO
Twwk6JOxml8AnuTGaXpjDQGSgU+DKA3A35q9KKdhHOO5NpdRuOkeFGW5lzxxvvzjGwKvA/cX2w9n
KaDffikYfYgY7ZbMxdbsByv7Z58MfyVm+otPQ717f6zf9afVtgC1l+I6QlUZzSdW2UiSCj414Ixc
Km76iBQ5Outya94NeeceDG/S44iIK7DEkJ2GIYNfaE2niKd1EnZlRsPGZmlUI0Z4/3etMwsAbtDB
IEEFPI+9+vta+yNJ8rPSUnBa7S9WMgz7RuQ0gt+MONoST/77Q93BD8tYsBZZqJhQ4IBLf7veKMmx
LItFf+kRggegalufW3Stehwbr9nRToKqQCcwQH1YnNi+Yx4mt2sO8dyUJ41I/PD/8nNwLwCpRxkI
NdDbn1PC/NiWbjoAD7Da00zw9IKgsQhk3CkwM7CnbpAU1Hsw9Ug8wfm2n9uod+rumPX1uEGZuoO6
f68OOtAtO34JHlar0wyySri2AA+DX322Bygs2IRQ1gcNIfII3EfdtKoPtikFutFkw9OUxf6hXZr+
xGaE6h7CUT7r6uCjghsKqyAfu7kUO9Yw66nv6vJhLgm0+JCmhSD+TbC6hpRZl3LcIAgtP/R2p6NR
HnAFiq/NUOpZ5Ve9Xw2DBRLohZQz9FvSp0+FixQrTbUdiNSPwxIlhLObu5f3v+jKEnx5gykIvlg7
yOpAxPkNAP+xme2BKrzQcrjg6oD3t2XmzyClIjyeOCx9IPaKOgUV+8hac+jQZ+FgKv9blsfkpZ+b
5ipZzncWQsLQTewMbkrMCvzCYTs1otQtqGVBi+Bj5zK3i3qVunuvHWJorODBPPup/CLKXsCzg6Ku
5WUqcFLVnx0wDgPK03nXeO4YamXKZ4uQ7tCixcVGXHd/bbogZBEU9FH/onRNJilSDbrsmJkLEwaO
BFSOSDwztvF976+MpW0OANJFqIAYa0VZMUraY5V58yVhsg/RwowHIB/Vp1aP1saV8caEILgHIwJl
vCWEX4KuPz+oB34B07Z96cHjhEvxAJMEUW3p3t+aEKwhyULWxvW89IT8c5QERVlk4oVzAeEFxjdQ
PQVz4z+Lyul37+/Q+2cU/Giwb9FFEnEIYtPbkQrKFeofLdD3wTnahdOGnlO9NIY9wHhjy8v//hyi
tO2AEAYaJgC+u6sdyK6j4o5eCq/ggZUYO0TPIPXBdoDvxTq3j0ba8lra8xbG8sY0QccDhxr0SBTW
1ws6W6pHDp/Siz8m/HOXuD+c1LZ/WZkP613Ox42b/I3vh6AERGNUWgHci1Vw0rm10E1i6MWubCdC
BwN+yAQswonl9V/e/4DYEXe3m4uwCxo7F7sCKNnqEzrelCiTx/ySiuTctU0tdpnSyaOWAKugB3H5
5ynXXRG6hSVepQZrJBqdoRDhPHr1g09icMqlQRDaaxdBL3IgRoEPCFis+ZOsU+T1dv4NcG3yRXEI
NI6d6ygnoi7y1zD3G9gS9xVMsVolBnhQ1BNc8ZJMwhs98+ox37kWwgo8olDdB0L17gMfC/4J9Ee8
XaTxgw6VxovWGWiKJpFAexGqgpJuHZuOy088rnQPcULKIFVph0/NWMLNIxmx8AEBLtVF3pySr550
6HTik3G+pm77aWRToQJGdF6CMGSV33K3yPuDgNRABwme0hJulQYc+ibDb0umzjotMnI4d5c6i9Di
B+lwb+sXloOKD8zFDOTo4gn73CNQ/4VytPU8TtUMayzexF+MKXwf+bs9QPMNwtaD3UqEU2k6wIMT
9H4OF10FTr4Cud8PU2BaDp6cUrtBK334Tk8Z6wGlFIBcw8IbpxfT2gDm2Jw1C4aTFOcezQ5BZ5TF
N6c31k/cDgDgIANrcJ+W3tEpZtz7pPHGLmCySKfAJ3n1HfwgYDEL7slCaWbrWw0K6GfVurAq87yM
1EGJlxOMIDV3XwDfjmC+gzr1attTctZWUh6USfRrZ4v5u8OtUR26tHYaLJKrALq54+wdBKieOWw1
jZ52XgdZ5pd6ztr4Ixt9NOoAfJM+WfngbdnwvXGXQDsDPgXqtHhl1/UMB9hzAwXNfKmzLtTca47o
VyX2OqXW3uCcBShcwSrGzjeO9v0DwIDeL6xaqJhsZPK3F2abMVlOqeVfYDGgjsYuPMSIm9qI+/tq
kbsCeF0qoqC2rc50486xNUhtXRCe6Qc4D3QHMkoL/jZLwwTmbkXC9xcWxkP8C5nnksCtW5eMMk55
Jgbr0gjwlmMJU5uho08dRIb7rfvq7rrCUCh3QfDkL0/BMvU/XlAnhjh0Uty6ZB1Pz6nvzP+LtDNr
cttKtvVf6bjv6MA8RJx7HkCQrEFFVmmokvWC0Ih5nvHr74eyT7u4yUscdduWZYVkJveUO3fmyrW2
ChlNT7ZaSjuVJnlB7ATvYzqYj63e5r+CMsg8xxg0LzZLaa0t7RRtuURoy9dBrgW4HPVVsfJDpa8j
TFCl5xptTa8Nq+ixqf3pjp4ABCs1v9px9EN31gPjroagYWOzuzftHK3lBC5tLICf3MK8MqnbCEGM
kktJFKhB8DJIUuJ1+kyiEo6DlVzAhYXmDubRAwKITgixDYwsdR0NVms+q2FIf4+WhttmUtW9WULT
dX2lLwwIIgM0EGE/AQkoPpl9w5ykwu+c5zjt9Fs1yBOvRLxtZUBCn8vrAppLGgXlUgTzyOGc7ico
3BO7T+jo0VW0+eQOAogxy5odLnjaqg6FCzMP1e0cDIrbFLMBIcQkrZQPBdz/65dYECOIChDtUhcT
Xm5xVSeJFtThix/2YPkbK/ff8cqBbCGL9CIAvLBckypaO1RFuvLTTCMtnHqWZH9SHYkWketTvzih
0wfP0uhC2wkN+ihAimE3tBxy4IcFTY0WFD4b+quCaqfOpbHIo/gREgxp18p3TRU4wW+bpkjHXW6T
SuTlI7bGB6o9jjl+8xmxzA65qjLeAFV3Nk2S/ZE02s+x0KXt9dEuWZHT0UI04Cz0AACIuQqE510s
dbI5L93p1ThpP1OgwEtnQ1M9h3oqgWDw4VGhhIDA4MY0IjXZFDkosd9+GNC+DHYR5CsARgCTp9vQ
LDonilqV9mAZemu9jRuUwOg+uD7UC0mbUzNChmg2AZ7EGWYqp6RSZVqla+E67q1KVR4tKUuPyWjX
n7IUHKwKs4wHQ47lpkkUHsrapPGvm6rjVMX2yhNMwK4uJwBPytVI0VnlvhIXoWt8Ze4iGdZM1Sx2
/LH0QYcSBxheWL5LzdnZJrQkeVGU1Zs86FISuvP4RVKrkV7kOPaUYAhWHp+XJou09+LnQHlCSCRs
jLpy/Dnox6XFRRv2CS0pW3+Jc6V0ggtp6im55KgFtvbwEwSxcyz1wfSIE/H5I6Q7ut2kbuvYw287
Rt5vr1Ug7lwH53W6VQo/UE0qTJSBem1wSZdmXkkr3sqpeM3vC8eCl+MSrPAwAGQiXChhRnfjGJX0
EUhZ/FGqZumXGqnltI0qJZXByEMIFVJK9oJOm3NIdfNur8kxWk1lqMWOq+qN8+hQ7n2SQItYXlNG
KKTEowwJlz9aK9mmS18XogEmhv4WstWG4MeV0LfMPLHjF21K7MM8U56TpiQ44N1hUpgByGiW1LxH
gDW6MyYChnDqsztdhoc3MfVmV1RyuZdNepiNro6hxYwQDRwBKqwc9Eu7ipwzrB9U06BjFCmwJ4tU
V6iO9nM5QUEspRkaUKlaQRTfSN+C0e9/hGOt/1EEaQtFd0vsbjTIEJCWqheuDJp1jYI8Dvmi34Oq
L2cQhwuQirIV6S7rrOlqjjtJj0fnuU1opTTyIfcCXUItqXDClT0sNGv8aYsg7jVTC+2nGEhEEprs
Tjf7z6VsZ7eJCh9xqTfDhj4Kc1t1kBXHBXoLdTjN+yYwsn2X+sER3MBAx7Jp7zULFtVRgYpL7ukS
bPIwvMvIRryvOuhkUyKYT31lt9DSDjKICJlPDux461gdYo9Blj5fd6znwQqlMs0G3QXQneqs4FfL
Pixk6FOSlwTwxM1ghfadUhRfrxtZtvDpiVyAXsSaFrhzoKXCFtd1XxmlQU5ewhGRvzDIDI+8Z+fV
ij2thdnnlyLgH8oibAOcACDcUyejxlE+SYGfvJRKaLpVJ6ueFOf1uzor2q3M2biRiKneFWVde5I2
yneWP/akFDvEJHFf22DOzCOtlsrWzszGs4I42DaaA08w5bEPgTyv9tAvgb8wO+T7gachswZngEhq
Quo2Dcp8jl8IG00Az36Ufs7gcVNdZ+iHZIGbVEewFeWL0XEVu7KTpLd93YwAZPSpo7lHL3flWITv
Bn/yPxqD5SMdZMTZe/zISAbUmJPnPvSdpyErkwdpxA+580TSYpurZfievgqZ1v2kgpdK7TT/Xez4
VYb2WQvnTdA00Vfym1kI+DJim7Qk3RXm2PScLBo3Fh9xZyd51vLc7rMPtW5XiNjBTltvzHZEG8Bp
VPqmOLyKBOIB/fdcSbs/5CpAZCpK4eRa8VOXppMQDP8PaHQJxE83QAPbVsq1GL8YuRKilpvVXklW
6tuQFOEW27+Lwl/Ac4DiYYMi87LAyk/tSQsbm6JLMY0/pulpFYSsNsxIG12vna06jePKQ/xC4E9J
cykA0lmBBxLR68UoWXOpxC3MHY1K4maynZews6aP/dCH1dai4P9AQz+Nv1maSkB+5Ajunj5P/TX6
P4EpdHGGDsltSE0o61NhcISDzSfCnl1J/QuJlfo212X9Y2EPzq4cyjuT5qE74g/jkbYB2S3s4HsV
gt1GNqPcyV1d386KEWzliaPmjMpAzFw0e9KiaBsO8xdePWtCQGduCIAj1wNoBN5miiGKhdgAy8c0
buFAyIgeEfcqktkdsr8i4t+iWDuWP/MPbf3zZ/vwtfyv5X/9XqDlHUFh89+nv2z+/HXws/C+tl9P
frF9ZSt76n7W0/ufDZmu//4vPuivP/m//c2/OM8+TuXP//t/vhf0ViyfRhoyf0uHtjTqXyFP+/nj
Z/21/fnjHx9afmr+Ufz6x0P0vS7yn5x+8XP+pFVTTO2fpANptSDUW6D0rMZf3Gqa9U/unIWLhQoJ
h4ZH41/caor8z+UtS+2IdDX/sRQum6JrQxjZ+B04RaHYA5P/Cl35HWY14aHIBxB/sh1B39D1a77e
8m+SMQs+LHPKPHmQm2ij2O02SCS3l8kLZqobOB/fzNbjn778LW+acMn+aQ1uo4U1Dk8vLy7rjbU5
mhRpivvkoZD6m7rTIM9aSeecWaAwo3AGTYu2S17AghMa+6oCKpfpD5ovq5swG1BLidI1AZqzWeNO
pYCxIJXxd7A8nI4jsy2pN+y0fSiNFBHTztC3VZ11+6Erw201k5S1K0VfC5CXeP3N/Ui+iRwKBkkI
LrVMEa7URnlUFrQ5PTTEQO8UP/9VWlPqJfDrQEk+TIQRyJ/Tsxt708whJIyHRD7vzVXlp2V8Z9+E
7aeRM6ME5gizjGD4IFHTrR/aPLJ3xYw6q6/VymcpsYIbf2iDrZOq+k6PNN+jXZBqXIYWzmD3hVfJ
vXI7jkmynVItubeMpXM/It5Amq6EAqT/XOQ6osfFQG9/1dl7JQMR5kam3t+bFI/e+0gdhRSei5YI
wTbfyZCUPV3fpqI7/3OmidSWLloOhojTS+2Y0In++gdC3HqnGcNLAWTJ5QSToQzaYBfDUvXUFfTH
Z74VHmgoBrrYk/T2wVV5CjxcW0udPoK5Lz6TbZ8efTgzPHhxKQ/A93p7/fsKNz1fl7cI70m2/UI1
IlKhZvkEmwMe5gFmCnM/WCgSjVxY5KUHB/JQiofX7Z0fMhrteFDimriAKbmebn8jpR9oTvToQY6i
zZxHLswt3nUTAosoj6qlme+NDeGIaa05TJB/Rw/NFp3T3jV2sIZ6wVbasC9cZaNtVbRGCw8SnZXR
nc/mQg8DJJCyCP+IcVMpS2Ywzkb0ELU7aw7fRTnVG3u6n/Q1XNZrjeL0HGGKmh3unKCJt+TpRKpt
mNTJpEYP7c7cR+/jj84xf2fesd+Vz/G7zJX3+bvxqO6tXbmju/Gn8+A8HcpDcaseEaDRu43xa+hd
/xitzP5yfq99L+F8J0AHo4pOhQdtuJ+gZC1zcyvVLQql8y6OLDcEI46A0/UlP9tVtPzTbgaFNX4F
em6hsq7PUqX6XTQ+AMT7pSfT3qDx6XfX9tUGbwtgapwZbXGxby4gpWtKOdfS8QH2eldBI8tAWr3X
H8fk5/XBiAlhEpzLaP62xAX+1lIchyCpayxp7uyhiX0Te9+NTb1pjmtx/tliYYnQk/5BbnI61IUk
V0AvfGr6WIqpCmk+ovfQ1SvT135+iZCsSBc5HWsl23d2AbzapGNpSXfSGS/Eu3o6a35PI8aDk5I4
AkhMg9bWCh9s50OTouNXrVzra/bEwEFqNadXsAelN5K0xUM/57tA+WW2/m2AIIaarBi8tBkJzHQe
FoRb/HS6fLLaW2NlFuODMoTj7cBqb6zUnle249nSORRg2YoLhJEUiiM40iAtunQwmupg9RXFYroI
kD1zaPWg7x0GcNhyivAWIpyVl+HZbL6aJfJ7hQXLYuf7TIOfPsZVdZCc6EmWkl3r48etZlupxRfo
Ad0AOdzr5+HCSMHzQoW1FGqA2gnHobIkBc4tRlrRZEJe6Jai3K4x4LeT642vZk+dkd81zu11q2eu
nPctKBqaukD4kVkU/GsW1U4LlG86RLrv0bm99eu9hQ5IXObfr1sSIfacv6VzB64EhUuWv4WltIu0
1kNt1h70B+mo3w2H5I4chvrR57IKN8qeFumtbrkdqnXGynKK0eifphejiu7QS7nM/RunNhbapDqN
oSHrY264Nj2D5O3Es67JdBAH8r9jbsnRwH5MnUcMQ51+iLQxkLSHwJY38fAIl9A+HaZ7qkqJWvFK
+tf76n/xYngd2xtjwgqaETR6Uflq7N6Wvij++9/9/KVLbvmLQw5OR1g21SpbLZLh560Gv9t2xWzC
m0h38XUrwoObzUGdm4CdH7BXn3XkLWiZSM2K4JBDDbXLq+ZLkSbpTTxF2u66JdFvYQkrBOA8HvEr
lnCJFtT4szmcowNdRNFDCA7J60NtLVUnniu8PohhDUYQdemdeE3lv9lxgTItSMQpP4aSBp1daGsf
575UvkUh2vSVnH65PijRX2FuodeESo/dDfnVMug35vS6j8MZssojqW3wKeFxyDSXfIk3NeqHoVQQ
x1o5zhcGyDP1dbl4lxOhnVosq3Cu4qpvjpqWojqoDLdGMMsIm1r3VW+t7MGz3cHwiDOp02oQOpE5
OzXWFAXaCn7dHFvcsa4NkxvrcEk7xv31aTzbG1w2gLQM4H78w9V9asdPSqCXWtMcu7S4j7r7THb2
/5kF4TRBMhcnKOY0x8oCXCYf7TxZcT4X5mrpYmAbqySumK3TMZRFb6l90DZHi+BNku/U5laK1ogP
xFrmkmB5a0WkZciUZvadBCv6p/Joye78khQbqXGdpwiWMzf9idBRsVZAPnPjglEhNoXBairIzTdH
cLr01UnK1qfGBYZt7b64cJw4u5AmgSzlX+Kt2DhS1djLfisQojXH4lH3pQF5ttAdIIeSWqVyh/7H
9Z0h3v/LjFLgcnDXRB3qa03tzREOAyWFQGiuj/a0UdEMOWjxTQOnRoDY4KZZlZO8ZA7wA7QaC8My
nAmn28ScfQB5hlGzgMZN+RjMrrPT7uf75CHYz/vkVrtz7uYv0o8B4PrP4uX6WC+ds7fGBeeh1xlN
FT3GZZo4teIRmlXvuoVLKwjyDYjFQjbsnOWf/GLo+wwL3CdeaMAuA7mqFhgRnmM++FP+pcijFSd8
4VAYi4uiEQDSGNJfwv4koWervSYNx1FRvHTuH4FTobfXeAp6Y706kDrUd3XyZZSTrVk47jAYdIzc
Xh/5+fk3yLOTlYHECL4osVGLzpB+Qml9PipKvrFQMGnHW8NZ2ayXhsqNQ1MgcDAoLM+i1doeI6Z+
Oiqqixqjo2x0zVW/25/Hw+BW3/rn+lO+VkM4v3IY2Rubwq5plAT6myFgZPTX1DAdZDTG5iQ+jDWs
0rL5377uSTXTWkJ6hUiVzSNWBqs5IqNZKvMxw9EgrVW5me2pP6wvPbpZmde80z7Na9Rm52fi1Oay
rm/Ovw+1SZDI04xYB3jo8aVs14idX9+514YlXG+aQlU+BXJy1EgVaffVw+hK237De/FeupW86HZ0
o/00uFHhRrf1PvsV7p2Pdr5yNNcGKlyBTVMGPBLG+eiE0Z063gBMXXmavgbYZwNdUiQL1Ix+B+Eg
zqqVdHRgz8fpTqbje188hz/6+jYsAFe7wz79YH84KFvpSf7ud670JD3Fh/o5+Vh5zhYhyPtuJaw4
S3W87idaTMH4AVY947SeycJalZHJx+SZrAOpuXK7UPF80CTX+mPtSXfxbCKk9i9rwjInJZzZ0KNg
7Vf/w9BujWrvNAD7XD3gDnMBVkw3RbTzVx4iIlUTMQE7+I1dYWG10NY7bcBu9it6b+zCne4lt+aj
dR9+iN6F93Plyi/jylE99/OLTYfuDEJfOsaFaAfceDgFEjblX7r1LulvsttU+8Blra0YEsE3r6MD
BQ5ak121dGecns+uMgpuLXM6jp/bXfTV+jh/d+6L90ngRvfyp6n2aF6A7cwE7/55jRP90pFZ2rMo
2ZAGgdb11LYh+Y4TTf50nFXTHaWNOq9FjWcJ/WXx3poQFs/S09ICjDYd5TvDgwx4N/0q3+Xv1H1z
l9/Gt/o+uan0rXbI49sIYcmVoHVtgEKAPw1hpmZ1OB/TOZXccpR2VZeuMe9dNAIz7hIck/UQxQ7s
FAbSHO2Bo6RzHNBobqqVuObS3bswSf+PBWEYUgZFQ5nid5r6eY6S+3SybqpMvrl+w1+4B8kUwbJD
dEOWUeTyjqIOJpLFjXfOwZl23fBS51taDq5bWRZc8KELNJlrkOcQSHRhv892FRfx5M+HINAPU7Dr
4k9wcD9N8ztH0rfXbZ0Ho0u0BCaLWiHMUuK7y57jSYmd3DiosQOLbvhpdG7l6N7xfQqUiFq3uTf3
aymHC34S9A/IhIUtWaOUJaxWNSVtHVddBymJclPO8+2EmoRvS7866Xay2m3Wmts0z3d9/a1XbQ92
Gl46a8Se54tJCQ1QLvoO4EzP2h/NUAM+mMjjgSbb6V6drB25/2oTVc3HxpbWyhZLVfx0VRe1AQop
i+bAUg4TbsYSUhhpGNXg6PMUdcdW3xawq7Rpfmun/j4kXzX5MfRx4a0dvO/rDqGMNfjz2SGhogPi
EiAj1yGNxcLLw+9jyqGB7hyiyuYM6iWVE6MKdnoSRCsF4YumwL/Y4N6B4YkUTFpejUNEsH7wjdnY
pimcl3Ljo11fNMnvbmFe2q/tmxZFdRjwhOOSjq0cdYE8HYcZtXEqQWP4Mxo/wV/8Ts561CKPYbtS
Yjg7NYvJ5Z2/oHuokAkuW680tQZIMB2bCh4dI78ZHcWLdO2RDMpmUtvbqZn387AmyrMcixPHsGT9
ly7FJbNFG76wfsgtWenoDPWxVyt1M0l9f++k/rwdw1B141g+QIqh3PbmVOyue4kLmxfLpB1oHlgk
pkRwBBUvAI5p1WA52ReRdWOgQCYpPMsDI/xGYWcbxPKuhzvUUPe9byuuCYD5+pe4MHrmlOvDYd9A
4SCuc1OPU2hV9TGZJRnanUxPtmnjlAA1neYHEpZoTbal8tgr9VpWQlAhZQ8jE7T0tUKQC88wr0wh
DOhDuUvSrj7WhhSFrmNK6b6wEudoWEX+oIAKvbeccEaTaco2JRBfd2hnuhAdhaSF5SD3N4VABwEG
zzWSJqgL6IhKQjsbFXGwmWm9u01qc3StMqv216ft7O5dvvri4mAuV5e0+OlXhxdiDuvUr4/R4HRb
kFSRN0qms3IiRMDb6wyRuOPZS5EBK8IM6VU5j7lDhiiOHcKkVim3ptF9TpJYue9txN31eX4K8rTe
DLFmb2O7rn6zRrusEQzCAGTBMvGTEKrNUQ5jqS83R7Mvu9u5TvPdONjpynSeH30SosshoGl8SVSK
43SALNiQeR2bxtS39B5mXwc/dzbmNA0fkjTpYKXpohu7T4dDUenp++ureekQcA4BM+J2lqLA6WrW
+lC1HZjX4xDr+t7MKxrPil7blxTjlHKId2YPQlTSpWlz3fDywYLvwZ0v/SOYZrWFbWRLPixNyWAe
kpYKTudo1V5thm7js+83UixrN3XifP9Nm3RFwGkC6pQL0+T8nQ42o6qlhFagceq+SdJDNPgb2h49
JX0egt9j3OaEC7aE8Y1Dnkld6atHBz3bxNbvnbm5L6y1Iv/ZNL6aWSqNECDBSC5s0mIObKVDNeSo
G675MyDbOLnKQ/dyfeLObl/BirBL4PBuWzkmauqr8aYorE3U34XBvPK4PtuLWHHwiOBDIEQhhXq6
PLyNEl+eIc4Y6p0530za3Vhz8rdK8diu6YucBWskLUG/8+SklUfn9ju1JbVTKqfWyIg+09JgpFvo
ibTb67N2drQXG7CQU5AFwQgk8tSGAtNe0zJxx1B3Jtdvkk8J6tc2mJJZbza+UkBGN6m3eR141w2f
X6+nlkV4CcmhTpmdSuZ9RIdLV0Q3xEkbaf5eZ9H7Qrbgcmg81ZS2LZjbTvboMFmh217m7+R4L98A
8DOIn4WGVYxouN3tJBhL5ehY6c6Sgm3ovEy0x3fZUxtoKzf5efy/WFu89EJ7QrutsJo1wSlaMZVy
TEfFGyxzX8bptglVb2jjZ3387Kfq57D4YNDyPUiJO3dQJxXpSlBzaUsRwEGVQdlJeVUIfpv2yzOl
SGLYu46IPXtN80XLItdqfsjNGi3HpX0FToMICodFG6YQts2JY8d1XStH7UOMiGT9pYruix+p/77S
j0B8ru+lS6MCKqvwnuEWpjR5uokjWZmaJFG0I9yX761ZvoeW8aGts891Yq2clwteBuq2v00JqzjG
0Rg5o6pRq1HfQwuy69oR5fI1gutLW3N5tABSJpJhDk9HVGWwMiCXiGeGJmFD//Vnv4eQoNW7Zy0Z
biok5Fbm8Dwlw9uUKE9m+pZmcPF9irJvB8FJ1R5lGEc/p5PSun2N8J+mhtMmyLL6Fnf4M5UTa2sl
erEdcnTkw/4d5EGF68tcVX6UeXMRVQ8TOg4PZdJ8hzo02kdG079cX/Dz5B+0aYA7ZC6VV1iisOIQ
hKqK36YttyRy6rqd/1E5bbktWnQlgxqXrBOK3ve08rqh3Mrb1Cr77VTNHTw08Gd0UNa5WQeZVpE6
6u76lztfu4Xhj2sCAiqiBlMo+ddcD0OZpURLvU2jRRu/iyEC8npjnLeaKSFkGpcrz8FXAOypKyOb
tigYAtQE0i52EDihigLcgnel08b6Ethd+GNI2vTDNMCB7pKJH76MmeYUm3nOsj+KLtJMt42lhLQw
9ZsPY2VHB1vS88YtQJPW7gTp1qckjaUvZSUrGc8eC1ywNDnRFy1S5tId2CSOG/iq+hSHrQw0MlTn
uyFujSe9VKVmUyMVbEN6kYYxTF2J/9GG7YQPHtUZvlXTaA65VJLOVJQo+YPs+RS7iS1ZX/RYHZ4S
ZUogniq74dvUmFR2+yzOPsqktcHrpmb/DHgk+zYMXd27eZUFx3GgnLFyIkSvQkkWQAUX8CK1Tb+A
EB3JZdCAHDGrI67bC8btpMLSFLYblOqubxjRp4iGhMM+SPLQaBWGOluGWo2mr/To+OPKcJav+3aL
iFaEI5OT5yn6HCuGDIYW1oqiKVbudHHGSBCQu+OOo/UI8lAxVQgdi9LmStwf0yw+BCH0tpETQzqM
qkmWkF27Pm3igCi1gnTklKE5AD2byDMQ50DYyrTvj1FIZmeSy2bT2OD9r1s5u8hIr5Jg4X1FhyC0
LMK09aY59ooUAdII+23dDKHbt9b7thqgG9TcqZ8pR9r5BnKo39wVvLMwDLk9LKxLY6vwELAHc2yL
KuNxqZtuUeeuVUVub68MT9x7r1YAA5DeYDq5Pk8vGt5zgNi0nCSH1Htqd7SVyC1A8FyfxPOlYixv
rAg7PI58+u7MgmdqnEKh5/gv1B7WpJHEPmDKw1hZnohY4gkl5pA7Yx7k0I55J7a+l8bWsSpmt21/
UsfdJHOJaoh+UzoDvmsOubEmV9PGkd8Zbkpp7SicbxtiH6rHlN/4XpSLTud1ylKEA3Q/fByldJM7
Jhy9pTcnQKTUduMb+q5qn+g/XDkSZ1cPzS8I4UJ+DVIfpkb11KqOWMdE6Sh6RFrccHbReGfApaTf
Zi+/u55cbaQeFlT4kuAV1lPP6kZRcyl6TJVW2slIvLuZoa6l/s7yK7yweP4sSlTkcBeA4+lwAjO1
opRmwiN9rqOrJ6oCymeYdv3SbDrADsy9pZPeab42Ey+WqCjXgHXixuUbvBY+iPhkMmCihGs+RBUK
pkp77IFew9iUDTBrZ8VKULlmRfAxiPmBby7k9jg6dGRnAPwtOnJW9sYlI4a+0HhCgUhALuyNcaDp
ciSHe9QCk2szkfPyk4T+9O761hDvgGXGuCwhF4QumGZ8wYxF0GMX8BFzCK18R/N5jS6KVHv050e7
qqmqFQd2NixCLOjPCHmguliqOqd7RCv12Mg1pToGZo9r/lUZn64PaNnLwr2JAdDKbISFSEY4ycTm
ZiH3dDqnVuA6EXEMJaLw+T8zIuz0sc7ZAVCoHyOa8OPqZZg/VNYaUcLlqfp7JMLSoE1eQ1pJBKAU
X+Bsc6N5cq8PQ/R6xBgncyXcWVkVmhCba9URotbxNmtcnYMaU6V2/Xb7m3LyJGIEa8t432BYEHm1
U0BW1THTPi5KCMVwTwJj5diILlU0Irg6pUS5IF6Wv/zOeObbSocbnhf6ipm1tRFcwCIF09KSBBVM
/00DcBitPRHWtvEyzjeTpUX0ryLaVx1Ro3Sl7NEyPir2r+vLv2ZDOIs0dWdRnGIjmMAD21+17Nno
VjLeazaWLfhmHFFhztbcs8XijFYzBWgWQpCr5eiV5RABp8PcxE3pMJLejmiYD91KX6ODP3OUp7tX
hO+lDYMoK7U6Wkp8U1kDbQnHQYXluPx2fVUu7mBuz0XAlf5QEeopt1BgGTXHnqfF1qZWYwxfrEnb
Ws57/zeJX/88km9sCafFjmi/zIvlKVM7m856p/SfzCz0rg/o4hZ4Y0Q4K7UkR+mgLn4MdstUu5Ft
aaP8O88/egP+njbhwLRD4tTNqxU13JRQXTeS6mJ60+W/v6UBUFLeIBFJsVwTxmNKau00kozzN8uN
jrID72UXqaXrs3bBN5NMAk3Eg3bhABbusaprYr+sm+qoOVSMeVxDEY1onTtoVFU39tpz88IiYY6I
HEwcSYmzEhxMfdTjB7Z39Qc8VG6iJaiv7K6P6Syp+vqofWNF3G+jkaYkg6ojgojLy+VQPiZP8eTK
CCL3bvV9fgif1LWH58WhwQa0RFJUNMRu5KSNVEkNO9bLST3fH36aXe/pab6Snr5o5k3+QbiuLZsM
OZUIAo/46wjWK5UOSffj+gRecEInOQ7hwlZ1JWkNCRuxnyKG/FQrn5oWXussXYkMLq/Um9EIxwnF
6KFvG9zdALGBSjnPne3xoR7Uz0UaeFphU8Xr9hSk3xuoyqROfNdb2r5Xg5WLdm3Ewh1lFQlp1WHx
UHGLJqjqaS3d67K6t1f1s88epK+7882YhbtKsZNCoUWlOjYhlH9e7rvtx+a9dZN88tONlnnUwYps
U+z836SuXNzw22UVNacTRUoTeJXxkHHqtanv9tPT9Y1z/jYTTIgRa4f8CHmL6gjZgfO5m13lW1K5
SUvPmecEu8xY2UAr6ybqvweKUkwOUIijNhpeMj2oUQK8NN+10r/luf5eNRF6GRkJ3jPCUqRWWz26
q5J+pyTP1+dv5XA7SwDyJozJsi6om9cVQqzS6O4RH7mV11RULtz8J9tA8I6+1Kh6obFGcjbslb52
ZzPYqt3gSsmhVoL99SFdvGDezNuygm+GpJR1JBnLvPWQlo+JDwZ4X86F5+if0KVCH8EHNrT2plnb
FoJb6ef/MQqOHbdyDIdP9vgyNyvNFmLZ988DRc1s4RRa6rGnY0P4Ns+7lvC8zYtdYsguqWjXBORs
OWjetsWhm1+uz+Zli0j58Y7mh7jfC+p0VZbO3J+l4/lx/K7Mp02ewx9p2O8ht95U7RrY6Aw4/uco
/7Yp3AZtEDmDGfKWznVpM2ifYQX2bK2HljzaFQXEC+qt4iDDcaetNrGerSPdniATIcGl8kRqSbjs
wsIy00aVjENb/qGlaB3RlQstnwe2fvubEytYEgbpOLGtD1lgHmr50a/kW61hgDFP1Tb61KKjQXlh
d92iSAiPLz4dnHDYtckcTMXHpL731LvmWZ031MxGWFQaFyCJa90E22xDRebZuJvM9zZtQ/eRt1bP
OKvwvX4NADy00CAJBC/Y6SaupHxO+5mvET03X4dftVffNu/rD8GT9b7cpl+72+5D8YhxSmjeavn7
4gK/MS7cF9M4zL6pYtx8GEiZwx+iuFq8QYekv2+87HHcp5+K3B1/rtGHnO/qZfYX7O0i8KmCYDod
dqJlmo2ElXkYa6/vXSf0ptarpW3Ubv3WNTz1wVzZYmd+V7Ao3PtyOiFHWGCxmpwnNf+ozIjMB71X
+88zgirXd9fZTXJqTCw3yk4eVmGz7Ge6wGCwtK3KGx15xbmvWRGWL5Xm3K8ThlQ0yMbDsknprlC+
Xx/Kmc8ThiI4gQFkspaZywYNs70KO3CXOzdaPW6RKfTMqnZR6VvB8F3cliDO2RiQvlA7Pd0cdjXX
1MV845Davpul48ZIPCm9C9eavC7P3992BBcQpanaz7NtHKKAtiftUMp7tVp5MKyNZfkOby7goUhn
pSkcfGjxMc06D3pW16bBKjdWHNp5YPu6UH+PZvkmbyzNvqwVDfWyA5IO8pPzvf2Qy270Tr1Nv3Xf
B6QjXTtzu7Wodm0OhbseBYlRrqmDH/JmG9aDi8QCAh6fru/BNSOCt9AqJYghCjcOuuRs7SjaxdnP
Jla31638f5zS3zMouAhJBoaD0IdxaPJtrx+lcuN8tX/w8jFfJNnrop1Zrpzg67tDlQXvXzQguHkK
GIeq2GvOfYrqCg0HEA1eH9maGcFRzFOph2nAIhlBuYGBEhTw53z0VGeNW/cs3DzZg2e1Lpk2rFib
WCh4LaPAxR8tjeF7OEtkaRMWm/9sWIKfaGVJLhKb2Wv1776p35XVN17/m6HWvOuGzh/KoJhs4j34
aOkbOuvMzvTcyptmNA4j/Xtxv8nej3CUudEPp/dM90O6X+ukW1zPSYFjMbj079MPQqFbbPfSJ2Dk
NbXhg6Mh9QL9L2f3+pgunCksLHVCbmAoF4XN7oAVRxkLC3JY+WTs0mY3FZDyWYmxdvWumBJjHCkz
ez2kyeiQmfEmr7axWm+06Nd/NB4R52AjxBNVYFgOslq4CTq3ZlNuMmtth6+NRbgO1Rhck9YzFssa
NjqFBzn6WvRrDTKXNxxAF0q6S6OhmM4ynTmD8lw2DsqH7LBw9sMUwWte9wx0lUu3rlw0fKHK+Xfm
8G+rgp8t5kkuYDk2DsUCTfrYGp/NNRq+S3E3++5vG8K+WxqgZguFiQNItXcG6sbb/IN1CL36Q7qz
vcbrf8Vfjb22yXbqN7l1nT+Kb8XNfzRMEeWq+8ArlGoyDpPS8T51PJ6mafHpupHLJ/hf4xTl1gql
8pPcZ5yD9DyFKIf/8Xufb3B0bd6gQJ4X4n6RJhvxCr+Ngqp7bOI59WgW/CmN8lqf4dlqLc5hwR3C
BQcM8QyKYgMYVNJG6R8TKZdHzx596Ys25ubHhkLfUVfzKkYpuqtf4jQjHZrpXcMbcQyG57Drqs0M
ljlzo0EBYD6l6vBFMUtj3ADECFK3pKf1RSsjhJFGUtaTm0GzlbuZ1LQSPfdVuxLJii+AZSzgfVWL
QwX8Q6T0cP4fdee1HLeSdelXmRdAB7y5RaEMTbGqKEpH0g1CRwZAwnvz9POB3fM3C8Uh4szdRChC
YiikTKTZuc3aa7Va0QToSZ1DFA5fuqzsXFGVKflMK9xkCH/PZJ4rN2rpPb+OCX0Ir8asm7N84LWk
TfPS0ZozFr37rfSi34CDjdysh3rSQJvpWyx3nwfNuPv4dCzNFOPORNOzfgJCNtBzXjuDDGkopSz3
59xR4oc8n4pN0SRI8vhRuOLDvLOs84pyBuFmJJ5bOBdjAqKyn4z+7NtwjoZ+91viSqHb9NJo09Fv
k+4fPvvzt70dcGGChQENb6lZ/ZnqSbjtE+nFSc3eVUeasera/4fBCKPxUTCczhpIMnRH1yup2IUp
Annoz44fqpt4rMSz6fdf8sTyf9VVt8ZasnTV5uFgOAKfzXhgKBYmmOdFNZMg68+GBS+QNraNF0AD
t0nz2PekvLRXdu/G6aWJDiAdOFUwbRSHlmCzwDDqIpRs7ZxYfyIteDZg8IwL/RDLeG6+6g2G/aD2
6VGUxaOOTtDH5/TmfoCho+wFhwgIFZif53P8JmhxKtuQBH12Z20U3we9Du5GOWg2fdZ8cQoNCdAi
tFxRrHEw3TQ68NVX487b8Gbc3jf7ZBw0vloofw2jvgsN7aGXVDpSC3fKG7cGjFvV/p3oFUCwg0Yr
TrZiG5YvBLpekD6AYkEUCQbVJUqmSmxZiibLPBuxbHu5ZmRuX49rhbF3R+HQkLDUcV5fV+LNlyrs
bjU3qZ1R+Sn3WaohKhPTwfHxPt5Q+820utT86AWFddtAI/N6QS0719q8laLLMKDeqKa2LTZ+78sn
9O2y3C3TzPyRiZrWhiTKUd5LkgYZv8LKipcAjswL8o/DXozNXVDn8W4K5PJ+EpL49xPwj9jWX7nI
6/xPc02t/kqX/l/e9f/vONmxgv/DGTiTw/+Hyv3pRwqV+676nf0M/9eZEOOWhZ1/+W8WdglVj3+h
zjWTQc1yb6+2/N807AQC+r/mOgJBkIym3yvm9j887JL1L/ixoDmkYckiqYe41P8QsUuq9a9Z7ZxO
JmIMfifT93+I6efZBHkGp/2/ier/8/NbbvTX9p//xkUz1pdgCFDs63kGrLHwHhsxKE0E3PDYR62/
K3FPHppeAJHtuJ5x1XfHdmj6raKgCAvV1nTfZnm2VeU48frKLl1hFINHrAPhjR7KO8nUI7edkvS+
NOXSHcKofYlSU/JENn2phvZzOUY/ejG0LyiQ6HvZIOiTJJoV3mzGO5+1KNzxWdgB3mnaKM1ZmmvZ
TdkjMZZzF4ZjUkz2HfyH8veChA0UWdL+daIy0UZQR+FZN6ORQDdf62tb0CwzBWago7yCKSLKhSz7
+gKbkekIrVDk4xR2u692OWZneudFfuhiaZvZ1bBTBl8O0cpRg6+KL8Ji09l+85c8KflF9FkO1ssc
9d5tcmc6pDEgahfC0exriz7zTyh60pPQ4va+12oLkU7ZEHeD1oPeCCdxR+uB/lhVZZ67SY4GiNu0
Yqjdsk5gIFYTB0mlRhIWRngtNbJIm71+N1aYJju4jmfytYX7UpVhOyplNRxTw9Gek6ApJ8TCHKl1
c70u/yhRCOFKlyT9DtMH6Gjoff1+MGjmV0vHVUAlgUAbU/ENFU2tW3kiFnHgPDvuE9cRXkeEDmC2
v94VEUfCSXpFPQq4W35kSZgk9IbFCMyUo/6NtiNj3MaVFpxEUAz3SQdt3UZXKb8S/aLJLhEWY3z7
2F8Brly/KvO8LGTcOCX0KeLcLkOoOqodM67q/lhF4nszl746ex0dO6e/rm479oS+OL7/3xKfWKq3
r3TnGwF97uV0lAk+NlXV4wwh1eTKRvgpLsvmHrdi+q2EqrQNJxmsaZpI1S4tmvQlTfIg2pjI0pis
RSfcSR79zoMFDx7mVJP2WjN1eKhZSQOJY4knEy5QT1PGBormzL6kaGJlG+gVf4xGDgHGEI6AJmsl
0j/pg51+t9Lqe2RQudmGEbT1dGnOenZZ5fUod8cu4HqherXVM3Bslr84eLHHM5ysOVDvnF/MBqaX
BjjcfSpI12tUTb2ai3CQj7y/zVc1HvVZCzszKiarSRspj+qdT/lMr0VhbqyptT6ZYZlCu4FEl+P1
L9lGq0Tya8WizQfzeuvgvOd00PFPcEpX2PW06rpu4r5wxmNWQM0s+ZN6jEcz9XxVa+/SXp42ktT3
d1Pe9V+mKUdMThjWYUzi9OvKTGbDtZjJ3CICuxF4ZEBWCxdTQZRUZIUko2WUU8P0EyOAA0Bjk0St
I2yNp7cTQS6Q9sjl8TtRXKW6ec0CxoORF9vY5C657TiY3sczu3b1KbtxtHH/4JMC5glaemFxGy1p
UD/zu4sVZz8KlWWyjTDewGGOtzmoKxHhoj3vdTgIO2f+41ce9CV1htTaVYDmeHdJ1fIrr4C8r6pj
KCp40LMu9kTpRF4ImElu9eKgyV9L529SXRTjtAmamKpGpVCy15A/SzsyM96QTyXF5cz9SUv/XxoM
VOB6U77Ug1Z+04ck3KWiyg4fr/TN+0r6AMcF0gnCHHzTJfBNklQjbstAuYwyhJpdnUjbukwhJPPx
vMeOSrOcat8Ly4/dGp6t7yLts7VA6zokn9efjZ7J0RTboNd4GdlNDt5QnbXjpR2cYW/VWbHrdbne
Wip3I7Tsp86xjnZtioNFBx+tIp1/tOz4KeX/dXPfAdwga9208XV/jehpEQTOcyMAeZVQZjugr1pE
nZTajVZN/OTiZEq/iRvf3kT2QEOCXkduH0YaiQOK/kXYGM8xOvQbKEWNxxo/ai2OWJr815lwFmwc
SchHl022epANQypryUVJlWRvBJD30YioeLb31BnUOFOjEA9GqlMURL1mbY+WVms5+iIsJJ/VaqqQ
kwudGZWrFbW8HWQN0fY0Kz/7JazDUUYjFmQpEM9KPSRNWrazUWJeO7A3tgEOUQ4q7Fv4zLDsLIzW
ECv6kA1SeLGKir4onHWvGLLm4LdafslElntBCKw+k/xsk7XfcqP5VlNSHCqz+dzXk3UWtJMezWmY
dn2YrCUpbu/TTHE6n2YqE3CdvJ6nN0FlK5HS8i0RXbSgDb3Bt6pLr00HYzCDB0X0vD2V3D4J0TgP
IAiBFSBPvWI95yP51qyrTIEWOXIlFsEFAcH1A2NHmQi1vIebX/ep6Rvysx6M+Zaw37+rG0Vx89YP
n+zSKs4fG5P3tgZUDEmhmbOLWOh6YCgDjCCdfAYujXqntRyPMI2jDRI+4Y7cTbJyFtTlA/b6pVB6
44bA0wsQ53rAMRFpo1dCXAwnAZnhi/6uNH3DDcrUvIuacnSLulK3aZsE7tyguKkmO9r3cja5rVRK
94Pcfy+FaHdjVWZbo+uzjU5C1pNFrnt94Y/f6zA1PWNovphVoewCUwtWWLjeXTO8WFJbs+yvsXTk
IvqTq6iNLmrbRlsp1iYvSsRXgSivq6S6vvl4i+YVuTkbJmzh5NHmZ3axYvYg+600JeJShtYL7Sfd
vkjtkJ648O9cOI+5o63hE29fV8g2ZRkydOI3hy7bRWBqxNGUhDLc5MKoyG746ld5Th/1NHaA8oY6
IrIaiH/zZ8d+coz8Keqj5jFv2n1F5nGrurXEyn+8CreLTgMpoYoMPG5uJZ3//s0lzQKrC6UcG6LU
g73Rc+uLqnaXqQkVb/LzNZ2eRQaIN4QVsClF0JxKFIWPcT0c3PZx045NdMmkyUg2FcRAEEwZgSq7
1TBVv/RMOZOz3k3SjBJNVLpnIxKP9Uauw2nfRRLVHtU4dMFofKaom/xguY019qDXWVwfjZkcn07M
mdIQ8uWF00U8kJZRPwkQ6Kl26gZl+tx0fXgXOgn1ioyMfOrqSZ5obktFURDuRfE2t7hrnmIK7VNv
dO2T4iTJT5viCxk7BSGiuDZb3VPrTDtmABIfA1MaL1liqF8/3tFXSu7F7GlHsNlM0i3UfBZbatl+
TgiSBZckGyfXL+1ym1DMOGTOpG6iVtE8Igx1k7aR6gVxvPfHXnsY63H8avqKcxh7VYfVJT5U5UAF
sRWhJysNnRSUdszQslzVjvt7dX7YBqnZ1LUybSLsqTP4vqdXpuPmnaFviMh/k6KW7o3q2UaO+BPM
xYWn6/HglQmyp1nWHMcqpsgbD8WhL1N7V2ZmshkbR71TEVXc2y2B0cra3Nx5OhuQEoKjiWZj2Zg9
zTenHfVSObCGSTqPRdC6aloXXmZM0Qqc5/VZWe4AcRalMLrccdwXAbkT1EquDGlwqa1y9HSjsO7U
LEdgjrfIq+h9cou4bLa1pEyfIKPSYBiN2hNNsC+hn01H+hnz+8RJgGbrxQ/VSj+3MarRvLMv5jh8
8/s03E5BupXrst+XauPvfZWck96xJajnlSuP6I37De4QijJCePRPLWpC14tmy+1YcaKks1YjaThV
anJ2pvA/Wdf/a9buHXcBOzRn+GEioAS3NI6+VJD8ks30HEVcLL+z8GqDgaBdy0563dDoEFo72MsK
z07lo1EZ6cr7o9y+CMyAD0T9CfwGLu71h8oNCMxhNNIzyhQvUbGngC/5o2v9LXTECBtrW1vxgzJt
HTqZq3F41Epn3w/tsQj/BGq0GYSzkkBZAD9nc8mMKEfCZDYr0izDsalED5W6UnqegkY7aNSkXWWM
1N0kdCAsaOQ+0LIrv3RlmWJ06myfNea0kX3kAWW7GbfaEHden0/il0TR635MJdSQAgO6TsBSOFyx
/Y/PyvyYEL3QYgP4eWk5wTvopRLr6bkDz7kde2SsIwes2cfX+CZKYlnIMJOOYxg4Hma37801TmSo
YZCjTc922NX7uO2DTaJoteePrb0y1O37iDDf7F7TE6Hxx8WZCLvIlPPeEecpSgNPHcFuBz6E8pGl
ik2syWs7/s6n/Xc8AN2LB1LVhag6M4rPIrHvIrvDBmjNQx07h1BXtoUWHjO7uE+0YgNixo2kQ9ll
+14bXbsr74Nh9/FCz193bcjI78+vCFl+RNiWPeFB2jTwWFbJuYhRgC4Mkl26QH8y78KDasb4iJHd
uLj5xkZIw2qc997w1NOpcs5JRMLh6302KiSGS2MQ50jXp71pVdUnfyyto6X19yE0fnAHqtqx16UW
iIjSAjkd+6c0k4LHrKsByEmoSt+PcaUcApnUROZDIy8VY3B0GhE9Nor/8vFy3YYbsDBBYAG7CQ17
lDKu55sXpq9p5PbO9UQfLTsINrwThpfBEbcJkmza1ZZ0yu18rdf5HeNJ7oLMzUwhRPJAm234mxth
JVnP+YC1grziuOshYutsffrcdeov2Q6mvxoFxWytkrWNcCIfKQYjXXGnbw8uM5hPCnLI1PiWXoda
DvRfdFN4dur6OSsq9UwTJnRDWZatrPJNvhuGGh5Wojq+dm7pWNzJUYi+LNqcoYb8ICy4IyQ71o6t
lNcPVlo/FdB2PIVd6xWwS0KT6AUViD/qCE/tCL3gP95zRYYtgUhCIfZ6Bce8WXm1t8yp1cborKHP
Srd8XD/ZZmxcVHv6GlX1oTKz9JOcJmKlsWXe0cXVVBAtntHxuHjg5K93HFKFsrTUWpwV3zD2kknb
haN2jvfx192aP3ZzTi+QFgNM9BrRvPk6sKf+FGtZeBbV0N05Iug3pB+L7WTqn2plXBFkeOcMYdl1
avykYckwzX//ZjS9NOOePh1xlkrnJcmqeDdOpFVJJPR3H3/X7VNPmGxTWgfWCHnOsjRRqWU/1NBk
nbte+ZU3NFUrvlp9gTb4ZzI28i/gTmvCHe99HIPC+anAewShx/XH5WWUqr2AekURmvRoavWXAGbe
Q2LKvz/+tnf2jEQ/dVY4Lwhgli1PYT50U83bfCojtdsVSWMezIj2DLUvHkbQUysX4J1oac6ZczZw
UWawwuI6KkXik2tSldMUZtbRUJVqZ4fR9ETRi4SHEdGsKbpDGFvTI8U7+76khPXVaQuvikrrrgp9
9VAFxkSJpbKCn23TDPu2GP5o4RA/AyipN+kURyuAnXf2H1M1HzJcCIddud4MNYQW16TF7lRVlu4V
XSEuUq4/NhbOZlZJNY0YcFp+vC/vLhQICGrn5CzJny6u7OhHRda0pXoy4mwPhOW+qV/i9o8mqb9x
qA5NCE/06Lt6miKB7DSuCOB4zO91f19nqRsb3Wd7khxsjLnRfeUg+nbFptyuCsaEjMgMLLJobF+s
SupD0gQ7V3BWc/ncts5z3cvaU6naj7pcpc99VoYr7tWtFZvjVK7DHFyQ0V2cnaKoEast/eBMIk24
uZPZ0K8r7f7jlb9NXUOh8GaYZdohw+Pvc9MKzma5U6vGi53kvjMcsaGI+dVMpq+T3ezTQHqs9OFv
NETWqjirE1isrDFGgRZ1TnDmdOykHtyQETmyS1C4awt11znxUUqcr6l/79PpmTrTmnLGrVHALeG0
QyWB7SIHc33ge7+M9U7LsT6lBpEWvJTp2P5RAhTC0/qvj5f7Ndl4/TbNiZ5XCQGKNjd1vaTRRBSp
cnDWSvEsKzhhSQHh+ZilKo0fWr7TR1H9IXIJHuZk9DdFLu2HRjezg15jimOUCSEg1J3HegzkP6Ip
TPSUEskUbmGXv4vaJ8feTuUX8gt9DblhsJesGJpDXR/SB8kJw9jzIY70oD4U2yhQYbEbkvEo7NDZ
qcYYP6l2Uuz8LjX/1qQy2TTF6H+F6Mx/tNmkFVPz3t5zo9CPoL4Iq/nSXfG1snXiIorOLaioezOd
foNnK+99VdppndreG1ZHAn6KyGxZQb6lnq18LrRiJUN865tSZCWsJsRGBgeN0+sD0Mg6Cd9KCc8G
xxBa8/iPM5XRvqv6+JEop/SUpv2VJo385+PD8M64OBBAgqxZ5pKn73pcFfLMIKu74BwgH+sKHP1L
3iIa4Y/qWcaJuxsgCD9korFWCJ/fybZSxyPdSNyGS0Fp93rkXAJcXFJTOMsqtTvAjX8aPxVeqqlJ
sSkDOoSKpPfvnUL6Ig+NcxnVUd2DyAYn0YTh1qgj4EGFfhK2dfl4Td7xYMkrYl9JhUJ7C0HV9dQi
CVpmckTOSTjqj4JcyKb4SwUdAJQeyel4iD+ZTfzYmkSbvZret1b8u4bi9TjGwVrv8DsWeM64kOpE
xQyg+Lx/b3yunGb2ykTnFrHEePjh5NRxZWuKV07BrfND4ZCnBeeH3LeyrAXlSUTSF32rU5q3py4J
h8daONW+7yozWnlS3nnE0LMkWiWFi6FbYnHVbNIiU+39U0q6bRs7ndgFZZC5pWV2Xqnl3SYp1DWe
xHdyR1xwVm9WnkNzYrmjWalGZkVnGB37EAa6eqUbmzqHzS/Xo28Agi037cxwn7Qj5ldkqu/RVnvR
Jjs8wFZUwplaWc6mbgrpXpEtxKEKW/5Tt/qXlZM32/mFaQa5R26Gmwg3n7x4cKdeKrtJTu1T0Jvp
IVdLE7jyJDZNpbZ/YUB+ZIpWPA7NKN8zK/vOLpGVFm34c2Ue8zjX85hVMXSKIfiOlALm9+rNsXNi
2oqa0i/O7ZQVf5mwwdwRQApcsar3Rgq8nkmwdlBN/7Okj/22w4/3unHYFNKQeWkxbtVBGI+9BP1s
MyXRbiiQbcvGQXpIknCN5GuezdVsyT7gLQJbhdfZhrT0eraKQdY8x5ic5XJoN/JQkflvxGdnmpzN
MDn/+AgzHHT72GmcMRzrxeLEhArAYrWAELoVoBindDdIdunZVZbszDCrPR7dZMVe3hiCeVDQ1RgB
WhGspYdQcYQtOCODc08mZkNuOkGhJB1XnqHX2vxiKedbOScK4OJHI+Z6KYlbYeWTC+cU12JPmoS0
dubCmeC27Z0TQVsQaF4a7Pv2d9I95NLdEMunrvus5jl1luJBGmIvgB9oiPp9XoqdUXxGYNbVo47f
9ZXJ3uCmcF2403i9GC8TiNIioVNlaJ2VaS6dGgoHWyvtICmvxH6Og16A0cWHJGolb6ycZ2usjfsu
hZc5S3xqV/IgZ6T6ZesQgWu/W7k9NzYOrSK2i90iXoZlfDEvIvK4H8YxOLdU03dB5UeHgCDpjlYD
+JzN+KAXVIMJGYInWxZij7JL7+l92O4bYFSB29h2C70vi9aM0e+AauQFNNi0/3iaN7dG532bSSlI
1M4Jm/nEvbnjelBUjRIq6vNIaX6XZn8HUKdqUwa6u0+9j8e6fVLnTnCGYbPw5kkQLQaLpxhvkTiu
kGzzVOX6yYoGNEZFh9sYFNZ9aNbqw+zv6rktHmDLkOl1lv/W2giWbOqNu48ndBvtQabJQ4eclKKC
mF1CAOypdXBBVOfc6rWzH9p6gr9ADkhSAh56bqHmOFad8w3Rd3Xf2/T/W3mpSh6tmOxhOaR76GB9
GGfL+sUGEvSzKCWywTR0VeVWawPfHR37D6Bl6N4/nvnNtjFxUojUYPDilZswVY/ROFNkXz9PYb+d
hsjaSGp+oUDHc0EB6J8PBnKTghxOyDzg9baBx6LbqjL0cxrH46NpZNnGz6g2NqhqHCB/UFfGu7Fy
fBzJFx1NM24pZ+V6vCbjAKZ9y8ehUucWKkRgVievWbl3R+EUInjOSQS2dz1KmppFaVemfoZibdh0
RQkAx9HKlYTCa5bqypZiAcgA8ozKiD6SWboeBri0gLpxsM6ponaPstS0n/M46L227o1nW8vkmayK
CENYE3T6pNm3imgnw7PU3A7RYK+MH7oPEmhTh0r8nOOhBO4Ujv4fqxmtr/ZY+5/6toIDLshks3Fn
r3WThORwCOXkPnO7obK3qpUHT1acxp8BfQP0iYa6rlwo6+pd5md0kshjHiOO6xjpnUAP2A0kft6A
5Cx+OGF3KGTSuBvHr2j4nQI1LNzShLh7I7pE9SiQ+DyAQDBj9N+sXJGabREPys7XE7DvRRANgdtZ
CW1PPFvByh2+uQm8VDQBgggkLEeQdeEbE7VMYVs48lmPsmhbgwOGfa/WmVUSexqFhpXD+dpPfbWh
4OqRLZvhlzjLsNZeb2iTGnHXJGjeKp18b1vflE773rT2YxQmwJQrNxD3pf09D8fnPoldBZx3KZKD
BiGN72xImG5VrTmoCB1J1u+6/ZPovykKUytWqQtHblEmu4aqcuRLXqJeNGoUkBk8FBSSMpJ2qfTZ
7sYGjn/lAgvkLleyrZxIXtOv1MdvgoH5K2c+F6DqJA6X/Rktznsv9wXClGNHpK9W9eMQlMmvaOpe
PrYu745Eq8S/CyOUdq/Xsw+0sLNDfTp1whr/osj9wKHO7qamSbYfj3QbbfJRJJRnpStaJG5aqEAE
Kr7plNMpN4bnqNZ/1klysU2AgHlXH6Iu11x9bP5EFfKJRu0mIjn3PMpx2HuFTQJfLlcO0y3WZp4R
jyJ+JORMhETXHx+raiSPMmKpYW01m7hV9btc7ULXanQ/cIHLFdtKHcx9mij2o+hSajXmfZ3StaAN
UuZZCtmSzizsJ0srVC/vk2ql4H5jJWd+SZolca2ZI3b5eoK5TPBn5ZZykiZH3Bl2iQcY1+eVjZk/
8/pOgcLjIrMz1ElojbwepeudhiYMFZlj4r6dovZ9zNOZGHc9vqjbhL79rc2ds5Y76sFMomHjTzIY
ORpU9mYU0q3aFK117EL/Vx/OiKgoCtnKWIndTtLTlWP0ikBZzJbKIR1QPIngke2FGxMLvVD0UGpP
lskr2Dki2lt6ZOxSyA9LIo86uXcMaTxGqHS4hV7LeyJ4yOozmK39QKvOCfRR+1SrTKwUWDplyCDY
qCqkQZSqHTdhAc/GpLTppqPA7qKOGOy71pIsVwsyPinXSZvJCQy9ep7uHW3aOVla/4zVGlVooCD+
XWn4gZc1Y7PPnCSj7trTDjRa0Y40gnrHOe+3YSMqbxjV6J7i4+90jNp9V2jNp2js7R2ShBd7VBwO
YqFE3/tBdk5Nkec7CvrD1u+MJ17tx1oTzr6VoG3/+Di8NjUvFpimFDgeXoNPPLTr41DEVSTHWjOc
zFzlZXOMJrgEaJz2gT8B/C9lD0mTL7Ui/Ceq79Yp0nX0VmUzOldTaZ+0gqizTa1oX4ZDvZ+QZnlo
2pCWjjoYngrwJQ+jH1u/kTnRPBL+sovUb31wyL6uHOybCBqxmtn55xfIH9Id1x/SmUNsjGHYo6TT
K9sQvRiP49vtq0yRf3O6fpZNBD9lM3bNLh4qZQ2pMN+b5UKCyocgFr27mTH2evy0pMZRo1l6UoWw
vihSDe7ZGuz7occjxQEZ94qIys+tEdTfa4kopYXGq1b83g1ae02w9rW0vpgNjVlArmBJn4G3C2M3
BpratUVjnejiE3eyWYJztSfDejSH8XmyW7ljdg3cbKLTSLWL+kdKK+pPpU3GZwoO9YvW+aab4hwe
RSU7lzIu84dRy6wnqU7TWWQt3tEhlrp2Iac0rpti10yi25pDQGjjjPSsFnVIVT3VK+NOjRrz+4jo
zaesKApn5QzfuCUzWhMUOt45ubSb0m+uBaQ8K7s9aVA3QnNUixOYG7EHAaxsqrKvVjIDt2GwM9eY
SUOCpgZ3s9Tn6AHYF8hG2CcFZsqdVWTTdwKI4Bg5BfIqcSV7olLaHae/2+vDVELtrXe/2tDKf4DC
q7ZYVHWjouK0shA3DwgJBArg1KXBAd1GKmOnCT1DY+tUwKlID2Ju3hVqv8azMj9DV0eLqskcbFMr
JkzRl5gmTcmErEaTc3LU5tjlqvSlUft7ehmVvz+2Te8PRKRIAhEkxbKQKtLQSLoQtVM45bMjRJX5
xvLDel/UqlgJzW+j01nxh+wL1fbXJPm8tG9iczRltNFWE/skdWP6K8uEdiEGlb+ZFcI1jpjCx2SM
vmoSjI5Dmc8OYup8CuTRcGGdqb9LkiRA5hbmYUzHlKdFEl/NXOoONKcHnauRUqQTyHB+f7xCN2/5
a4MwpW3V4eBjAK9nPbaJjYBoY5/QwIByUFZq14zQOQOB2/WPsT06R8nIxs9TGa/JCd2kXBh6hmzP
nVU0Fy/55rrcCAn0ENG120ls5f7ZGizZ6yGfqxozdOPRX8s+vfexFld9TvLYJl97/bGVEURaHEv2
idsZe1MnmV5XZMET24ruIt154aNNbalxzXBYyzDdhpZ8Ljl0GAFA2cjM4nrwoRJOGOe1fWqiUfkk
Z7C2aSE8E1Nl58e4a5VdVPvObrQr+MgD2548I1HyTabVAeo1JW5DUHaPvVFRqitH+TvdQ7TJROYE
x8vUpkSQZcjSTXREtnEjP04GGmOGCDsEU3m1Qn9EesQgZt1ONHIemia0XjsSgi2HoKHdaEx2XV2N
Jwn1zoBkDhpSQmo6NJBQue9SSXcLlBMmF5RkdKjkKLoPJwhOjInuYd327/ysLO5E0DVHgcjZJi97
XXNJcESb1B7GjdnK2svHh1e53VB64mekEFE//ShLIUnE5JQoaWMkCCXNQMyoo5cRnahjlE4oUhmN
Gm8alvYBn/5z2STKRjRm5MGF093hK36KGlVsQ/rw6GNtwQn4aV8fLV+PtrKiroEVbm0RcwWjAPaR
xJqy5JZSOrOV6iih+gWzzw/fzrbaRE93MEXPH6/K7WNGEQLaoFlzBpd3SbgzTFEB7qfRTsp0xlkF
pNpb1qFRi5fRVFZcptv3ggFm4ChvJmC1pYG18iEPtcRAbrIPuyelboxN2g2S94+/iMeZTSKVDgRn
CfQxB1WniiBpp3JU8b+6FhXDNPw71BE9sHyQBx8P985HgWWntI8pB4Gz5BsulbRFTIk65ST11Dmt
1qek5vftyj7dQgxJ0vJd8Iwhkgg6ZOFvjnnVtybxwUkOgu9GGwKgH32o+2u5Ea5sFg/ROIjdNCTV
FgoP/aKG8aePv/TVz7h+ianpzTARPHhwTUtd3WRopl4pJ+3UTHG81dKkP0xZZJ8bw78Apxi/0ZHH
k2BUefJFKcxyY5K1Hxw6v1sxasdKDf+KjLE/0sHQPpRjP+ykRrb3GnTvO6fw63Og5IEbTnp35yc9
ibuufhgT3W2Cij7tWi02dpc+iJjWnATAdr61wNG4FR3MXhVE4b3IlHzN95oN7eKb4WShDsE7TbS8
DJKrcCwrx2n1U5S2UO9b1vCY5LhYWpyop8Cyy78qyTmTkcLiUSkA1qBY3bePF/4m1MAboH8PV4sg
mu7URTrTCGEXqlJNO9k0J921hoGSNu2VD3lqtx4cdD8ao8l2oJVPZjlqK67KO5YIKbG57kYcD3Bl
8Qzmiiqi3iq0UxIaj2rXqImbZ6hQ6xWQ5I+/852rROTtmGC0qH8B5rx+9BQrGpG9z+1T3o/R34GT
fS+7UF45xe9dJLYRP3ImNOIQzxbxjeslmYUsSegmnKCXpsEm6SUQjrx+M9EiJaRaPFpSl0NTlVl7
I/V/lzF9Ox9/6DsvEUkh+ingrMLVNBaxWywkzW611DmhNfCo6uOTOqbpxSRrvRnLPH10BE9iivLq
x8O+s740Mcz5HvzpmSDm+sunpo50so3OKU9jZVc4gbINCmRO/x9GQV8DW89hBSN8PUqqpF1Ytb5z
kmg8PSeR/KgpQ3L5eJB3YiLaw7jfc3v+XC9ZLKHRBk7dDqZ9KhLtTJUQQVQaeO61sCgeC1Mvn7Vc
H4+61X0RwSBfjDA1dn5t1btEz/q72Aqa+9ZoVh6424uqklKdtWiQcrOsJVy3VEZqRuCyUL0bv0td
3TyIkvZB38k7sRFyA1mY2dMeLjBB95Kv/2/OzmM3bqRdw1dEgDls2VGtQMmSbdkbwvbYZDHndPX/
Q52NmxRE+AAzmIVnppoVv/AGe+MtWu8rXleH4TXo88z/YmtXthwosUJWoeMbeemzPt/XDe6XWvxU
1kh3Z9meouUWtGkdmsMRILCa+y2IJCxfpiQUsj2WiuVZU/6axB1wM/Qs8j76ROv2hyZ13caVtFAG
g5dDlZ5cmMYrinb0BRaLH3exEtSVNHnEZu1prAxxKpwJ2arRr+4VMzhadqXc6pHI93AV0oONH8y+
B8ewo3G/Zay1xp7MwAQidSgqs0rrMiuSpaInQeV6bovMOMgRjxRG8FH6PaazcltnY+E1ma38JzsB
tsCAS8Yp3jvDANQIArn2RZeR2FH9KT2Uuhw+FppGKUnjXf/ng6lCVuf3Eahw8S0JvpFIK7lUiSkV
XZiPppPdJ20bbhyBtwLe9YOpEkhygc+PFvjnxdoAOm4jhW6ZF+QpHq9hiIdLJJrhmI7NbRin2d5o
pvGQtbJ6dLT2uZ4wbip03/mzcUO8sy15LrGTZmPO4aB2fQ/5Erp8aiEpXj8q8U0QTflNoRskQJSQ
IuTspUL/7ocj4sBZG5+S2hofhVbetNAHv9VBYd87BUI25HwVac2IW/JNoKbpxWm3sur1rUFogcY+
hR2g8GsdWRq+tRQppjep0vQ7qNFPyjsF1xvdHTXrHA7R50Spp+850lcbW+KteHK9Wow9ywsj60HD
eYmskdpJi3pnMD3sHVxqIndNqRVu7KCoJV2m6VeV/ld2w688sl0AajeZ2V5sChJuNhHnQWfBxGaI
7q2mdjv7NjIRFcAVqDbQl3T+TS5zPvTsXcQWgNCiwUXd5Ho9wzAHGxiE+kNo63+yThQPaRIUe0fv
wpuPt846J5qzBxjwc7gD73IRh8hBVEtp0SM2r6A6WOKDcOwTKz/UAC4Oc+K+EQ6sm1eMhbIV2Bui
TAfmwPWnGXJDQ6RJtIeq923K/Kl+khIBp1ck5i81c4yLWWah28/xvhHPThN+eKAkor8kZihhWx5Z
x6orxS6PzK2gYSU6Rq0Hoji1CDbIDBmaA8S/4yVu93zUGtML/AdAAUWFXfwY/gr1VylV9gLdpS42
b7ssu8MCfdihx+PG6s/GmJ7MoL6tpbNpI3n0IkE6lorBdeSHSr0X9pPZgbgNExJxbV85/W5WgRpA
4Q71uclPnWRtbfZ3Ij++hCgaA16VkGEpuEpyP2Umf1FgC7+E1exYMFU4ukVt8RT4dryv0ep4bU2l
3iFMVZzqQtpg2KzvJDIJTFFpGLzlioudhQiY6gSRqXpmL5S7IpGeMJc/tL1+r3QlaD/Rf/54K7/l
BssDzq4C+AzYD32BRUgQKI1ZhUNANmykF92oDh2NihCDmLiuD3H7yQbtr0tA0mVxnMZs14ZAI838
Ji3zL4Fs7srp02AXO9m4hP5drvtuJBXeOByaONzZjXpONCyL8HbPmk8f//J3HhLmCt4U14gKVnLp
xVXKuZWFsaZ6pNXDQ4i46qegGyJ8fWplx1vGA291wcHQJflU17px8IUq9vUEEP3jX6K/c0FT4OEY
cEDJfZdP2qCKDE+5VEdObgJ3oN9GGCcWqfoYi/7gxJ+U6Clto70thecSdUwOEUiB8SAZ5YGa0aMT
HtVQeuyKL4N0ATlpVF8i6VQZSNbZv4T8YCCrVzxifPJiBuW5dLJzb6lfRHZjyhL/SuBZUX3o/Qe/
Q1oNPWk3CAFCNPEvXzVOpTo9wal/TjJsPoyGPsgkWV+y1rmflQNIXbY4/G9awYsdRR78pulChQWy
8fV9YOZzslp0slchzqRLXPuT75rxV2nody2hj7Aex+iFgl9NsxF7C01gbHUXDn8m7euA2VTQeVTT
hj48FgGseZjUeSbftLb2HYk+07Wy5Ak9B2/Coqz5nKMtJBvnjxf0neQBcQmYEaSYXG3a0tIR3RhE
5ap28vTQmO5CSUXygGzxMS389CgmNTlFdd7ft7kfnWSp8gGjx+nowqdu95IhJ7dWl7Q3YdDZW2SF
dYoGgIFIkpsWCTBzKcPfd7E2FiCCvaERlwhLQVeYvXFW7MR2J3xJKO6mzXcC0fFIENf9arJJHI0p
kl3HyV9yPx1eu6reuETeuzhp+sKtBcVA4+LtgPz1BPSD6utRAqWNWEi51Lr6jfA2RHc3d566NBQn
08QXSKtUMGpUmi9WqG2pLM6vzGLXwTVFRwgmMlNjLl7/TnIiI9fAdwRafFaQCQAjAGPrdgrDrUBj
TfufyywU9chpUFxeMUYM38idrvFHr7bH7oLc1t2kl8nFgLZ2H8QI5JU9NBmsp8NvAWDaBhRQyobt
wumWVzjdZ1HCq1hoor13OlX54UiBdVarwHySx8m614Qvb7wr67Y6pQS2NNglrnkVLb/rQ9kqsbDL
0hm8Vk4v0CoGTzQ0vt1QVqkHCsNNuKFdc7D0p1oew1tZ0Dj3HYzumy4OLugjCle1w/GhrtLBU9LI
fugN69AWVnOHfVF5IIM6BUGNfkFWxo9tI/0MTIRZNq7a9yIv1C4QbQIfYAMYuf6MtJ108Gut9hBV
6R6RBH8PjMfrJq3dOYW+Mdj6rBF1kSfTxwLyZC0DG6B7dmiUpfYwSK2yKyXN2pd19fvju2a9b2H9
0C7mTiHr4UG7/qI4GqMCKGri+XqYeaVdfxqFY9xPcfHPuf88EC1S6lrYAciLOh3Md7/T1TrxrEDK
zk7Z/VclziXqRbTrlfguI/Z3qzj9Zxkn4OoGzUDIK0Bl2X3X39flfuxEcpp7wnKCL9pkfFPH8EUv
YsAsjt2e4zD3jx9P6Xrd5iHhAWiz1cuKS+fDyrbSqck9KbDNO2R/1LvG2AJHrSO1GQFI/kq2AV/U
Uq+/S+61LkXlg1gH6MchakabmmseHSwzVd1BVQdXSrp44xivA41ZnR+FHOhqJINLwKNlZ4GP2njh
ZaPRn3iCpU91obcPVWT/cCr9jva4Qg1aG+9ynxLHxnlYcwNYy7+Hn3/eX9e8sCJpiuK68Ca5crv0
yU/uJVBZfYd3YY8tlmy8+Gl31oG75+3P3O4opqEdVGXPJZ6whfG5JHaPm9NU3nVYaFFW/24X1aMT
CBzJlE+hs6XX+N5OIN9CzY2mPQSq+c//+sGOnGWFPYqSgjEK0o3vqAfbybeM4t7bCnRcyH94Arlc
FydLlqFIG6FcIIMTBzeJCJmcOPsy2mnmjlFbPVqTvhUHvDMm0kWwx7nObT5usRRqOZr1ZBqpN7f3
TdCvulF/MqR0L7TxEJX+rkLbue1+Ii7xEBXPqWN/yjtpx+N9wQjgUdfCU9ZvnYn17QwuYUYbsTUB
8i0ru8OUj20RK5kX5f3XxrRyKiKyeTPpKaoaZbGZFq8nAQQetzPhED0YLrbr5S3UqhR8c+slnZ59
jZMkOFalPX0RowrkShVw0xM96h/iWvVvGt35lHGgP2eiJBqy0BmsfDBmrmMG2qe0ycRNVFjTj9Qx
wpePL6R3UpUZQM/FS3yEeJK5uCxyYQAEqwokzglezrWl+ndNr5n1Tjfj18FpHv2sPlY5JT5Xkczs
czlhi56Tb2y8AesFIrHl5SSiBZNGLfJ6wiJbCfqkBr0oV6iTalIvHdvaKU95YdAtVPItpbZ1vZnx
CDrmq5Ie9bIxBeKwjHIoWZ7osJFX07I4GI0d3aeVfmzsQbnLe3QFWjFE+40Zn+OZ63AQDAoNUTB4
cwdFX5xJ1Zo0ye6s1ouFbBxEVqunbjSki1/D8EibXnoKgwHKUNEgkQal95vgT8FICMObgMbv+9TZ
kst5Z7eSHwKEAhTFJlh6rMT4LcopTRsvbVTzTCTrXwyjzPZ06fJvgG2dQ5cM3z6eh/UFyFsBJmYu
PBtIZi1e32YM+jIXQ0chnJTUVmILOx80zz4eZR3DgFR6I4kgd0r/cf7zv67ZqMT/o0qq0kMsowY/
mNYnWynkpyl0xEa/9b0PmvlDsHMBCLDG10PN/jejbfuFNwjiBh9MCzWhatp4Z99aEtfbZ6b+Aq/g
cmXelgpW8EFJZzLZf4hqutDmmGQ3BFB3WWqYOxXnmkORGz+LUR9uO3TkfjsNlHbNIsNOqjg7tHQR
DlKS1jvTmH4MREbHXvWFC4VeQ0sgQaW6MNPDKHX6r39dCfYVaQmEYbCf1Ayvp6cyG2sEQOE/YHFP
nSaGt5ebWX3qK8q3Hw/1TtJHEDIHlDJrz5W/WIo6RdIXOEzpQfX40ZDlfRJV5x/6OMClXNiOm3Bz
nzVZonlvT7MWY1NvbLx5iL+XScNWj9DLpGo3myEtP7cZWqvKjKZ5oN4pHXtbBAfhjPaXzk7EuY9z
ce6Muva6ULvLO8wTt6ZgeaQ1lJzmGwaRY86WvkRhiVFYorB766FF8/m2t9XyRpTBcfBnqTc5OmQR
pzrU9IncPP4mWtO/kTrofw35xqdC6vAiSsrwOIbq6+Bn/TkXSnv4eJlWP5GpIfGjHM425lGeD9Rf
Z9MJAjgjoy4eO6f8L+x7g5qLXd3IRpx7WgVgVhNZ+/rxmKv+22xnRiGVGJWAk38sBg0ytNjhlEeP
qaYHz33gwC8yIhRkElqe9gD3GjnV8CxparMbaim7Q0I93cXmVBjwoIqthGD57L39HIw5/y86Idu6
noMWKAGQPFs89pLzM1Kb11QzTvjSYuFV5t3Gnpy/7WpPzt/+12CLI0jOLCjXW+JRb4V966PDDVIA
rdyPp3j9SRAX51YuwS1B+eplVbpAHYdOPKqNk77YiU8OwirvKqx7zgoZ5cZWX17xlDkUgIuEMZw0
lHkWV7xKPUf4GV/VB8bPydDjGyNuil04SlvP5Lsjzf0bUlReruUNn+sS+Vs7iEfMQ2zDzdDucpOh
0yaX5DHafTyNq4v+7buIekH1zk+KvPiuPobJyRUPe0BpdoUWHTV77l4JJAT7YZh2k99+KmJQR5TD
YeJYByMYz3I6HYs0vh+nEX4FRXHskHYENi6yKsdAC+5Qk7mIIN4I+pfR1PxbZ8K5PgPyeM8XvxUZ
PcuPTEc8hsWoQgDJ7E9To2aHokOHIpdFv89Hwz/oxbCVd763JjS6DKQcyWbpA14foCy2qwq3O/Eo
UkN3lTbSbkXi+24g69k/ko7mj6QzPH8nSBSe+OuhpMkcjUogwxUKK8XjdjB3ktP3G+u+PqTzKQWS
xzYjSly2Nf0wlpqoC6LHAl4jzYKYMAwm4fHj3fXeIeVpID1jayFgMv/5X3evicghFMVePPqO/5AE
fudV1GQvpdQPDwIdtZv/z3AzTxelC4xdFg8ywB1MTwrOKDQPhEjNP4SY5cGR7J9qog6HjwdbvyvM
IPVx+mQGaNll/QO5VbWIBplrbugMd4jC36VcItXVRv0pSe3HSK1/fTziehNqSC0wkW8VZlCv17PZ
TWoRtnpPG1w3wRUnQ3VE+rN1O63sN27XVaWDAA3XHp1iBxfsDLO+HivuDAhVmWoA2dCOau0fB6qg
+8GuoSP3zUXqG2lvh/ZPI39WA/U8iPtEf8yHz2H6WFdADvWLAoZZDSmHJtNRSIO6q6zsM64LPnZD
zdFONJSk8o2fvcoz+dnU96hVzjJ9AHzmbf/XhusLYQ4O6aUXY5TjRqnW79EpJ3YNI3sfl0bxNUIx
0DWbxnxQ5K67dAoqL5HlNBs7/521IsmBlkvqYRAKLNbKqJrKjGLEuRvRKLdza/48SAJOK+DtjY+e
v+n6vbVmBwFgClxOpCGLdhMy/kbppNLgZWGAYhOqgcdBrrKvH2++9VG+HmXxQXlQFGblByNlTBts
uqZi4GArp1ijqeUHW5bibx3D5UfNNmxQ0zEVBJV+vZCKhPCOXdWjF2TKUar9l8JW/V1cQyoM8QS4
lP03KQruWuUuix7N/hKVn0T0ZYw8w79Th1+B7RnRozobsY67tux2hfkITM5Lih91/LOuLmn/X9AE
+BEjwHNU1f/s6efUImWPxwDm7Lbttv63Hnnx0bk4NnouDeLfr03xGAx3wvnZOxomBRWM6zP2fjtH
edaMJ2l6keUDma3UPzUOemHRySj/ON1Nr3xBNr+jHIn5hmuFfyRnlxup20Vnc9YZ+pkFX3spdrPo
F/30OITCUv+wxO8s+5PCkLd9nTDjMtYXRf1aOA92CwJK3WdICUvgt63kBt+TjWhnldvMPpoATVEx
pi5P+WA5/7YhhpBcCvRgS4uydZQvyPAbvxpnCG5LNQyQh0+VG+gS+l0OrM9Fd9facnR5C5MXu4C0
YkYLErmj8D2fsr+OcxoPNmQuv/eaCkNLIV+i4jwazQ8sJCgUhclvmoDJfkqMXwpOjbLyIxqp9GVu
CxCnxEpPu3RiukvqV3v4b1J+O8o5seFzSA+t/kMCWYGj7H2c3w7NMcqtr3quPhnpD2uge4wyxo6y
3catsA5ggAiTm9Ls4MldUX0NOQyt3kw0TxXwr7XwRaJyuhOQdI56ZmS3aPa7mlMaG8Ou2rnaW5sO
POhsDgfIYRGSK2WGxJkxjF6rs0iRVZenYUL8MjH85qRHIPLQHu6UV6H5pybNkue41Yx7kSfFY5x3
+n3Ttv7OBBr7zw82ZRnsAtEbBdO8AkbmcWyECca0Xo0gbY549VHvMntHzcwtZyDax1fY+qLE5IW7
hLKf5swI0OvdhPt8II8iZzQkb49j0WYQYIctMMSqOcpk80pz9c8SmggeL46OBT1XVQoVWnsq3fjc
yM0NUGa8Qp+7NGUPdiGtNGMXKFKwiwLQmZPyM/KzX2ZeaG5W1c9ojZ6qONl1A5x7bdp0f19f5TOz
jledugWJ0zIbFBF/3IzIGxSF0T8lShd/riJ+lY+h0TMtFu3Px/O+fgv5HzL1SJmCRAbWfT3vaG6U
JqVx2VMlmNmNE9bHLsiHg2Zuxc7vnC9Y+jxUBo3Emd5yPdKU6lMoBcAWLOTO9oEA1gjtt3X9cLoL
whNFNf9Xb7SfP/6+Fb51XnFiDlBEgK0BgM0T/tc1paU52KIwmbwedviXFJDiLa2vHMF9ZfQyCtpe
mJU9pjfk+Lok/cobCe0qMRa7RguAUpDnnToYqTcmDHhXTqoOz6g+/v7xz1wHrDbvKTcBtZAZ17+I
EwTuHtFYm2h3aH4OsatWnrKyNh8KfRK7XhjRQevare7nO2tPEQQEMrhrspmltmSGlFvl9worQsY8
DYpNtRs/CKAA3cYuW2EEWQWY5iAgod6QPi2FHEdpBKZlO2BW1MjcK52MW3A1fU6KeAJx6TT677FG
o8spkic6AK6JXea3wjGGk46u4rdqiF+0oKuOXaNp/xyhwUsxyeX4eVQrlhQyFVf5sB6KyqO1EaCN
ZEhuMRTpxvX23jacO31vb8u8zottmJQFwBmjrDxRT6CKknC8tRHwcxWog/eNJunHaCgPstqII4GI
uRdWjxR4VnloRWgHQFnZMW/lb9DOpl0yO7CM8TBs/cj5qbl+0lHAInenW8hMUJe7Pit204LBNtvc
a9pXgeDXRfWr6qInRv+aZUBmssCBBOmPxt2EGc9jg/vKQU6L8LWV+0uf/rPzpDZL5oFtoKpAB43s
/vr3WI2KVLhRFV4ILe2zbvTFw2RHr+kgnFepjqznbgS3Lwn7TqrCxLPN0PyhoheKAWH/NRIVPZNS
Tv79qZoFfYAk0i8hP18+VW2D+U1b01FNgrB4EXUeHrssng4f3wjrB5G2CM8veHR0H8B7Xn97C4a7
KYHZe5adhnftJFD9NUd7Y/fP22654vi/AhSgAoB0yOLeSRJQDnKZlxDxyYcgU5aH0jamvSmFgOyH
6B8bJPOCMha1aAJHDSDr9Uf1hl1MQ6HmHu5iza3cygSAvbXRR1xfa9wzNHmJW2YrluVRUxs5IPM2
C0Q6ggBief2UD0ryy0GB8eMlWsnG8TmUneYWFk/2LHt2/TmqMoVWIjm1x0OGiEer+GfVik5mVI+n
HE2I/4pKPYumGb93wyh2wFzbXatqMUrR2ktkZVv6ZCu87PyD5uLUHN4gBGUvwpuiAYMR4Svr1WF/
bnXDtaNCcWALtD5k5jSWd3naa88hB3mfO/JBbnpnP8lt+xXjxZn5qTs5zfq8d50Q3RoH9d07/lvb
jdOmO0Q9gri8jUb33U6j1kVacnzpGke+qXNR7eSkqSY31ATwuSTVfn482XN4cLVT6eYQnsxwbnqm
LO71XBftMKH2OcqeXANf0cNJIAWYO5dWQSckTW1x04HGfMmVQtwIWZp2Hw+/Xmvao8il0SjXZ+Lb
sihnJ2HlTFGieMmQxi++7ZyLaBrOfqIdQVqCdu9q/4Tc1/esiOKdkXfm3sLOQZ2wyxunPttoAq42
OT9nZizRZseKYOViEyhmQ3MpVTya98klUYPwboT+96NM/a18c3UTzUPRb4R0x/5C/uZ65v02bEbD
yRWqC/n0KBlWvRtUeuQfT/AqPGQUG5tWajIwJWCSXI8CtSAJkbeXvZkcvEvUJj1rudKjNzYOHker
ei4NozuUCK5vPHsrjgCNIIq6ZLDU1aAJLEvXgMXLznaa2sPRGVu5NK5fJVxC9kPaq7dlo4xnKzS+
ZjJAxCgPwE5i9eeNbWg/jxaesjSTO6xDAv85QWz8XHTY/eZV+R3M+iNZuuwqsdNcRmdIPSmseccp
y/zRk5lvgkCiei6QzTpqA7asfSEdCxAS+yQzpG+0TdTj2DlbpiOrWJPPpQoLWZW/aZYsAvEkF06H
6TWdx7JCFpX61d6a8PuMRgWjAM1p0bWy4tPG8s5X+/X5ZdS5RQOUEFeglZumNdlx2um1h8DfCVSH
VX8xqABKRQdE+tASW5d6vFPzU1q9oIvj9v2lgYwhZa9BBDY8fQrqej9fs4WuU+t88nsEI9Ri1j87
SxFeVs6PolePcRPtk/yhCSUcEI7IN4ct3Q8lPRe+hpUlQjui2dl6fAhUpj9E9/AeznkQGzupyfdh
1x8jKzrCxDtbSX+Ah7tHDS8FnhBWSH5m4XnQs0MdJfs5UEzifpfwn/nGIR7OjR4A+ASuAr7YPmhG
dcxs/LD5Z9DLuEDbRz0Re1+6Ab19SixlFwc/ZX7NoJ9aVT3V/nhKqZEgIFV1YcTDCDX+40VYp78U
OOiPWeSVc9142ZLOzFqmV1XJnt9ObiFN+O9iMoh2m3MnaWPgjczWaSAW26tmUsF9Qd4R18XyMprW
H0kr85vEyKy9T4tih191cJBgHOzrytbuSd+2RIVXmhegyZH9otTFnuHqXxptOLHtK1KiUmIymvyc
FaK8Q6VVoWjYS7f6FCgPoZwINwTSrfS2fpCrxj/UiabcYn39DYiDl1m0yGcxmXI3xVF/9DUne9TS
aevlXd+RYAxo8VPmpetAH/L69jInvdHqEaxUQbVgP6ZDcBxVq3z6eP3eG2UmLdCsIfCkdX09ilPI
RgcxsIXqZ2MlliOEa8ootH08yjtPHdEMiDWkkeaS2DIorNos9GWtbh+xQbIudMK+qXghuFWq/h5k
+HyanuL72J2oy+3iqkbAxoomzLuDWNwyv8pGjLpuHJCcghCgpUz6BDd7EdXkaWVUgRQXj5WTaTst
j3vPzlDtzkRgHEUZ/sCjuDv0APx2WU7oJSG9vBNx8/zxvKxnf4ZxMB+IXEM/X06LIYIhwvcle5wc
64ejY9BcBHK+8QyuBtGBwuN+gYwTPeZVkyRz6gCzj0jyJkQ37+AjUv2rh3zjNl4FU/MoyBqy+SEo
kQBcb6RIsE01ZZQ8Sc+nQ5N0xaE18+7sFOAgbDuMjq3ozRtptK0T+EBpI0J/00K4egzwLAMYOsuT
U56h7nk9vqZOmRYZvfFg9AIxduxZXWXArabMw2BP5qnD0KJO6DqCCr49op4m0v9Gp9NcESdYSSJV
VqvxuEMQ52vUdQCJAqnDXrGy1MfBiayzTdv5Nq673h1xfD98vBFWDyjZH5wuhL3wnJl1gK9/fT6k
adM0RuzFaansqT5l8KkiCkZ9c6oUcWOKVt46k6vnE8EZ3upZS5YlY+Wux6z0oWIaafGkuCjtGuxM
HvsI6RBryPVfltDEzZBTm1amybjHDwOfS98sbupJ2KcRecfdxzOwij6pTXII+DFEhfSPF9UMB419
vxBTAdcCLWBsmrSvJYLCf6RR0jdO//pA0DiDMg8TmrdklaGGg6H7sQRcoZSy+Gh1M1wJGcWNUVbR
J7MGShcWyryqtFWup7eF3zBSK4g832qzYxTigxojX3ZE5jz4Uqa9+BrnfnisaHttjLy+3RAEwzgU
1y14jnMWeT10PPS+3ppN4bV9Y+yHUG7vcWCI8B+Mjrk+xMcAXqdbJWF+Y+Fx0CHWuIsyvfv58ZKu
r4RZ3IgHFwANRfglWsy3ep1eTZ16hgFOBEmR5tQY1k6Jxv6piMYRGXQaPLneI7Hs1+rGLKyPFEkV
EvmAJ99EPhYxaa/iEjHJfepBrQndDMLUSW+Nbs8J/BR1sX3IlGjLU21dkwP8wP1jy2Q11FiWFWnk
UCdEvmz1gYdLPxCgFgcivSLdN7EefAskOT2H8gTBP0fy1KXsE7r50CLHHpjxfVbE6i5vpoLmoyZ/
N4qWQx8XsXarJbLzr+dtZlYjiQG7moYrsPLrPRJNWWcXwyA/6JL6mS55R8VJR7vH7zaen9U6gM8g
CQLeQpkWTvd8Gv+qlkspeIkiZ6BJ8qw0/WZhO5nlSE9UVfzFT/2tXvL8/7t6CObx6DzMBahZfX+x
+adKzypa/fID1NPGDa1B7MwgSTa+anVdzaMgGU2uQ/mZ6uv1V2Vx4iMW18sPkpSig4033I3Kje1S
Zp82Klzr4ImxdKgsb1w2LpLF1VgMQknTqZYfQlN91mZgLeYu8U4HEfVbb4fu1NXyvV+oz8KsXRWc
fenGVeCcgpRuaTbY/318rN9UqpczjIPAjISluUDoeP3tWmtXYnBK+cEOinGfmaF/QAokuii51rqJ
7DunSA7j8+TL0Z/CxBnThZMcfnfUSUO0vUmdA4Za9akKrMbFejw7+rQqTqadlGeUJv8bzCQ8A5+U
TnJs/PbjuNiXlTpyTUnardHH6YOY8vBHafrja4V2+znJVeO2FbrplVmj7LjPsV/Vu/KOh8x5UbJ2
011nvruvZ4AmJuAc4g0YbPjHX8+AZeVR1KoF7EKlNfdmD3W875SnOFJ3Tt4be8Y093Vfodun2cGu
rKRyI2BY98opK+DVRNQFMmgut17/BN+0IjXI4IKomXTRDOmu1YL6UFbWcJui1Xepw+RHP3XRbSaj
IYjBZAHvINLw2ohTcZckTKgWTMoJZ9ruj9kk+t6vKwyaE+j3URGcK4KcU8STfSiJfg69Msh3tZ0W
l1JozU6WUN3fTSOMymnUzPvMF7pr56l0p2hKid9ixl1vodkkssePd987VyzCINTJZz0fRNuX90k5
SEXUljEMm1GTjjpK9L6p1QhtCKXkuhRNe5dKTrWv4umc9NNzUyb7RMP6Vu5q4yaN6MESBDb+M/1P
Z09Rw2vtXtu4XdeXHj8SDghpFTEGD8H16tgBOKrKriWw4np5qccQycQE5lJkg1ERVTS4dafJGy/e
+uajUkvTiZKXw8O3VN6LCmkoZj6GVwbB9IxmWHUvh9FWi2/e21d7fyYfaWAyZz0QBNAW7yr6zSUf
gYCCzP5XR70/5EMfH5o+KgGUbnoQrG8/igoIdBFGUd8H0jB/9V/vh21y0xrJqHhRXKDvXdQmNZF2
qF/zXpcOpV/hTKCJh7FW1JtIC41dnKMbr0pDvVejZHgG9rYV2q1Wd/5JiHkRW3Cx0VC5/klZLQnZ
GlHSQX7ulb/TXZIW6a80B6YS6LL4PPpbQuyrtX0bEkQ74j3kOW/6uX/NAgbRgznmvuKNwgh2DbKn
+2jI+38tAaOCRM9yFnmlSURR/PrDZBnZ6piGqKdXSnC0p8R+bZFuP6dSrj1/fI5XwSGRGcPQiWIC
YYotTkhU9BGyw8joyVXcPoj4tnUqjAAdR0p2iAtp8o4W+0FF7f0CSXhj8DVCBpOvN/FIqkG0W5aY
iCnGz0yYTer1yN+dkF70z7FhVRQkFAXiJvZW8qEv5RfZDotDVycKLgV5d0gpirtFb/i7IDDHjSt9
HbbPPwrYMfMyUwqXnHU77iQe9jD1hKbXNxS15X2e584pxhjFjWka3XSy+ik0hl0sR6g2ifjsq8lW
WXWNBeNnUB2Z5W1II0gkrjeBBqQSg58+8bJSuR9lEdyjtakdiLIBMillvk/gdOydVo73Q4a5dxJn
G8HV+nwRVZA6kDxQTVjZZKRTEPO0dHDEW/1Z16XgpolQzZLCotmj5XVItHLrSL/z1eC0AEjD0ZEx
ydHngO+vA5Yg19nUaZ54Y5FVyLAWzvcqlHCja2JKl70tA++gchBRMWOT1uWhHhyKBB8fivUpv/4R
i7gipUYUV1WbeFIspGNpStEhyaPg8z+PArmfHg8NWkj4S3hY2jiKFKdR6Kl9CMZOVqR9n0Fi+niU
Nzbq9UNBGYaWIbRtRACpuV7PqBhlvWzGLPQCp9/zmLtp/CXRxB6u0nEwXh31MTIujfZF77OdFeku
IFrXSdr9KGE13D5Y/oges8CnUHYb8UOd4gctuxj67zbQMYx/VsPP/oCrRAz0su13dg3UpEzOROZH
O+s/Q4S6s4PuS1F9z/FIO1TFT9SO/329IADyBoJt4CFYspIh/bRBK9TAw1Pl1k4lFa+IejPimTOW
5UTagAiREpxJAst4G43ZgQilDL0Y4fpzYYzWzoehdx6d/BhKVnDAoqPa9Xbk7CywdOcsURUX3EW9
saLv7M6Z9QW+GewsydzidagR9XBa9EW8vos0mhuYDcpzhfTjfbM+/HDL2DfzDYBc7fIWLFqnC4SV
BV42VS+9PDnPZW01LxIXFS4owiLFYQN/+udBCadBqRDXA95aBvRhDYgqtJEWmuQ6uZkwirgFWI7/
ij8ck1jq9kSiW06n6w8lJWYiSVWx04bcfn0+an0I6Qo3Gaoq4AMNMzK+yPbU7O1sUPZso+BWlGly
+vhD/8fdefVWbq1p+q8YvqebOTT6HGBI7qScSlWqG0JVJTPnxfjr56HsntamBO3xXA6Mc4CyXFrk
4gpfeMOrDcfxYmJUwEkATUDMoVJxPKqT00erp6a4Fs71XAaeEuFvaGQojuVuCcNgHrYdHO3iYQSD
Kw8PmUQ2p2+C4VAF+4palZleie6AcItr2bd9/F2vHc+cpn067RUNdxroX3Cz8nKrDZGbaPdKfqlF
V5ZDGTg02ltzVraTDGa9zdB4bN2Ya9WJ820g8l2LVGavCF8gl2m16XMO8HkzZWBm7UaKvUjgFjQ0
w/7zKVkypbczQkmCCh1us9aCvAEgeTwj1szelod4uCu4HPa1jC9ajRnkXipljd4cGgrC6q1N3umn
jsjXqO1oaLRuASMRtC9+DpQSjoe2nTyauZSyO4QyVVcgQHvfZcZNo4rwgH8LLbSQuQ7sPNhoCdvb
7AZ9nwiQ5Lk5IZfV5yquvGZ8VgIa8Io0d7Y1R6aFeev9nGO7NQaPn0/Wu34f0hJk/vYiO8gqemf1
OI5hGumNKd2Seu8RUanOSuBS11WUtRupMpq91LV+ZsiVLw0EMNMo25tAl5SbxI6d/ShwOO4oqZuT
it14r2j3k903vijD9CZXE/XEcn8X6C2IHQj5mJNwgtL8WG2yUnLqzuob7TZQQhIFVW+3EAnKbyDM
v2dzrd1FonYI2rP+Mpxtw61Np/NQHw62NTZVHpZKvYd7ePIPr2Bge3T2ljR2YXBQKT7+8Gk5S6VT
juptUIbRJjGl1u/CKDhROVof2K+jQJHB3gwOPl3a41HGKouKYV6sNKa42mK/x7ara3H4fEm8qrC8
XcUU2QBeAe3WXjOH9b3Q50qmiEwybhPFqbdmo09ehdIrfGj5GWWAsyHV0k1qZw/motExtd2m6JNq
M42I/jq2aDZlPqZ7p3CUM8RWvja4+LhddB9FcYRUsv0lMeTR77WiPKPObnI6kAGhrFJ7aqhEm0K3
6gsnyI19FFWFp8xSuqU4a3i6nFsodwpU3/Cp9opa1x/s1Mw8PbXqTSLb2Ymb6912ZiKYBToKHK7E
oa+L8U0MGVfD7AhsAm+JdTbGFr13b/L6Q7yhzH8+euVl5EPxu66+i5f4PjhxhS1LZvUVFnQ9wJ2l
HEmWePyxEVoWatQI9RbA5x4Wp95YvqnvFNKFz7/3O7LY62uCukCQCiI6SO/jkXBdtHN2v3pbXdg7
c5dejdvqoGxhWrvhRnHlbe5pu+qx31i3xs46k/1iF/qRK20/f471/bl+DPX4MUaz6+JertVbVIJd
Aym4zPiuVbtGNUGVnljj651ErAyuZYm9iEyQElm9sq4t1ZQItbVRKYxLyw4f28JxTmTfHw8Cdpqy
Hhfz2uOCgKpugiwHPB3jpljGSbwBxRqfeJXlgj9aJ+iSAIGg179I13H9HE+bMURIuc5VcW12Ie7N
cK2Rgy7DhZkf+IhlfKc1kN/UYOY8KZ1PLZ7377hgCf+q5lDWXjP2KA5P8FAZvZZTE/bkVC4Z1inj
ytUogL0WlAH+u0t7nRKedvyOeUblJ0d44poKbt65MzDffUZCffv5CnyVxXgzl3+NQw0cDRBqYez5
43GsBmkMsH054ozgjzJhd7uhrG7Vwvglz4aCKqUZT240IRYFly7wp8HsL40qrjaYKZl7tApbv1ai
wZV7JeaIFD4SggA6By3a6nK2I/nb5knsy/gre05oPShWepnIqeM7tdhOGqX20pGME1nNKiD6663o
DdHHWsDZawmFCeZ4IAreqnbC20mn5NvwrQzIoC5KPrGrh+hUVops/7MN/TquTpeIU5yoihbt8WxO
gCEtdMwpyrSK8SXLs/is6kjrhJ6HblZbX9vqlCX0BwsFVAooZYpqvO4atZDqXCZDHWfXwtKjfTDN
tpdp0KNe18l//Bz/M3wpb/5aEe2//4s//yyriQZuJFZ//Pd19VLci+blRVw+V/+1/NX/85/++/iP
/M2/f7P/LJ6P/rAp4I9Ot91LM929tBgLvY7JMyz/5f/tD397ef0tD1P18q/ff5ZdIZbfhuZY8fvf
Pzr8+tfvi7HHf7z99X//7Oo5569tm5fiZ/TbfdmJ6KUpfnsufv32vzDWaH6K+OdvF/yxXf+yl+dW
/Ot3y/qDzhHhLjEkMw+w6fffhpflJ5rzx1IHXE7Yhcz92igsykZE//qd3O4P6hVsZf4eh++rqUy7
jM3PdOcPcAPwyejm0477/b+f+eiz/M9n+q3o8psyLkTLw7DA/mc7L9piXJwLMw0iF2fUGhWU4Bgj
yjmMPM2I2odUs1KcXRTzuZf1YJtpPfA+jNc3bybu74d4O+grQu5oVJo3lLq4thmek2QVC1KoDjLS
jMTL0s6vuyvFuMisH41zMSd3elJ4fXPbqne1SDb5YrnrZL6SPNTFvR6nfj88dcbglpZ8yJsfdHm2
WBW7ab9HACyzxkNO48HsbiEwbPsA4UM99OLkQnUeaoUGeJu6BMOuA9NAb0dv6opdHyluJRMeVTsV
D19BTfTz110h8Jjk1euu7h+t4eRDBSPxrHv7Mr6q3c7N3dmXtqXXXFcb7TZ7bDJX8VTXOXHzHZ9r
70deZVvDOEtyAJaHhlHXuUBmr4PmW6gkm7qI/+xG46C3f5542eXbffZtl8v4TURYGibIHo0hAc5s
tvVmK3yas262NXbBvjzg8Li9/3zId2v4eHrXdMSpLAdaCYwYEXdm17Onb4cTacWHQxC4L5wLigjr
nErp+lkRKsXQ0fo52wQpxk1Yo99WPubJ0+dvs4J1/f3N3oy1Wi2Z0Vh1vxRew6uC5s8ve1d/afbj
ebmDQHQVvoRn6rXOlXRe3Ea7ULjaw5i4w9fPn2JVmX99isV4DCYT1ZElPjv+jHrWdk2SZKnXouqr
+AguRchOuv20qUw3Ct1YcdVTmMkPls7RmKvVmiuNKWPBxphkTz2WtYXAYyAc6TaV6bw98YbvvykB
J3Uvg0It0dnamZoSlJRLaOJ6VinpXqhm423owFNOp8j0i1LT9iRuYlvMVX6pY7PpA8Gwn5seKkI0
Zwh6hxKTkbfdNfm4eg2BKn2ZUlP/Z0uPM5J4hB4gJyaivkjVHn8IxZAUDsEYLU0jWrraMo0IJw7O
NWkC1RdIgKFplpw4N46DBHQdF7tD0MKQi/gHLMvxoLKSO5mi5iZa8Ebr5nbYbAl+4v3nn2A5Ct4c
FQDYeSdqq5QrlutxXRLIJqqqsd1OQKTx5wC2bnbUwc3CeGhkmGFjOVnntKcA/6eNacWUXs1TKeSq
18rlt0TLNKwJwIAe4+By/KZKBR5STeDNq/THNoaSOdQEiZ11NJ5cU89LvNur75HZFF5cO815ElFX
SGNl8hxJBGd9R3Hw81lZrUtqCnThwWkDZAPORrH0+Inm0hFFiPvIVmjmDIBtrs+Tqq4PemO/aDAa
98BZkxM38krOaylkMJ685Edwn/hnNQ2lViZCKiIGncb8vso7eRt3TvrFUpN0H2lak2PUMM2+jkkC
gTFebqMbg0GYPBsSo+6iPn2K6rzqTy3PBFCZtUhuCKJNWWuN9qoclUM919sIrSQUfKb0PLB6jVJl
E2zlwP6VDlRTSoSZlBAPF+HU5ols5/20gGyj4W/DaMXZmHLl8bcw5qCGCFajD8gSiTz6NgqrIuvl
EphVGd0VZqIO29mAXbivqhmERdTUzxZiyCau3cPMUTnWwY/PF8iKB8zEvNLyYIKg1sU/63xWD4dW
6mu1x8hbQ7uQau58l4Dl3hdAD+8sQ8S1K+t9RU09nMafOAIYtp9Z2oRycNMkN3ae54o7qJaEf149
z19iVQtj/8RTrk7z5a5ExtFexKwoIqBJcDx3SNYJa7AKc88ZEFxgSph/U4Y0cFFTRPCpn5RtqmEV
aFshtQz4dgd60his2MLxUHftPB1zLG8WBjJRVQpcUHQnANTrvf/6hBTx4HEQSQOhXuXM6aS1Vkfr
YF8Ek5VhYIAqiogjLOqbSnUDUVWboMkqkIuBhnAfpHUMevNNEtqKF+kQ+oBEDCeupdXJ+/pMfGGY
hxTKEbBarbiq1oQAEW/uRTILDxkQ06tG5RQeeDlD3py8yygLQJXDnTyQOumquCMLo4tzgSQ95MQX
uaEFM2gNBX+qDKeC32USj4eCeEvxETIlSivvdDaVtq7H2kiD/dQkPycnTtDfUCK6S3jdx1mhP1DL
rZ87rS1dU6QN9uBN4yEqa3vDiMGIhbrpiV29Klou6ll0PiBALlAM/HrWjOhB4xCDjBbsAyGSX2Om
6bdOZxzkMJO8BBOOHYd8eZ5FwtkWUqN+UahmuAPfYzsOMaL0gdSdt2a/UDZ6W2yaQRRn6dzmOwFI
7q7mOt4o/dwcPt9Q778ZTw0ciIyP5Eledwkzri8bYdJg3/XWfBHHqMCMXS3vs0CeTu3d5fuvPhqF
EPQdF99HoAHLKn0TxBtp6JhjbDj7stK7B7tJQjhgi23cAtY33M4RGJDaefsSoZm6VRMl3ZcTFbZt
UyTGKRHodUS8fC+SZGrtS9t5UW09fpoBZVvH6tVgL7qmBuUVpLf6SGOtikYt9TNg51jLG3h9eQJq
z6+CXQVFTa/0zWzL2KVjE4+NiFEZ9qEfJKRhkjoaUTbUMizle9FrF13fJM+5kRjl3srp5MCfU8gD
G9ipJ273d7fa8jKQEADKUWhcCEjHLyMQykApmZcJIAhu847WttZE816WW7Ex8qygaxFOviGp5RYq
cOaHqtXt/vFSIusGrwcjCLDCegOYsP5nu2UDOKPVb+Mqm3dBn5nnuZqeggUu4elqJS06QFS4loMW
UZrj103k3kSgXJb2URYYfqf1kU+9oUXKcrT9EVERZBcx8hClVXmfv+RyUr4bGS05BgY9CZr4eOQM
SMSUpLW0b+Wm8dUOSHqJY4+Hg4iyUdKq8KW8kDd5DWsAy+ryxMH3/voDJLtQrReHGdxKVouWrdxi
OxmHB70rtbOhamU36Cb5pmhpFsVj9/T5266jRpbV0XCrqHEUUS7b6PIe2Lc2LV0sUTrZzLYToZ3f
G0Hnl0qWnjgnPjiSiFNhFoKZenW0Op7iXOu5QzoU8UVo9xvRSl8t9j8WYUN1YqQPXw+o56IZ4ZAL
qccj9ZGqCrtUeD1SEx82i8sNFz9Zcx+caXmg3xvyfEJN5v3Lcf4BP8LeCAyithZ20ZMhm0Km9JBm
TrW1MqfZtnIXbgc5d04kQu83yTIUGxF3AVjUa3K4pNHi10RCBzxJytyVzZLEP54R3RgMrdjYDYZW
uQ07sARU/k/XDSKPi+Pugqo2GPt4Ysc5SxzO9PCgRXZxkGwAQ5naj1eNtYSPcRX48jjnpyKv9/cL
mwKpqiW2B7z7ruyY2JmiTHZ4KCMYGYyogoSaG9yf3CgtIIvQeyoIAOIh2SOLp5xlkyPVVAGL8Kkc
o1O1gBV5fYkIKL/ijEawDwIPoM/xLHBOj8WcOs6+tpFsHPQW0kpDDGpGNQr+HCNeWzSGr9LyPTht
Mp2lEQmaGUo4u1pyDSwhC27zFGkIESklFPS2O6uTYfqWWwkieoXcbvJRM8/jIKluMt3uDlaRpoes
mEaI1ok4IOOe3yhjoF2KScvOZC0GUTL09dk40bSNbWGdiCbebyjORHhAS15FM8BYHU+DHpcNQAzw
CV3kN+rV3IDGML4V9VXcn+L1fjDWErEQ1JIM0Exc3QEjFNcmb+hQxrEVXdad842mh3yOQjoSGVX2
0FJO2Xy+rD+4ZkFrAZ/GMMokYFqXTWK0D+YQeAmunyiIKFq4N0U04iOORTZaHe0epV30yx0n9W2h
WRdBOQUnpvj9DcAjcPqTrUEGIpA6XlRljCXKrALlTG28pBXTeZa6OvTNaVY35pCeEjp+f14hZMHk
0hEHLg2y53i4ooAOWuGOebCLqTtTpLi+nEe1v8imSZyQKX5/tS59A5MGIAG0Y62FtlAb76YhKqLD
aJtnYRk0KO7llq/rMPdbZpMgPgjugRiZfq0PyYkUaV2bZLcutSmOLeA4JG7GamKhQWlSP0vxoSqh
ZBRTbB/qUIs2paM1Hut93rdTLv1o+0zZ2FhuXBel9BVZXss5cce/X9ggWTi4ydegViPydzzldpYY
+YgDwqFAB8HM6tFXcml+6rJBu2wiTe69ZDrlgrZszOOwZhkTdQ8TUCI1ieXbvAnNgyYZsIWxIMhq
WbwJlCS6JG4dTqzd94sJ0V+FbjIoLfqEa/B9h6KRVNTowQwFwhKZWqt7rUHhH36hOFHg/GCrMhar
FuIIruQcEcdv5DTaoA9WlhyyskWvNjAeMtlMz+u24ojl9nGrSM5xbpFNt6vU0Uew858xPJbzf3kE
sOhkhZQ+XzOQN5OKvRn3I9H+QRk59YeA+s4Y1OW2tILIU8ZePvHOr1H++isSmS5UKp1B18eTLsSA
9AP60ImsRf5gWuOG5SP5TdEXIYFi3J7JYZNsubBST7FFtI+E6N26a/BElDuUf7s4/iF3zQS7qbT2
kzACn8gWc4bYqQ6lRMQwR7W9E3IS7qD2j5fBLGFgRR322ejFrWa24ss/PnOZRY5ampavulGr7RCm
StR2RZsc6IEmbmdjgGFjY+RGQREiQdycAzCTz4ZRdL498sMRwPSJOHGFT/jrS2IWwdVGxogA2yrq
b6WhU8B+pYcxUOrNSJXbZ81otlu2yiO41ORaqiEpU5cr9T0QGnEBdMH+pij9tJN7O9qrZf3UDfm8
aSO0nFrTHCBTGsbeljTAiTp2wxYh9lmhkHRaTdzdBr2NVLsk6QUEheFZ45fnllbsECI85fH30XmD
qhyxPqcOYffqiK/zKk4izKAR3NWTraiUYjPXU4QRSaj5aFjjTlIV0/Pnn/WjowDQDKcbzEdY88vP
3+wNXUmkHgOO5FCbneHK5VhS8x0032mM8kTK9v7G1CnFLzRdSr4WIMbjoeKw7ZRENCwgqVQQLZLD
8y4EOatq47hDeeQUfO2DsxRBDHYfly/ieGvCulM2i8YOC1ZpFdPnBEAGBXnBE2vyfXTPWyE2wrm9
4NTWh4s0Y0EkhXNyCMDC7KmPRB5w38FrM5JvIRfOlaQOpc/mCU7E2R++30KNY8mYdPlX8ynCpK8S
1U4OrWJDiFek8hG/zuYEP/Gjr0Zj6lV5djnMVuHdhPwplQ6Js2x0lE0ZysHlNPXSXrKk9NYM2lOi
yR+PB3CArIVairE6ZtA2yZuhYz77ONmA0Sm3KsAujy4ZhExxqin50dcj2KAFSmi12PIdr8kUIGjo
WIxmtUp+jm5A6kPgnfdjOnuNMl2a9fgtlMJy8/mu+/AlaYmxy2lSvZOqcGj+NEFhJIeoUmGlJla9
DZWsc8Ngki6tWDZu/x/Ggxm2DId91boXJ+pCd/I+wvSjUoCpz1lxESR8usGhrtmXwyky/gchJGC1
BQu8XLvEycfTqhVZacc1ORBFT8kbMJzYjy3ho4B0cpBkvdw4uJVRcHWi/SBL0YkL+INDjbh84ecv
9V9lHZujL2Ry/5rpoeLduG+N8WpMmu8jGhL7zyf245FYOov2CMH5andE9LKdtI6yg9InwSaMnWbf
xHTPUfpIT2z3jyKpV1uAReEDsd71/QDOcFRaitCHSBbRj1Sb68M01RYI+QTbIrOrDuFY2JdDOQce
4VD7zejbk5nXcgmtQhvYMhjxvJZr4Swff9kKFkYRKFNykCVYg7KJlhDxOnD+3JkpIveQ2axc2bP2
UYcuotILTS1iGQTVHpH/fvf59KNw8u554F3S5EUXAWYdkMfj59El+MFqPUv7OKkVxRVWVP6ZC125
tkormncAnSZ9L6pU/5U1WVDvTD0YLsZ6MJ5aUY1Umk3l3izG5lKMDRQQpRvVr4lk9WfG0GuPsIFT
2Z1wLbuZbcp9rpxGU+Sqfdgf7PSpF8UdxY0Ol4m5s7d0O/OXIC6GcQOX3njClb21OUYSnwQSvfdq
vlM7JbsqBNyCgKDiLtf16kbSoiRxiyEXk5sa8pQh8zaWml8HZhq5cYi7KzLahfB7fCKTCz0K8WAY
JBg124ZebeYG2ArsuqSuCHwMiHBumrQ2gxoi+1mioPuY5zE3bj52ww+7mrJLGyHBrzpWLRGqPBEd
aHPQArfrLPr0yJvlqo8JsHkhN0p1OdYqenFaMubf1JbTsGnC0dzReeTZkDfrUnfSo3aDXYbzXE9l
+5jP6B/6ipFjKxK3QroXPDYKxmmYK/4c58pTLhfhfTeWMQ4Awkwtt5ZFfC8ZZYVEgjXZozt3IDIz
JTEuBrt6weL2MbQky9iMWaF8q0VcjHt1ogF7RbV9+FEDfd+kMrR5l0pxovhhYmn7Zb6ta4Rw28kd
EEw8t6nvFF7eEYNRotWtdqMhYv0Vmmr6w4rUXmxMbponvbSGEMcEc3pyFGFaZ3S/dcTs+ti6quYp
ejbSOHAOjWQpB6lptAKfjr67wq+2RY0pH4rcxdayCXaFUWL/vnABEDMugfxIZhdcOqPZ3AfpQKOl
AQOhbEYpmG037gqLq05CYdCXYme+z/WY/mkXlDZcAwg7aBpHffEl1yqkrkCAir0eleXdAJT1MMOh
9VFLlC9xDq7ucI6l4B10Nd0Hq+/726qY68RrWicVbjZ3yoMccJrsm6xLLma5kW8QNM51Nw1G2Pym
JKWjO5mDHO2qWA73nVlrkxfkU2f7SmtelpM5/ixqZJ88oVtB74ZDLWq/VOUMcUQjl39Fc5CCYZpn
2aY0H1bf1KHqf4RtmjiA8eD0uW0jV0+aEZcvjp6Je82Yu+dZjpWRxTxqvo6+O08SDsl1IsLJ8NrJ
MH4YYmhkLxhrucLEz5YGlmEEGHA0mnsUFOzYtQNwiV7RGeZz20ZTDvM6Kp/TJB2SjQRE/ZuaIj4b
z0OuuZodV7kXxsvvyZIMvwTgQvpBHkrlh0HRNN0Fw2jf0GkKVbdISz3xUvIaHwKG/hijw3ZW1FOC
umGs4C4ghUWPl7uqF9+dgRor4hExthZVPIXxRlOxi4m4PkqgFPWksUBSzdjo3MrfrCmPIjdyKnaS
HtOv8jo5asJtV3TTtMmiuMOrY5ozmmCJmWHIVrQ3UGinwtVGK/Q5BpqfZTvmXyUt0Q956aiJK0eg
PBdLhPbgDKP2OKdF/wstLGDHcRz2oafEadB6barYMQ5ZkgTELMq6p2aQndRDnbb9HiZIMLrqMNv1
FikDdOeTTjwOU2ZOHpSzWndDLcPShOeOcj8CfqpTUNan+uB0iYBNEOVX2VAHuWvXzQjMMxfGXSLP
Wu2OFaQSty6a8SZCKwl56Grgg3Ys3W23KOhFzQzePCD5QccqnG6aBOYyoIJEFAgp9gZLPa7iGw7w
sPdmQ0OjUZ+n8Hmg7DZ7LL2efkgv0os+SccffVBEP6xJGVRQ6QBOXBQWHGST0tm5m1qsUPy2pJt0
vsjAPWQd+jruNIRUygezlZUNO2+EpTd1qZfoVnaby7X4aVTJuZjjr4Di9W5bIR8B8S+AyHtIraaS
/UpCGzUHhzr4Abi3wc36sWp81kIZ3VSRDqVEqa1iX6pzH561UmRZPt0r6babNTPZxMnc3LVxF905
do9dC5P5gCnnRW44X0kdk8Q3Oy4b5Pc5OdK+6C4QtpjxDWYBP1VdX8UIqrK25CxE5dcMUbXw8iIP
5o2ddmq86dI4fkgyLXxKlTp65NfjeURViu80p1NwNodIqrqxxGZxqeyUf5Z6oHauIqT8Sw5C8kvX
ZnXLS2Wj6SoTCia+I0lLaaMgFnGj1pjwCpw1486eUMvM0LO+yOoU6lk3SjjHFJ2Qmo09OE2IUUYQ
sJiiFJVK5G6wuXRokgwYcqYb2gSVgApDfDXnbW+5Yx2JyKPZhwZP6gyIF8j26BxEWypPfR/ikxkO
ve2aSpUrXhlKwzmLGRKnpVVWj+XMUFW+WQpMMzKtFPA+HSDDU2GWT3ldt9cVASJsOc0Z8TuMKDx7
KsRy2R0qzAc3at0r36TIsC+R6Hb+9n76/xpTD7XhTby2YPaPQPXncRP/eBbxW+T861/5CzovgRr6
A7WMV/0PgPJvsPNk7H+QuS+0Hv6f3g0Jxt/Yef0PkPH8Tag+aN2RepOy/Td0Hlg9if7yr2Fc09Yx
zH+Cnn+tqf9PrMsQMIuRegPgRIIPnXpVkDHiFPBTKPobwkB1E5ZmymabfvVZPPyq69Q6KDVydPiz
AmGU9dZPlBY6XAdIVK075UTKuHY6XPBWS9ODW4LyEMS8VaSrjHGWR8Gc3gxZNbuNpJ3BBcoeRyNS
XTZfs8+VovA7tLW2lTOLTRUpsR8rzl6ai+9aMpiuaO3cr3O7fRi1rNn1jV4fiPxkYt9gvCh659sY
S6fqI2t9o9fnJrleEALUDrHTO47QEQQVndVLyY1ctfTE5F1RCLgBSiv7sqOnt2XThwd7tsWZUHvn
psDjehuoabYbsHc5hy/T/Ozyvn2ssuDKGM9yRXl5syhv/vqgbwkLa/7f8oSLG+Oie7aAstaF/r7M
dEQEeUKIn/KdjsXzn3hl4lrVmMaGBolxDo8dAye5plrbtZJfzxZ6m0rk0nrN/Kht8dDN9eG2CMv2
Cj24cpc6Mde2NKAFL+fFdoz7bF/aOAXVogsvnFGeaBItWMvROUWSffXRe7tscb57FUuEy6hCxV+j
PeOOYmwqYdeRauaATZfcaLo7dYa+tSFeYysT4XlmRPNda0iBct4L+UdNHI7thlIJL+4nrg+Br4uV
VYkfSi3uvAJOmxuUXePVcyX9zBPJRgvLdFju8Oml0UDx1Yq6l2JqCT8iYtmHyrjXesclI7Av6joW
uxk/KtmtRYNRZ4CdridVGd5Vk0aH1a607OuUaIQLUhxuFYKer3My6g9cM0iHlppE5NhWUfE9oOPj
K6p44XvVipsJsnLItbZztfgpF0RncfVNF+OwCcI+6M6IzpoT6+W47kbVGfFLmvlEOWx/unKrYwER
t7oN27i8nxUwlwWh1lbYlX4KSnSc2b4fZlVa0DUiJruMynsCjWonJXO0y+bGIZMqMSEESn5ZKRE4
LSfyiAfzxyKQiwdH6x7ySfr2+Q55BeO+WVI0WZfS7YKmA66OqMyq7q5bw5hok1ndzTnwmg5Jnaty
Jssz7dLGxE7JPQ7xZjeMxGlGPyh/IuUhXZB7ZedpM89uAfTjTK8d0zOIxHCKG3o/nixxnRHTtZ5U
a79GpNl2qj7scyzu92VjtudKnip7Uxfg9zW7xEq2QQENxtLXSO7Hy3CcquvGJlu0IkRCDDA4N042
KHf8DzxzndSPhFv2iYLPqj3JZ6HxQF8GMAUYOsqiq6rrOJka2K4xuEPLwQUWd5kwD6id48UHtHUw
z8yq90KRbOOhvK8B2X/+KdYCAIzPd8AnkvoLNPt3HPhKjYUp9FS/C2aU2IxAspjd4czMzBzV0Smj
nhbE97G0yD3Hpu3q6YgUDfgTn3+PqoqSZhdpOg0nmsbvNsXyWPSKoeLSUqTTd3zKx8JQQXmO2l2p
TF9NoSpXRhzp/6hvucw9g3ARL9wCFfw4V//bZsUUpUEQE1fekbVpO1Md3NEsm0PXiBOb77g+uwxk
oGQAgYQG/wJ/Wg2k4ijX6mBF7+YkDz2pLKPWhTQa+S2Yjkf8sk6ZYC6/8GiDQR7EXwybwAWNDqbu
+M2gYvddpmjiLtTbjdxP13izeyI3f/WQ4hpgqXSMc//EUlp27WpQ+mivoRJ4HQqYx4PSc00pwPfV
3eiQ7czNfTSByW66Hc7wPyzqKKh4b7pa8+Uk+lNV8xPFu/fvjHzqIr1DbwYQ1lppPzZzvSUBHO8G
CUnrvjCn25QyCCULMVy3Qv3BI6lnwGn6/YkXXy1W1GxpYYILR0WczjTo5eMX14uuJd3Wmmsg//OV
XMVeLinl2WCpRuLSK8Ttro3nTRWU5XZO8+ArNbd+a0xpva87u3vmOipvkqA+qe5xXDdfjDUQx2ft
EYWgK4/XxvGDpX3MziYivjbFPN12dm+c5fWgenneBvfz0LrmmAVI0qTaNqucc6vF4hN15F/UsMik
rCLedwQt26ikeTcD1PNzmXVUGybXAwyG7Yl5XBbImwUE5Ft1iER5Wg2xIartx48rqRnI/hQd3KLs
oXUVrtR3F4px6WiTrxblNhTqdpAk1K3mE59wtXbAwOCygrk0nUvg3qjeH48chEWRgMyerqdC0Baa
zL1KA8fNBml0q0wxtiVV8b1Tn6L7L8Hq0RszLgween0WJY13VmhKRsNNj6L5Whvi2G/bEpEYlH08
C92PE7O7vMLboYBnEWBwGKjIpy8V7uNXBIOjCAtd3Jspk6Ura5AuilmCrgcO1ytxsIkmfXw68UGP
X28BLECTNxasOdcLQObV+sMcXI8x9pjvZMvBrz0vbeok7UxUpjUKdh9zvqF8lB+0urMOmPH9DGRK
VaVVKGfy3CjuOEj9NsgTe4cydHxKTW7d/l8ejwhdlblmQKTq74DrY5QU3F/TXV4A+Vag+YZdE8Pb
mBxA3pqBgApm8zIFtG9wn4eLIIzbq7jr4B3E2XBuYfO+mUc9QT+/Mje2OWWeSfO0caOijZ70vkX0
eC48O4lRJIvN6goFn/mySXWED0b9W2ej9ZRq3XimtX1y6jQ+PpRe534R+wffhZIOC3x1KMUtch1y
2M93FCNNz9Hi7lyjorWpZmyd3DrSEQTJlfYssX90eYa9UzUi3NfltyyiL+oUtJoX5XP38/MlcbzR
eKol/4USuyhCaCyL1UYD79CnXTAhMS5S7Zdhd8UejLvl1XlbbCKMsZ9sWrNbJZBPRTrv5oORQesQ
ZjkLknR9FsrWqJdGUSp3cWBlWyqAoTdOjnLipn+34jlDcFvEHVABzY220PEuC0RoDsr/Zu9MeuPG
0jX9Vwp3z2zOw6I3JGOSFLIUEZKHDWHLNud55q/vh3Jll4Khq0D2roFbQCGRMJwnSJ7znW94h9Ks
DoS4blMp2ueyLg0XMv01DY/z8zy/SeSLeJmox89A56UKBRPfGUKQVwcNLPAXDcH0lZZZt7LEWKkf
6B8GVpvZH3+9RbY4LwrdaIZnkjKSuy8JkGZZDB23QXsAmJCvsayTH/QyQ3IuF5pjRPBZBePYP7fy
7HRWd/j+BLPbJNRIABODv2WYFYH3M+prkeb8pvv7h81nGFAuNmzz13+DO5n6IVPqAlkf4PUkIKEs
faN53t56njLt8rHwbr0YN2HuNObVYpHdcLVEtA5inKNpVgRUYetE1fyNNkXyTVI3P3Lf/KVmQuw0
2XhN8/3VL/o/wfjPz53RHUijoMHCjjz/uXIGnUtQiupQyb22nsp+QF1OF/2NUXZrsyqA8k5tulEN
TL9A1w2HrjNR0+zlKfimB0Cz+G/WOwk3vDtPqf17qqzmh1aiEafNdN/UL/JfchamN34FBzIu/fAW
Yc5x1amN7MSFZt0Fspmt1DYs7qtc/CbGcflMYAAUgdiEcY9bJtfd1Ff3Qe9Zh64pzHUQwa9uJa2+
KUq1pEef6U7Y4lF5ZY9dhgi6Y6B/sccl/Udj9fzdmPrQpnoXlAfF0xFfQNUX4ZFSvdGgAd7oYa7d
1WJgbru+fdDyafrspab1FXOcLzF8uzWRt1nFOiwRWYNwOlrxeI9FRnCD8nP24+Ofep7Wv35FbhBg
8BTvQGiXYKeoRV8ch93ikIxqs7XGpGDYIUMBHBLNbSbtmkHl5ZEnm2cWx8shswcOcf5moibRQJd5
TORkWfwCP8QGxBo7VWjRhhkbfWdpALM/fsbLgEYZRpxmXAE0COPW8zVTw6RZU/nlAUdH3a7kUHaD
BlIKx/kaHO+d1wlGFV1uqMxsgIvOntB1ulqzlJma2JChRH6fM2pzQlD+N0nrXSOkXK5nIeVrEarp
JTKOWNyQRqrjP55M+cGsLeHUF8BWfC8Y7VEsupUkRMX+41d5sbFnjCFjTLQyYahR2Z6/yrpumirs
QroePZrRE7xR2wyDDqedWrcL3QOnWaT5rhK79kqVv6QscPHRZVCRFnktCalWzpdGC0wvIp1HDS2h
/zqU4fCjkIrpucm0e7nUlA1tWxGmuijfC2WorWP4bzv8F/tVIWEOLGRy7poMhr7EMjITg14rtir0
A0LxG53/rDsM3wSJS8cz62qbqYrglGpbfW6Tzv/cGqOdZChucJTDtVI2GYPNbuxRn2/a23zKr8iE
XezY+VkNmv1zpjFbnp4/a1F5Y9p3bCMfzUXGhV64TgmfJLjJuP34i14cyMVS8xd/c+tA0com/NKK
g1mIgyMk9RdG4yFlg/W5CcovOLhfc+Z6bXyc3RxUSeBlaMZSNVyaXaidFOWY0iYHtqp4M6imgHVj
YuW4ruKM1Lchdl1GkMEzlR/KauowHVXyezjmgVNVabBqU5N7UDAncacm40pIi2QjCE21tqIpXBe4
YxzyOgR9qwyZPWozMlhofs1lxUrvkPy0h2oqcnvKp+i2NCe3HMz8pkmvW5CdF4ME19lAgug/Swwg
jnzRwhDGGbDfxgc881YN0fCOySBygQAM1lkqDK41qMegUxqG4AljPnV4/vjjXoSH+Qdg0Q1zQOQm
WvYTkr6jNx9X8QFERUAXWtDVXyng8zXJevM04u26+XjBRS/wzyObeDsxkGFQRCl8vp3EjAEQkN3k
oISlfmN23lqh0tVmqGLWS9XWF3L1Pusq38WkXLfDUp1sLRiutcUuszyeHO07aTacQmHYWgSqtgLC
WMl+cqiiMdy0lhVsYhVPD/AQmNq29S8ZO8Kt7A9Il+LB6nIn003v+ExerD12XmV+D6Jrn+PyWDPF
o4RlWEWHBeDh+ctpa2ymEQLODhICBZ8haCXu1OvhSosF6fHjD7GYjb1+CLrxFIYzC8kkWp+vBTmd
Xhb1wqHA88zOzQDHP9xExVmhFzfSLkz9m1ZRs7WEoIVb5oK8BqXc3sBzAcYhFZGDo4tCJyGL4o2E
ZtuM2AERVct04eDp7ow52XPaGKi451l5cOXSvqh1mDACIpzvazyuwPad/35VErxCDeg3qmYKcGPI
wjV9TtP9+DUtJRHmI/oKrJ2lAQhJS2Ie0UAz5b7LD53g/wo7Y9uH5ud8RvdoaJBu8ets7DwIvUcF
fpEteK20AV45PsU0eZxEhAZz5QfNqeF5cOQHgfGdAeFARZcxA+CTL0J1zw9CRsmdwsVcxaMc3YSF
fiL/m/bZ+KmOauEWIYuTnPbttrtWiCzCFk0ctqlOK2fuvVIALpIKX5BaGV/T/lGib7Bqm6l11Vj8
nWoG+mQGRqw+eNq1knXtKqWVlabdlc75ohLiB4CNUdCwoqcPxGTpB6JEfowwgFgdiqZDDmLqk1Ve
R89ZJH7360Jw6ihQ3Ugvac0qUncl0VhsvD+Lz8h/hNog5ywbPvhRa5GuF/UBMvNPWRjVO5rh6enj
z6xdvOM5953fMQ85G0zNf/7m2tW1qpuKXm8PtFbNjaL2/npiKm3zOVCAG9GyJpPS81tJ9qHFh+Ch
1LDvV0IQeCe9mOJDnJvTdz3K4/vMjIaNIsXel9EqcCCrxXCjSshLysHQrjNlbNdm02h42srTOkwx
MJkbNtumNxmQI8LueT190xZ5+2F28DWk4EunJ+kGMJW1EsegutfjsabG7IXVGI3W7TQN6NwOJVqR
vhGdusFQbLGWk3Ugg/fzyk61gyD/VpbrfLztxrDedIZa3l2V1l6kLpxbUP4A1PlUdEW4bc7fYdpJ
ca0MynQorfBFGc3ekS1BvElSC8/lfLZrpaY3ASOGcr9BnLP45gf117ilX1wlcfijyNNm3xVV8WgG
WMD6OFathSLI7S4y9dsiA9ynpXmPWfZoOVanZYBWcbyz23yU9xi1y0Cv/GQ7lZO4/nh7XOxBNH7p
49IIgEbJWGexO5RUMNLeDMQDtUNj19EgPAIY9R4+XkV+5wW+eu5APKG6vtBe0UOxtwavkg5tMrj5
EK780VgBOoUGXK1NqTkGpr4VcBoOCXtxn9ldlj1I6Sbzn31ccrM0tJVxb/ZYEVjZym+2SdWc4rC3
zT50RqO1OWx2ofTPGjf+lUD5zo+nK4uvi4KDCcdo6b/Ug0hDCKgxD62Rp66Ro/9cmTmpvSoPgKMU
XJurZERbVOpyDYAyY0K78qN8r5a1CrSLzk43Qk0pon5yyq6/mQLzBZBXsdFazbopGWc/diIDBlMQ
k5+xVQVrbiEwh0CdXc3XGHPKcr/NIyu5cne/ztLe3AFs7Dlfo4YEvG2iWr9IXqRI7ZMgkITDECsj
7sN5w2jYf0imbniYpq7YV0JgPdf62LhK3+KZYIzafV8CiM2BtfmhGq5LURxLu5xkX7EJKRHTo0F3
AYQmV27QRU7Db4XDz0U9T2lo572Kyb8JZAZkPBCDrXzIBUGi0ZyDAy6m0IkFWbhSqry7FP1C5p20
hTkb5+fdB96c+HDhDnIaedRfZYIleK2vYrbX4eOjscwf/zwWzwWyjf9dsBgGrZH6qSmUgxJN7RZn
R8lNR7+jZSTeUv/aQZWHuwS1hM0oWc+NNcpbIKElyuX+5MoSp0OM8n+Wzb/+JriaJl1ZMGLEhfPn
V3OL4d1UKYcw6H+TSxeZvOl07zFReuPKV10UDn+W4hLmg9IYYqR1vhSYe7B+YBAOg5Q+CZYIDD8L
scETRN82cr+7RuSYs7nzHU8EguYHjsBgtrOclftqzo5HYflgtUr+QxcsC40zM3azUO0S2wT18GVA
v6t2wyDDddAUfppaZ042sPcpRkcpAkM6+isVKNdnQTS83RSGCJbT/GTslkfjlRN6GTjpfTBVMvG8
JIIue599N6T0E6foOCkBsiqT3L8oUqFswQgpDNvkdldloXYlK1rWVnwUbjnQYvRbyeqZE59/lK7o
Jkvq0vJYtwigRzmjpzTTizXc7/FT1YACydpB+U5YLtwY2tunCRz1SgX59udz/SNg5j58qfI6/92c
KxufKyT/fyeJjHTXm0BxAd98/p6135v2DL05/40/6E3sF/5iXEKlTwFMG3Bm3vwRPuZ+/YtcnikH
5Tjpyoyr/L/Cx8pfDI2ZutMowOeRwc5/0Jsy/8G5bufAkwnPKM5/hN5c5tWgleZ2Id1QWG8Q3RcJ
U8QJiovUrI6dNuifTY8eaAn1bCOMnKrGbAhrYIPv6jqWd2HVRrcVw4XvNBllZwjzfCWgJQX53pg+
+QiEIranTJ/oOxib2oS/NiEY9uPN2334EwDe4hCXYWj+wfS/kNokJkCdW+RB6CiFhRbE9dEbwbgl
wzStuhwweU6iuZZo8Lsfr/caQt/GodcFeTV0DQhHF9ypqNaYaCZifexCS3wGnvVJT6cRCT+hX7WD
+TlOVFpFWcJkwQhbN25pIOKqnKyixjDtQuj2cePXTpT03oz/au+6Hu2nqklKRxzNmmZ3ZKzVUTU2
WONZaNDI1/p5y0hKwjAHBxS0GU4CGF7kDpME2DYeU0ZZWorJdtpiZh75IdPTOsFoxziKUVXvhLo9
fvzqLqITC8uzuCg3MyY7RMXz6CQMUZdO2dAccw85jhGfu43sF+Ft2iJkaDVqRZoitDuQev22GAXB
BTZfuwgMXmNavvdLWB8wogYwDwwrB+ptbYWQq1J4SdkeNfQht1GSK3fM8Lq7sC2b7QgN8KE1S2nd
oJO1M7SoWas1Mo1qHlzrWV8kcrwTOmFzy1xDLwPY1PkvKcDQSmJWTMd4RPN/9BJUVPu2fyrZQRtj
TIZTNdTQCgbRdKQxK+45TfEK+Ursz7rSQ9GqMx97ZD8/AxaS92gUd8+mkCT3om8pmysf8PKwzXkn
uwZdfjwVlh9QSQ0pSZpYPpplH+6NoCxeggKsl5aF9T5QyJKVodI3jL6zI7VpdaN3GVtsnDJpLebx
sFZyfVrzx+Emgx+NQLAgXqnNlxkgEyPc419TY0akpAzn71No/VL1Mxyn1LBWNlGBwfgk0y6OrPja
0OgVtXgeCkj9aMHIxoyvA8xzvhb92MASB1U+dvg/IHWAz+1k63nQh26Db4HsROgpnzrcjUUbdR/x
IGv9YKAiO0bJyiqqCtaHFMo1FzAUyrXhgzm6hccmfe4UwJ0ff7zLyD7/Qo3bZS4X0O44/7G1VmkT
SkzKEW+RcFN1HsxTBFE3YjNiddVF8m2ZTOMupBx2U9WTrnwX4yLqzKZxc0MfBSKkTZZWxa2aFG0C
IfhIP0b7mkCHQyo49WvwoJkqHhuqb8WusyGOacCCv7TLBKyha8C4oT4Xa+0bAsxj5iLxYO0kr9AS
e8DZ6klRE+PFwibUNoZau41Tyagd2hGIcwe6OQBMIVF9CStdbYE8+6a/qlOY/yyvtLQ7+6jeVb7u
FbbVljnqYlMs+bA+u35yG9ohk1PnWZo6sgewurNKrbB9nxk0lWMb/yxzyfppyH7t2cxj/Ngxzbg+
GVrAUYCQMf0CTY4Hkt/rckk7e4Rt56u4B2zgwE04YhdF0q2tppjtxfq02PgdNbVj0vjJnESGgQq/
TkEIRepAMdtjWQFsHFtkEdY+doa3gNUE/Nm8SknsFJNHbEGYJVZOa0CxdkMvTDU3q4tTpFfgiqzW
j11VqhS81ypZ9jYduhKDW8ZTJOygDaChITZVvi7lNPhU1JnZOD2De9HJ6j65NuJZErNx2KTzzviT
Se9rUFkEPj9T6x7/bOOop4O1EiYkb2GZhutOKNRvuSanD4iwQq3KNe1IoRP8HILkH2rczL9BAUeB
0ylBmMixOBMSENU0yBvjKKRlvJEnwEGZQKuq87N8mxpy7358Bi+CE+uR9IGKsWZlNWMRnAy0M0f8
mcyjIIRMBgPUB7XcN9YmmrP2x0tdhGpmSZRKBGp0XZH7WixFjI0EDSeqY5UHho0jsr9mhECeUsv+
OpWtZP3xeu88GtcYiSN5EWnjcmqfFUPre4NpHeMJY66pVHUObfwLuzH5SiR578mYGhkzvg8uwRLP
XKqBpHqp6B37Qsp39Kd81y8Eb9tRErl95Q1XdBHe26nQh2boAwkf6jiLoiotYnQVrUw4qomcb+Ma
G9wOb6ajZHJKMybDa+zG4WOjl7cqk1LdYgl7TexxQasy562qAaPhYqPxTCtrkTt5lHV1lQvacQwF
Ql8pAHzbxWUpVm4SeqYHKQZk8K7yVPArHjKuvdOwCel4ZYbyhGY0HQkDNtBVy9z5nJ5dgmD66bAh
Fc1FSDNksdEUJQWzU3rWUQtb3YGZg0WklcHyQiMAQWPjNocDbluK17miYORk52N/j1CwfmUDXibm
5HMMgmbcAcUQ6KjzC47oV+qw4+NT0qTCiwfZBLyYpX4qA6X52fIyRlcamxA2DYbg39E0knGDb0Pa
NgyYBOmLBdP7OWgS9PYVzX+OmOaAkjBg++wxpBOfFJkHpLtgGAy+RJGZsTimvOYiURUMVYoCdvHH
Z+pyp7PHFTTWRQRBaLHMf/6mcdZWRTMgm+gdhQA6Jr1+xW4nXVrXQdauB6W6dobfW4/3xj5HQw1i
1yKfaZVEF1MMBY6WXG1RHmPmGccH1AdoHZjtlVj4zveCLDD3lNk3ABaXDR1Z6ms5YNh5zEw1OeZ0
Yz/JHrY7vacXsNFHf4fSpGDT6atcLO16VxmoC5RWfqmJzHu/EdB5GL1uk8hasrUi3WR8DTXVST0G
mAAhanNnVPW0Sopyuh31sPzCdNC78hjvvTO2G/seRW86j8vgQOogttCvSPP8zA5171sXTT/rTv6R
qNdMgi5j7MycUrk5yOHIoZTz/QC5XC57+GdHpfcbJ0uVb0FfoAeuKV8/3niX9REBdpbVZiswQqFx
e75S39ZNOmqWf8qDsvmGQsWEiBftdDtXQSs7Y6lFgpNFXh1SaHfdZPuIPnyDQgQAOpWEprgCOH0n
BvODdJ6a/1NEqovDrWaNFKZF5p8SvTK2qPT3D804aU5fGdFWjNCJbkoxuWvVrFiZlmd+oiwprkBu
5mzgPNIxckT7drZ4hiS4jHQ9giO4nwXByfITjHATo19pIY4jH7/7d1bRcFWgqKBDBFB/ceizuqr1
uBzC0xRjWhmQgLlhG/8/bFuw4LORDZUcQXOxldIqxy5UDqNTU0Puz4T6qI3KrsnLzpXa8dfHj7RU
l+fymj1iSe7Zt3Qll8qqcMVlAbxndOLGdjMfJZO7Hl2hzMEYr5I2VdBo95ivyobrJQDhHyd5Nhaq
Cml86EvkK1Y4ao5PiVxYD50p5D/krFB3uueURrlRUnBaJMsZ3sBaY1Tbj3/7fH7PPzodi7kdhyEC
iM0loFqXOsGapD461SIoch2Fg9KonyC/3opa8kIbP70S9C8P+bwgEwVe2uzxsdjpWhTEEwpJ0alH
O4ekQoDYmzBkL7zOuhK73luKniNNY0bMc1l/fsqTTPNTBaEWUIGjhfwf1FoAOJo9SmA8P36N7y01
YwbYAqiuEVnOl6rkCKGtmsuZ/DdypzL3Nzp8210gS9fUQF+dGpafbCYnz6pdDJ6WrfchkKJYUZv8
BAWhfTT1Sv7iT6bxA8q59LWVRuWn0rXCfhZakhwtjY0vQSWoMc70sRTa2EAIT13Oa8d2wZitpv38
JY4nNXZ8IUoHp0C/WHZbFBPJA6e+ufMK6JouW1KZVn0d1g9ZrOUq50iNCjtLmuqrLhT6j6rydER1
lKGb3dyQ4r2JgGxGtiBK/SehKY1dhPhKcufr3XAn1j7unxM4eyq7sdIVFwyn4ttDFPROOk0yqGRr
kMdb0Yes5nB5mo9VP4iTgylA1qyrSIwmW9WL8quQqoWBy3YQfBOLQUGBIsqrZFUaMhK8zRAxKOp9
hWurbNeRQMfU7nJLr22hLRIk5MYxv6+Eoo5dSa8sUnu/Y1Kb6jHi02Fk1XdgHYXJHpthuEcY46kR
PC9Cz2ocb5OmEL99vI9e0WGLjwtzCXkq+rDkDUtsvqwkahkDKj2lfhqg2MFe7aHydtFgD9gNeq4k
ThG68qOpd3Y1mPEPT69G6FxJVT3mXdUTMRRcJCdy9sbFFlFcy2YZBXbnDfUOaTRll41+8Zz4neaI
ahbex1WQF47eKs19V/ZtMsP0uscQ+5uXuh9o5QKx6TsbbaT4V6mJYQiwIJHx6ggaaVgZfRN9CYdG
uFYGXUy3iQ+Uk7wLqNW0MC9w2ZYVNSp6Myc1lq0XLWu4hqu6jVLG2UXR8SuAFKN4isHrDPYtxI0u
9A3maDT5LUfFQmudAipvnMTC2sEWh9x7EYxYMd28KmWAd4r4tcEJBEutUs32PBIcXbUgh7cBUQI9
B+BED7tJfAmcbKpl9w0fwGYqruu7j7/6ZRBGbZD6Bx41Cp/gfs6jR9HmkeG1VnESB1lYS1bm3QRS
99JALlgFJpZYRoxKz8drXkYsWuNgi+AU0upkIHK+JjYGVWN1dX6S6Fq7JYDbtZyqxkqs+vH48VKX
Vz5V3dxFBNDEMN9cDF2qDghDLkXlyZfiYKVLeGNbwzBdCcHzxXF+clhlbleC5Kfp/AoHfFNN0EDW
Gi0oy9Ogzpxc0fwUtEK58r0Om8BmPGQlRYbWxcPq46d7p3RlLoUsNh/uFRq+iP2jpBZhahj1qSbt
+C4ak7g3cjHYj4bKLp1whS/iJlnpBD83xnHonl6p9QuIqLENq9S7cqG/+3M4MmDG5lnaxY3edA3Z
Y6I3p6GQho0apicZzLDtaQi9jUXAHhfN8RFnhVkpzlA2wzR2j6kXizdyEWZXEtt3Pj3EVQRbABJQ
yaiLna1HapXBMahPYDNgrJZ9gM0vChAff4J3YgVwEdB64NAM5tLLWqv0Tantw64/hWEk7SHMjS9o
JJM0W4narGasdWVz5ZUrMVfrm5TfOq4kxcJdrxTbNrATMeEi0sU4p58qtNWsLu43OBN44fTSJnXd
upqOZwOySWWgu9MoAxUThTF1TY9/ceWgK+Itivfaixc22HoiimQ5E/5H/1YEOjPZfTsPvBio0IRg
q/EyId7NxPBFZttKZqf6eLiekDXwNnJXc2sCAit3JR4JDX2cDRyq+o4v8jThQP+UZnKxQYZNswOm
YuvUj0ZaFmV+M3hZt4bDLt30vpe7cS8OVwqKCwjJ/FtpZOG0CIjwHZnvUdLDptCGE3DJ8Rm1684Z
kzZJ7HAGdVZ1JIDHEbfTbDopsVdAiQ/CrjaL/KY0fOuTHFjN10hrr7Fol7Fv/l3z2eDIAqyFVnke
+4quDWpNz8ZTmeFrWZRhd9vKM8qiHYP1x1vzvaXYj0DfEeqZWZznS6E2pehZI4+nFi9BpxC10kFW
Md20SlBdCYDLW2R+KuYes3skIZA9fL6U2IiCp6X6eJpvRqczcPcde890/Kjs9lkSm3v4i+WVHHs+
wG+j7rwoiBWcxRh54Km2WFSyyjbUjY5FSzWxfXlAx04dhFXn048Sy+Bai/kivLEgux6yJEEFbsiy
SsUmIGnqthFPaW2Na4XkZHA05GvuCqSLXDlGzlOchwnToNEP6aSnrsrbpwIp0n2f+dWVLf7OO+fT
0uGfhT/0V+zEWQursATOliqeaFfGDgamwyGn52D3fSqty0oeVtrQX/Xqml/q4qXPlHNgQmApZnGr
8y9tVshQyIU5nVD6EG4nS8vsWA1RW8Qyb1Oj/7NSKiE/FVWWrMUpFk/wsTSXXlJx2/bNXmDccatV
qvjYFkKD9G4x3ZHp526pX7VZf2f/MxhjCgHeAojcMp9FZJDRspFPpyoI0+cob+U5u7LWVVcXV47a
O2+FLIPcWWFr0E5eNHVyaSAAq4l0Uo122jGlGHfY+chrLakUG7tIkRojH1aDFzdX8rflLUeizogF
7BYMeEZ/y4cESiLSe7amk96N4k1TyeODFwnfP44kl48HWJq4hfGZOqtBLBK2cUhSStxEPGVFnLod
//o5E9XUttQ8XkObHW6qMu3uU7TJrmQ4r0o+5/sNCg21+pwtouW7ZG2M8LC8NFTkUzGpo9uYgnpI
NU/P6Ee2MCVRJcXFb0LZ83tW+6/WXu3Quw2SxS32A6mxYoYpik5hdorFwQyKJ7kOtO3A6L9CkW/i
v6RG1r1i5JXoTtk4/R5kpGKdAobT0dTD9tjnwldNm5IHswK5sGYb+JKD9ozyW520/NYCSzLdjPqk
ofuktegh5WIvf/LqOPzW+tiGVCEwB0dl2vjcjLBt7JBa8VNiYQRsK6BXyisZyWvf5OyVzUoJ4ox+
mMkuVDGLI5p081BOj5+iWixv40wWWxevueHOGMPEXwVWUmIgzAAD4UNDTR9TbLREJBzSRIJ+Wo+t
gwcTjBy1VHy0MnBqBayrlt+FtMXMPB1k056mBI/gIUPgLcq6AauooE/zW6FpQFCgwhvJdpqW3WGC
YuKvLbnRbkbL8xsbg+EmdGj91FuGKmZ3r2blVU/ri+06S7WjyUMCQCcO+tX5C8iFtM97pSmfDCUI
bgvUGbeSFuWhE/l65hOM8jy006At76lwoi36Tk1vl62ej45aCkKJBaeK/2o1BsqsdJx0W3+IrVXS
lXxdAKKS5qrMPPZmaTJ1Nqw4L1xUW4MfKiOqBgOtOFp3E20Ux8sMZM96iXZjqk9qs8YBTL1St88l
zPnnpu/HtBegGncgoeD8aRllFF3sm/lT15XV2ueiUWy+XHDjhZa6YZfkqxTd+q3oByq2V2lcXglB
Fy1tuF7QzSFS0FSBELD0s1LbuK1bM+yeLC3ut3GelqvcaOJtIyJHOPlauxP6uN7kpsy9jNCl0+d6
9BgY6bj5OE4tCUW8e5QTXmdVoDFmJNb5u+jEIVSyLB+eYHA2Xw2pNwHPNYhQO3FsoonlFxqjpEEu
5C+TOFEj+Ubsf8qA+3brZEyaR0zmDEeMx+TPR/of0OZ/IUX55iNdgDYfwuble1hl/9rVyffsZ32G
3pz/6t/am7L6F+P0GfBNkkJNy23+B74pMKf7C4Qmx3kWpOKK4w78G78pK39ReumzbR4xDVNpkty/
1TdlDWwns3rGYPN4g0nLKz7W/5U//Dk/9eLf3xY/c8z4zymDIzRL3KOXgYMAwn2ovZzvLLgOJbk7
6kzakAurtG1tlGZ8qHHARnwEi68k1Itcc17PZH4A8JTWONDWZXJbqYjVSVYAnTqjMS4GarKSEet1
6k6/n3r5myglGAZ5TYTdzkOafqHCnGWc5WtHalHf8kPAA+AsKROZGDCAgD9/cHDOetPXeX5f0MOA
0jAhqgsZT8KK6rasv9dp5m0UMPHMr+gqVJX226/7IwJ7qGYPrXafGfUjvIRskyr9yYAaDJ5TlQ6y
isFqJKLJRLhwy0qpVgg/Km7jd+Fu+ipDs7IzJOuuIA7+mMmffUjkZ2bpExP2M9nMMpcptDJItaGU
92ngMBJtK7sdbeUFrx7U4deqfNOKWzW5UeOdT68XVk39iCBK9YDPUdTaBjY+gqP/ym/S2K6qTV18
r80VFmtVYA+xw/PiMmHX+3w/5ndRuDYBG8EhErhpgSe52gpPydJVDMcnj7GgxDAyt/VsLf/UEHMV
1rj8Tvd9hLHONvgsfQOyOBob7Jmw/kBIvC93eeKMn6zsWRdSW8lfEDrSddzldiCZoEh5W5COeJtq
iYuktCVu4Au1MNyqdRq4LZLihosI14BUiW6jTJSiKYpIYOgWh/YB4STk+ZLH4sn4qnzlphthGzxY
vS3W1HHrtP4cm7YVuTmNYFrrd+gObH74K8u3kfyTPuePwmcLk2oLE4b1kK49+Gr1y9CsOtnNg/2E
OjRQMSQBySXc9LZwvW/YCWuWHdND1ew43dAo0SRb3kd7Y6e5xhGGITgy71cNigfk2mDnt/4Pvpp2
xCQEBw/U5MvUNk6KrW+8jbrBuATU3z78PPmuN8IMA6VvW5/65zUq93dIudyPhq2d8ttmndwNXyzJ
VvdZ5jRovYFz+THBnHLGm2qt7bxDojIPsHGEHoo9LCYMgZSHTrAlLARdhA3jT9ZXaO9309f0R4bI
/SYt3GhwmCc58qb/DUEGYshd71h31i5YiW7NTeMU38aduR6eAY44AJRXPOMO04KSHtAKbZYABZfU
KX5Hv63Bjn5nIyifXWc62g1q5ev8lhExh296iPZq7vJCv2YbfOp3ZeNCF27XkhP/jHf5lzHaWAfz
btpYexQXd9av7j65tx5hiwmjk9xP3zm21conR+hsrbLDB2mVPWaPzGCs1kWaMZx1xe2530TWrP0J
a/9zDf7Xq0/0//r7Qrm8Br8X7fd/3f/q/7Vpw+wX9devrAmbcffzf//5q/8mMWjWX4wemIHDQQRy
MxPH/01iUMW/QDODv2H0NisU8id/X4L8CaqFkNtJAPlbM8PgP7cgGtTUT8zq8EZBdwnC3j+5Bhfl
JpoC6MwBKOEfXAYXMGVGbKIw0Aq/q2lKRHajNMLvDNO57Zsc4d+379vbdpHTzstQ6zGKgoEASGeJ
5kMZPkcMozDvwDskTwoDN1etGqZlRZZ9hiKtfs4Z++wUKRU/0xXV/1Bs/ttO5+VTWuAE6ObSPoBQ
YpBUvG2tCNB3auDr/j4Tp2YjxchUp0N/+PgZ31sERhHpCa1j2jjzO3gzNAhEo0nwGA72DDDwawCB
yqi9upZILJogvEluuzkvnzN0/jn/ijerCPgQeNYYBntxgC0hQBvFpnxKXcFMr8nvvPdAEOfnwTAU
dAB150vFbcm2rtpgH41R+2LlprAW0xk/+8/fG5IelHgz6JleyvkyTWBqo9XyREOXNivqTtFOtLi5
0l1bFjXziyPt4vvzdUjFljPAkPmUIHXMUnwr5w5Q8snOFdzhck/+1ddD4gImMVdKi89OPwa4Xg9T
vqrQoP7ne9GgmAWzwqyMvHgudt98wI4E1xOgI++DGoGIwAR33E7Gv+uT/3bHn6e3QEt5WrJuHnTW
P2Vadr6KNeLGMChysC9j8WdPWW1bevGoFdS3owx39R9/QoYy7BNCFRnacgDY8s7RnNK5q1u15SpX
ajtFOvRKNfjO1kdDVpzlksigL8pSD60kXU6raK9Mg7dBU5Y8Mx1/oUfcX8nWL3Y+c6vZ+x0rs1mQ
bdlpT+NKStBHSvdNFuM/w8L11rNq6UrEuPhIAEqAYCLENPe8kcA+/0heAxXTNAoixpSGLv2b+Kfu
F42to8nziJ5O908/0wxg+T+kndeS3La2hp+IVczhtuOk5ijYo5FuWLIlMYMBzE9/PuriHDWbNazx
2Tfa2942GiCwsLDWH2j58IE09t5yvFEzZF/LKMbMk1cOotYNuptuvlXi41f/X0LO1puRUjToKJ5i
HIh2yvWsqqztKzcx8wuFN+1+SoxuX5SpsTHK7Xn+PcwsRcaRhqWxiE5g3TWzdoL8Utp4Z9aDqR4S
vRp+xKLwTlET6s/j1H003Er+opxfPAc6YBLEpcbTO/c+vVFKFHQQZmUcNDaupxtb2VhouBlfzMgc
j/SJfwRKPLz7y83lDzhPVL1px+qLnZJJvWirmAPmYXZwDEQdH0aHh8e7p3I1ymIqhQxx+jLG6NLo
qbePdHOAjuHWG6PcHGOulPlwkXfwdKMGfL1g3ji4maoV+SVXdPMAbGf8lkVKe6RN6X54e0LrQyFn
wLuQnOm3McMfsVYt3N4tHDW/jLlmf8aopQsQbu+blxQtS3PjHpsD9/W+5xYjAtI1oH5xo1Y31TIc
C6csLnmdfRgwqLuvBlOn3jruNbycs0qd0P/pt8SmzbVhIYbM2p9EkWUhw0jHoWtCNETwtaAAncfB
To7pljTe7UoyObTqqEwSENnu1x/NjURS4rdSXCqKhiXIKaXNH6tJBuF+bKDpb5QgV9aSLidHGDT3
b2zJ9XBOYkyym9LyAjtHQ1SqmrKXLMLe7JTj5OGHzuT+GJXWvgylEsuND3kblklGyLlV+p6zKu28
Fn/smrB2zAK5lupSUP4Wh3TInBDBujr5ihQXQOJMTbYoXzfLS+ZD843rE1oywy6WV0+nQVY4MGE6
AB4bCEH4YcKGaW8F2hbx/Wa/MBQJiAbFDUUCHLqvZ6eoceLYZdFc6ELpv8w+1vwSEe8tLeWVGZHf
ELLoNJESz5XBPxcRP6tx0kTWXaZW6x7NPM1POV4r9yGYt9e3T/nN9yLzmFumPKMcSOHLvVl4aW0q
Vt1eajeXB1DH2UM/VMp+cpXmztQadyODW5najIXB9JtE5BYLGhbgEEDPtxdFZ0ISt7GDqEVPaWFw
7t6e2s05mKc2dz5IDngkqvPH/GMrsvXqQU3b9kI2pH3v1QyTv7DLnwbL6X0xIZsBCbqzj04eWhvi
lCv7hLUkqqAIQ7duieYFN5lGjdTaS58K9VQB9/4mjGjaAPXMZdaroDlP8I9RFhvfruIqbD29vRi5
+hVIOs6WZuzd5UoR/JVA/MY9Lunfm0f+HnMmfYHjQl5+cQEZwignHb+xS++mzsGMlVdAjfVRCcYt
UaXVneKCMuCJ780NlevPZ+sgQI3GaS9emSMng1fYTlo5+ru2tpWGrA5FfKacTt0cjMz1UKIvBgR4
7PYyob92rxWq+qoG6vQQS3MLiLWoZZPhzSLioNSAec+Cb0tKuNRtiPgo91xcBTFN2DZu4k+KnT5o
hh1e1HbQxd1QOla8S1GiNXdliOmeU9XiGY8L7WMdWZtMt5XditAAzykPkRWy28VBQW2zUrkIu8vY
FzWbpscOpouDjWtpbRTw7XDKeA9Tc158zylG+nJqGGXqkL1SKpjIKWno8e1DvxLPeNdTJKG8w0W0
1KvCPqlpR/jPFx1z0n3MFXhWayx4YZRXr62UybvjGY0A0FWzARi9TnfeWn8EmX70Iqk06nTpEwsi
Nh9q70il2k+avsXNu50amwZWCI8D3gb8cT3UKB1RTLB9LolaE7ZyKZFmKw3qGQel6p1gn+EDm+7f
Xs/bIIqoL21MjiGyOPRVrwcNnRwnDS30LmY70OVNUKyOzwq6EzXCVm5QHtElF92HDOnk4pJReHE2
fsBtkOOVp8/VJ3Iart7FXdhGulppYOUvtlu7uICU2jMqM/KcSwRodsgPDgjwySDe4uzebldayDxh
IVsRxzFZup64FVkBV3MRXCZ22VGktdzVBUKdby/v7Sjz7UBFAzkUamzLaKDqAVbYhRtcAMNMp9HU
o6MTF1vFKMqF/NqrqwK9F0iToP84FBCcFleFVSom9EFPf646Fuzj4AyKeZRub7kfQw+zz9NcLNWx
cJy06Sn0at18yGtRoFCblB4NjKQqwYHkWi774xRMqt3s9DpzCxUWXNkmvmwNCiOIB6rKPWyj2jhY
dYJ+XW6EA2bHbRe8KLZQKNeMYGfu0jIo9UONBC4fUgtrgVZfWclDS59vOJhqj/Wp5xWJ9a1Opnzc
l0E+fcmEHqcfUgB89V6PS2k/CohhCWi3IS2Lz/iSeelOLQF8gGoCnvE9Tru+ORkd7bUPUdtE3nOa
WPKXJWvIICA/lOhJFJiD3aMg3zYf2ywsqwO04rwB7mFn6p3R5Gp6SMxWvob5hA1oDoYxfHLdIPNo
gxi4OUMKolcRZbaLqgd8lidVHbKXBoKQcUyoVMV/2aMVc6eQMX8fjDHT/QiaZ/wcyWwYjyg5uN8k
5aUvik4h6zzhAhydpN1DXJmAvbdfsrRKlachGRLnfnADVGuP4xgE2sek16yKLglI3Ge690p/UglV
3w1z1NxDlAuXBoiQRXUIBpRk7iqn7CfEDuIihE8BB2qmX5jNfWcmMdiXuk9cnP2U4bPSDVp2KNUq
ea2bvES5pXXy4ihNrip6UAbuA6EXxN/LSG1xtVItEe0bKrr3ShOmyUGTMJh2JTo1CUyXQP4T9Lr9
qekHCoSkk138pDYInBzL0qQd02TutEfnpov3ccOL4RxECBwcJpgs5gWbLKs/pZPT4+bnSfLEY0TB
At9oQ7EbBIMwhP2H+9CkA5c6bYhPd2ZV7rF0JiPeF4qHfhfKLv/YdVHqe6VJs/Zkyj5MP6Z1rA8p
XSZV/zZQlot+As7p9TsFNVwsUQMVD3C8GeCzRKEdtacJLLt1ArqUqffBjKw/SdAd2t71UkQYdhTt
sDtBAKIaHugeS/s+bQxLMXZW5rZ0kTxMkw6iqQz1gCiDkh3k1FcjFr+owT/ameM1uw7eSPttHLVK
nry+N9CYxQNpdic2yv4BSfVKSsQ4rUE8ulY/24kpFts96WQeP9YSWOkFZHSj/egDOUFOTNwkKi8t
2vnQVqTbhdwXVaDfoxFix2crCUrlu93lhdiViP8ibK2rRXbuZAxRwwkz+yPdhAhNwpjCr7qzgyq0
7m1a8OEJ58GiPk9t0JT3cco/jKoPYn7HqcY9cV82PUraM8kcjTbwXHROeTUFx75Vyw92KHC6dHqa
HM+yrrEtbLpSd1/DLEvzbkf7oRYvk4aS3I9Ja0T4OkIy6OvdkIVDeRCqCk7pHslR26B678Ix+l5m
ldV8Sjnt4xPkJ9U6p05O/bspjaZBAh4vOKx9p6gvfsQIpJgxbNJCJWadVCGkHT3gUDzeGWn/KwyU
f4aIeluqZY2+a9ryoRa69jPSrK9N7TyHXpQdbIwTR+z2kN9FfUDWlnp0LJn/ku0gTo3Q24NHPX4n
OsPPlRAZhNjAsUs20odq+EVI/IinGAmkMtGfm1gxacFOafL3SIqCl7xXPLRteUZJXx7hls5mObj7
GEFY+kGl9SdvMs1dAkv2lBSojOgaXljaEFUfk0Ch8TnhN5zF1XNcms2+ReLozm0L4QcxZTtltH4N
Yd3vrNi+JHXY7tvAwuK+Ksz7TPeeDRGIYwfNCCV9458x6vpD6ihPhtXIoytEecLI1Dw3rRYejJmo
Nc6C5pkSdK+20dw5blKi7Bobf7V98eTBTD4OI6JB8ZQkdyS03V5o+ofJRCWrbYR2HrsUWmPgzH9Z
7ISc6rMrR/mMASndfjtEKs4W5QXu0DcjtzQ67uPHykHjWeksiV9nUD1S5Ahfgz5BmG8YX6WmU27T
1R4RHlV/sKNMnOsqOU1u/hMQywmIfnBnNnYw0uIvq0FDCSsHbnKntUZl7Ws7R01/RwMPW8CyCSvl
0CZNW3zo88Sb7poMj/mPpl1bHm6IsaY8ECe9Fls/8Bl3NeRGa2/XkVs8F2PQi3+HSUzDhxFFBAst
grpwh32iYtbyc6zHovuVxqPefQIoFzZ+kpgTVXiqJMa5REtT/5nraj423GPWNP01K+JDt1KVUHYP
FeJk9b9AZ9X6g1rkIgbXHejJUSJ44z3gAA8mBSJ89kmRRuycs34yxrOWtHl+pyUaT7aOkpGF2FQW
Fr/yKkdBeh9x1yYugpIIgLZ7/N4MfJkc819tQorie0CQDo+2VKv2aAu0kNHQcSGp7uo0boy7BLDM
eEg5UVa5LyNLz/ZD4HT2TncH+7XLlLZ/4vZygp0bQTc9KHqY+tihe/WRIpWL6I7svJc8yl0uXEUW
PzxPlDqOYdAPHr1coso+FHYOmmboXetIWSI37yINAY5dY00lSrhR7vDZdDXitQQI95do8Mfa9blV
IQRLRpode+zIv83803qHvlslwLK20UNUqw6+wJUB3ENH/z8/VX2mfhjaxvCgobWwNIu2UMy/zCaK
/q3yHoltteNWeapghXENulzUB7dvWhU2msiyvStiIQ+sC8nb6A5myTMgLH+AFgq0Q4GzSbkbwpH+
2KBEpv1BDPlU33nxGGtiPyhV2sC+jbzxXAeTFz3VQ6QCcShqzRieEHQLKY4XqN8dcr3WlHt3oPK7
V2vDkHvRQXDdTU2VNeYuzwZPHih+aeGwa6uEC8zOLetjVQ9JuA+1VnwqPUo+3Mzg+p6jnLTtUFSW
ND+1wg3rD3WVJcTLGKmXQ2L0wGII67LwPbRzidZ17/Hotyq7uou1XgvOvVP0+oNTR50CXLAcYJFW
agmYxbI/ROg8AQrTe+ntknBo42NGkv+NLF/NHyqOJA963UgQzYjU6glDo86pMFrK9OnMZQFMuGnT
tBt2BsaDsyttYIkzWKXG3hddFJjntCMF3XcdQH+kNBBTJiK6otwZgyRPV1yM6U+AqXv7kDldJnBO
qhpbfaRF1o87T6FFcqqJXL/GTk/ie/7v8WcMHpsXWZdD3e26Yc4lonookVsqUyXYm0Mx6LiVWewa
y6xz5ZMwqso7wkHlXqhguGXuTmqSMMHVUkJNEln5w5oTzfuuE86s/xwlNFwGoJf9QeeY9meknVAu
1tQBde1yEsZ0Dujitmc9xxhhZ4qkyfd5QgnwUPd2md576FG8xA4IeyBPhfNZoEzo7pCUqoqz2wbe
jzjWsPmVtd7z8RokWnao4IbfKZtU4m4kpxenLEl1VPTDJtnSQr55rVFw02YJEZ6KtJZ+i43/8RyW
0RC7WtxFvojs0E+KsiC2aOKZiyw45nqDTJrZ9sZG0fmmfvN7VNB5JH80H5ctVJL6tC7GNsLeORD3
NTJxxyQenNlLYGuCN4/weSiwlRQYqCzeSAxQPNcwYp4i3+PQYPStppcRWXDgY1Og72u9iDdAejcv
RAakaILuB+olvMIXZRMnxLnEKvTIH3LDeQ1dS/uaQjXYKJusjkLHFs3imeq75M2r1dDC2XYiX5v0
St4pFg46z944qVs8rLWB5vIvtDnegbRFrp/VeBJ1dVo2sV9ZcOX0DN0UY0zq89vP6rUNwbPaBVGC
qA0slOtRykZGCubWsQ92JbzzgCPs7CERFyeztwokaxuC7YAG1tyOpgdxPVRWjyTrfR/7Fi4BTeYR
JsSMejTbr7R5X//DvNh39u+zRf31erAEja0axEfsC5mZz2rYV/9Ocqj3xqhvFepXPxT1LHTL5s+1
bHWITKBW2WQUJzUj5JJFyU++KJ4TdX+9PafVgSi+/tb0oq++qKBlZhwLg8zcDxAU4KmhOPaLgdxW
8x+2+IwZAMlEORne1vXaZdwKiDAniZ8XafvFQRiwORRTmYn3lnRc4FJUczhG/AEU7XqcqRKBPsGC
9Z3Iag9hpOmn0XGjz+9dNbqs+KShrYIvCI+261FkgwGTikSB79bD8JRVnfqEVkK2Afy5PUfoXFEt
gleNJj+aZNejZB1tGdXrnEtbZBA4AMzgcwHgmfqf/u7Pcz3UokKlyqxzUdF0Lk7fapdKFe4zzakt
qauVzUbqAQBsLqVStl0cIDcsc0QGeu9SJopzX7VduIMZssVDu102YAb0P9kD7DaYmdfL1sF2NrWs
Dv2yQ0ZjLHKdJz9smmGXVV7y8t6dYBiobVKpnOlN6rJA6nSOnra5F/pKFqr1swArmF9o75qnt8dZ
udqvxllMarKn3IuUPPIbHf+vTihHTf5EpQEceGBNJ+nCeXx7xLVlBB5C1xxdH6qWixObDo0bzwm4
745m1u71tM8fcFbT47veGqN/3x5sZWfAWcXPdDbwAOY//5g/MpdR7xMlDdXIR0NA8x2tSR2y5KH8
9fYwt3OiXAy0zIDIgBrZUuRvJg56Ndmqj/BK8nXCOuBktQVv/Qxnrv3/b6y5KPzHlBI3cxXXnlK/
i/XpI9hS81BItT9SbQk3PtXt6s1lZXjPUEuBiyzVhFqqfUE4DLHf5EbwQmFAO9Ffdd7bbIFwPHfp
aFPxnW6aEbldGmYd54nfpTjyHjUbu4dPkE2Tbu+lk2u8t2M1D8enAuKLvwe74nr91EALHas1yCL6
norAMMh9o7X2RvI65yJXpXnknqjLAyiY/wup3vUo+lzvt1ou2qCLkZHFhE6tCEpWd1erbvHUun3y
lCiR4ptmMVD90HI32PgJK5vSZVGBxMIgJzQuNoolE+pAY5X4uGV3PU+2KYj3iKEUX5DIMN3D29ty
/rfdTBhXp7nrQYK2NM8wQ7PsI6VOfLM15IlXEE1Ou2z2ppkmD3bSNo+hkPpd7dHxfXvklV3qIolK
S4cMd/7P9VJjFxl7WR4lfjJmkEIqLT62vT5u7NK1UVBSAdMGlgnu5SKSWO6Qqjnec34M9vGLrSZR
fuAvxuHG8Z6v+OU6InJuz8tIy3O5cQJKHYE1sI4IYkyf7cYsPydOCJki4NVVUv/dkjNf2yYkUJw9
j7cIkJvr5csdbE/CXon9UgK8HV3sxDOpeA8NxLPPb3+p+UvczI0gjIQXQP6bV48QU1IlZoAqUijR
oDTdEAzppex09QWNnu6QTN1Ww291dvMHI6tC+XCZ8PZU4+HxxolvdZp5gsklHhxlUHa14ciNaLl2
AuhmqtbsukUet8h16rgBtzEQx9q4yT7bUZU9Im6VP/SNUA8d9FxrVwel9wBjf4tDvjpL+ATzRCmH
/BY1++NOGCiLI/cfJP6g2fKb4TUJzAGJvwzNBQh0G0dhdYsizIBtPfGFCHe9Y6Ior0aknxLfbV1t
H5RGeYimND2KThOPNqTTr/9h2/wx3uLdl5c1hS3qXn7eYz+UONnPsFVQXBuS5IHGVf6EQX2+gcJZ
W1FYl6AI0ZmeBQ+u52iILOo9Za5sBsH4GCSR2++6qBVfgwgO50bs/M3IWx6MP0dbbB3KTnS3Ej3x
tVqW5mEQVbuj+Rd8SFq81wRic/QUKQSPKKk6O+kY4gv0ka3MYsktnq9Fl3YyeRKiG4ghLADEXhBN
Xh873MR9T8VTZI74UaUR9aTGMajYdjjzZIgW0zSkhVX0H2sMyz5gkB3e5aWR3A+1Oh0jWyBz/v4d
MDufcI0RqPA+vv4arit7O0CUzh+1NjqmRdLLk0DuKqbDrLfpuRfOP1z25UaVZnUTzKrN/LMzMmqx
8YAmBEHb0ghvLXo9hTBepiRQkWm2lY3YsXa78B4jy5ph9iAsrydYuUoduA2xw0CYADU5kRxsNDVO
by/jWoSiuEXb9ndqssQLNIVMhcQ/wC8AzvhqZMvPWdQhZ2T2OUIGjfdoBLh0a1UQbngLra4kWjZ8
O7Rl4HFdz8+sUxVNeC3xUy+1jh6yocdQ74wHMCdb4hDzv2p5lgCUID1kzdSjJZiaC6yNZ/1Dfxrq
n7nHVm1kNf2UlaF/pfY3niMkEb4WbpH/pOcpNzCCq2fIIP2BQgagGx2k65lmaljxd4LUr3kTnLFw
wJ0kmhIv2utDWX9Oy7j54uRWRte+134MufV1FJ15Kt3W+FyrCt3fCOX1r+//8LBRsJ3BhZ3cd95+
f9wP6TjWlI5JkdTCoHhaa9p0Csqp+a73Y0epLhPf6CrITwrSRxsLsrbnoPSo3L02aJVldtYbaecV
KnA4pwh6Zx8lDgob+AwAWKhztcfdyrBo/GoqOjYHrBW9duNozQt+sx+QrgHJhZo95ZvruStGEPEY
kImvY87wXAGt+BueUXLREEc9SDWyzh4WyeN/SOPA8sNhoYQ4n+nrUb0qGai+lYmfCbMMd0h6FnPz
KlKeOyrl94bQlI3DvXbEkAgAi8hqk30sbuVwjIaUjlbiY9FQhfs+h5KOpZFiBTsnzrKtbGdtWVGJ
4tE2A+DJPK4n2E1Iz7iYmPhaVLuM01f/yDQEt4PuW3Tq+977FfHSenl7I8+BfvkxYS7wbJshnZhK
Xo8KawaXB8iSftsN9FOnMMtpmdNzxaCU/soJQVr599tDrq0rL1N1rgKTsi7XdWiSYkxggvrtYIhn
JwqH8VDWYQdLG6eRj/9hMAuG2tzyoFu52DZx6E7NKBoe91advVgt6MATxpnZPzUqHtHx7cFuUavc
9wymIowJAxNhlevVHDwhK6xjAXoVvGMUzEDpxfchjufmtLe1cN9lpvYxVqXASUWPDuPk0P4JJSKe
yhBtNWHmuS2/LaA8bghQUxQbFjtqLlO1Tpyn9F7b9GuQN42fFhHFSfId1zfSoXpu0bK2dwZ91yfL
pQmwkWbcMqjmBSFWQcjlpiKGXy9IBY2oshR+Qp1Kc+9pEtW+qbPGQ1LF03OJ0j+eKhHq4VpjPimx
oyFbobWQEvp+6x24FjdBSNMH4klGoXY+CX+E7C5MIiRu6tRPzMg9UbhCGcOcwuqxLd3xhKyi9685
5NkFB3h7a1/M3335JWZ2MFgJHTOEZR4oa/TzMyXNfIFwUoH/h2K+Nm7Svip4F9d7e5TybCDzh0pS
XzblPhPVYAH+hVG9EdTWogyvKaoYMEHYqIs9kfR5hnpym/roigPvi2v6S3vMmWhBTyMV/1OThsEv
RcnUaSP3WxvZoUGHKgiSOzeNhYZ5CYV4NmN8NJQtSqFGx1ZpzE9ZCzRhV4M+QgyjGbdK5mvxBmbx
3PJEEQZnmesPbw4eJqu9ws1hFdmTNlQ9mqKi+tTp8ZYL59oc4XKyxUjMmOri2aHYUxQD5aDdALj9
FAzN7Hek2ffgfpVHmUcvKF+pG+u6Pr3/G3OR6UrLBRZYitRXqYw99mP4CSyBeAyKMr9/O7yt3RVU
LelZI1sLJn/+JX+coAKIX6WCNvCDonKGXa+n43SuRNt6e0cXYbvrW6XeyHZWx4SUiEEPpDcg8ddj
BjiVaNZYpn6PA1u6M5upVXaccJhTqeEdi87ZuvbX4gQJ5ZxcueyYZY12UHCdSw099YcY3FqQl6Dh
dBFUd7qe2o+9E0eIs3BLHhQkiTcCxer+IaOirDJn28b89/9Y4agDvdXp7B8lrB8KNfDtBOHhwm4/
KnEgD2O+VedYfSijG/G/Iy7WV3hOprlDgim5Dn4WCUeER8oqOAIorx8c2XSHyRFfc33wzjqS1ucY
U/KNkLT2VEMjiBYg1AoAj4vzSc0WMGzJttJzYZ2xcSx3rh10GzWW1c9qz0afMyqBquP10mZTZExV
LlM/Ek6KyGIa7mRquwgxddFTB2T91DWjW6J4Avb27XOzekL/GHrxVe3I5QEVaDQz6A4rO8/Oor8r
F8zjTnVmEPHbo60u56w+MB8aAASLLxrGEmVRieXgqEy44rhdR2ZVVj1qtm8PtDYtgHIzUh6UgrPs
0egNBXktnh9mLkYSu8S2hgbwr5ZTUKhVMPH/YTiy8Znsh3PBsvNU6phUJ1gM+8Km44CRcFZ9AQQr
fyl20G5576wtIm+7uTU9d2qMRdqYIeyviEkh1LVZeZDg9fdTMUQbe3J1BVHTm2G+tE+WZHmYAbII
vTjzG3oa6t6MwMaeDRE1n3vpuHLje62FUlJBGPFwmBD4WCSniqRL7rV15reFkX5uzGb8WiMq/Yo8
i+nuJSWE/1Bl4sGGRoQG8Ye36iLZCISG2zNkHN9yFIccH0u9zmvAImZA0/dFNJofqkBuGaqurCoa
rhhbzAV4ZB0XJ72xgszF6irzzckIEGhyjIzmIfg0jOGlvvG+WMtwIbj+foy7XPrmYqcQsXE00Kn+
1Bh4HNrOlg+xmWX31SjGsx3W+qnRg/wpAXlW7qxarQ6KKZ3XTJNiYzetfF9EFekYob9AmFsiKmwZ
KBkRNPOTzhzK+7YOQBRizQZWtI4n469G1PLb22dy5b5Cd2guz8PqYlvNn+KP+6oWEBaQ4iWno876
j1aEcFbqWD3mamc8Q/kKTgDgnS1LkZXDSdly5qtyNlUIbNejyqj0inZQ+cBiGpVDHTkNGMled9Pj
29Nbqz0R4eAyU+SZ5XYWuRUkRLyNRJ37Qz2a6VGrPRpwtl5kWLgVPJeB9Cd3SVftk85KjqQN+SGq
QtjVqK9cgkxWd7YYlA9v/6q17zx3zSxOMTnmknI11V5Q8YLOfYCF2rGpcL/bKVpRnSHSqPeQUcuv
bw+4liQgiDgX/0we0jdkTD3oG6yCiVNkQFhMiAax+FIfYTqo/cyqUPcpDeAWCgyoWJUV+0tVUrEx
7bW9RqicHRN+XwKLe43+EvAgj2NNWXX6K66m7xjrjneK2TmfS/D6J7bblt7CvJMW7zbEs+ZuPRqh
0OcXN/eAe7TS03X23dwYP7Whak+PJeX7eu9RUzggVPQlpSU1gvRpQ9wcPc+YXt5e/LWvTTpIKRte
IU39RQwte4gl1sCpHjSMZ3ZlL0zrYPE8/OnUomsevam1io2bYm2pTSp7vNMANYE5uz5gdW1Edmra
mS+VrPtbTyblPlcT8+KMXXloMlW5i6ADnt6e6OqglOspNdN4RkfpetBhsEajbsLcd/SuOELgUs7q
GMMzztTqDuJC87VPlWZjUy01/+cODaVMTtGMDoIyOseaPyKYkjVB1ihW7htJXHyh2BsDGHf6l3oq
+rNqhNXejUcsGaxpp5hBeLBRdtrT0invNfx70e0tzHNRQt57ezFWIw/a8RT2Sbkp4Sw+QVAoMTFb
zX18X427Tmm8A7C8Pt67YAL2igbvKzBgCXXxGB5MXdIERf0PBmiwLypUETU1Su7e/k1rO5FnCS9p
UggEaRY/aUzGstejKvdpMzv9buigorI6qPjuvVituWW6UWwZ066dwLntML+m+XNZr9CaIgqQ7819
ZSy1k4Va6b0HZOYeCn91GiwwA56r2PsuHwKkJ8t+3Noga9sSYzaqwCSDSO8sQkAW95EQdJ1920Rs
4tC39Ol2nWFAIwDPjmTiGFkXNte+guGJlg2Fbxvy5Y6gUu9rJa0eElmPv6IB0NRuqN3iR9Dgsr5T
9T778fYHur0XOXXzC2fuNmIit7iNEQiqzSQAItqWat/uYUtofxtZbU4bJ/U2wYLpO/cziYwUOZcd
iDQZ0FOZe2tNRdVu5H9aXILYAj1oGdraP989K5iCgATnbcdgi21XTa0HXcEGzJuZdniooqKazniK
VP3GA2Nl+QA8Au0hCpA8LnEbRilyDKboirsp2E0jKPID4gpbUnS371BuEzR62dFQTulMLgKObkhm
S3mBBngRA/9yS/cAjCRu0a41opdcERjvwJedaaiql3bf317O2wPF+LNz3gy+Re59sUlQDraAhsWp
D9IKqVaYS9NR6J0avpZKXVKLhHr8r1ScmKulaaQ89kqBaurbP+L2UM1X6m98KS501jJpriI6EjEC
374Tj9kxS5ELpgkfFyknRhtBPFUuh6XK9I1M5jaEcaEBPphB1LPNy+IwO2EcFqQqPOvqQQ9QvY2m
8DhIF1VxK2f4Q9SZ5fsRoQwK0tXkzcVnXyIfBLKQpT7wxXF7mH5QDpz2Tmd1ZzMzqice5vFr5XXe
xmdemSngdxp0NFpmMaxF2qAooV22LUVP2+w96ryk72iCZALapTF4MVSoTHU3vupKXJjzUTJFhLXB
iC62VhJlUZ5OlFgmFTr2oc07J73LKqMydm6utH+9vYfWZkhTY0ZTEvDw7Lg+SBXVgCJwcx6Xdm9A
FRbwmyZ3UP52ZdP7VNsbZSNArMyPDiRah6ZFeAXcdT3irPBvl16Q+ZreqPb91KhVf2xov5Qv6D1s
WV2uzI8HFVhxhDooty47/JOZtNaoG8I3sqk4qGgs+F1eQ0+jlHU26VL8/e71pCiP7RGyZDRqljg5
JNNS4boZTNjEzu6mxjB2uaePP4Ut5bBv4LJuhcKVKABuAlj+jO7Sya+v1xNzQy2Jp1b4ECt05VAO
wXOAcAduhmN2Z3Wt9+hlCIxv7NKVMD9bvGDcyzsZDbXFvqFWEQGenYRPANL/ViDM/VNV0Xj/9mqu
joIMFkKgIOlvVJW0OjTbBHi+XwxFcYwM2eHU1W+liSt7hLWDusP6zXC8xY5EvVVUZjUUQDN4D5/M
GLzRro+tRD9NuhvpJ6mPWrpxDG4HBf8KIxCJHh4mWPpcfzYjCuu4lZ7woya2PjnRZOIsXoufUxRY
n7OitbdMzW/XEoYSZT9AojPMfUlTSnCADKhAFH5r28qxLaGHB9jGbfRR1qaFfCtVd7p0aAcudqMI
TTOJbJdRcgdmop7BAs8RLnckiuty0o3Te3cIs5phHEBA5oRj8e2SMXAaF5UAHx9I4xI1kDGNYty4
Bm6PGP9+XMNml4NZHHqx2RtFoctWp5XfZyJ5EMGUHYOw67hncx24rYyH1yB0A21ji9xGynlYSidI
xMKMWfZaywCs5mB4pY+ASvdshYn2QGscQQDb9lLl8O6FBGaETpQBGgZgyGIh45Y3nB5GlV/b3b8t
zi3nMXy/zg1Kkuy8+aR5yDIsd0cFNXz0ur72k7YSBn49VvU6Sip/x7cns7ILSa292S0XmZubuDEG
wgwzClq+rkMn60onfMDL65eelcIflHIL6n07HBGYGr4OzBYw2TKAjIWJ6EY69X5UhF+HCu9aRZUf
bQsN+SYbt0iAt7nv73j/OwejLrzUe8ubSqhoWwy+Vig2eLVALTFcSpr0yPXtPYkujzyUvCrMYHrh
9Vtt+NvDQLCEPkVvj4uVis514HIF0H6RViMnHAFo4dZfGm16CcFT7SurfxalWp3e+TW51IA6zjgX
Cgw8zK5HbC0s7o3KUy5R7UB7H8yjoiNrEQmX+23S3vtA/z0aTuG8YDTWdxHBNFXCQSs15RJnunrH
A62BghY30x0Xvl3uAuLDxog355yCMwnf74egTrNpsaLx0KoF/kWxj5TbZB+wOVGaXRjozo9ajQZr
42zc3AOMxr09P5qYHLn09WrShDVAUczsmW4sdjiFKB/NdtwCHK7NadbKR/ycA4Fn5fUoAw7TBlEg
9vthQt7DHf+Hs/PakdvouvYVEWAOp2SHmZGGrWA56IRwkJlz5tV/T80L/L9INpoYwwc2IFjVVayw
99prr6Wc7NyWXqSsGN8bJDAh0frGeRfC+NtLJYuMpEArOfHrcqpeYPJk51kZ1YMSuvgIKxCTURDa
FPkcgc+uRZXbPhgMtJj8HnjllxLCKBqucQKY2OVhUPw1FnEqZxiOhEr4odeCqXSttFGdI2W7ewtL
HEuxi+VDpm+zsJEkB2E6wakHcgzKc6/WZXtC5sEYXhPH7P/DZoGeSTzLPQqsKH7NT8Ce0w5GbxkD
2XwB0RpvxjI+dWXRdQevz71Z8SIIAh2RGCWJ9ThjM+czPBsINZmFxzelXvuf2FYXTwlQrvlPg8Ed
AYAjtdvyp4MuUOjoYDBIoAOogZOEZ9QCmi9Lns9HGrX748Yl4qjclrQVCk/Q9cwcOZzyKARwH+ZK
P8eIeeBosDjvrVq9rR1PN3RA8SZsIpQRPZ/OHCVqoHnt0NFlNF2MBIWW/E1renxTzTx596nja/Hc
UScDAcGvez2vvEIyBXws96lWiD6g0SqkS5eXaIC99/aHsQJERhMJVyvNMuuBhqQIIqMBu2yybqhd
uVJy7GAGPONO1lDF+PjUAud4POjukWM9OWN8LxJVprk5ZeZClhrXeeiHpS75sSzJFwmNLZRfmvxp
qdo/8DLUDqLMXRRBEZCUX1xjINW7MllCiSSJYf76ejLF566p9D9Kpx6/8HIkJylA+fFgkvtDx44U
niIUXGFAb60HKrvEkXukQJHiZWmfnNJq/5bkcP6lkWbUYR6v6H521EKowNDJQUxLzrj+jHUp65EJ
b87PJ0kqPVVt5Oo0VjOmf3ZnRUhSGXl95MGx/4zIF8CIETRv8qyt2Gji6Jlp5h02PIsRvKDdjERY
NuvdF5zsNLdLsE51hz5WDt6K/ZnX0crlvFPoI0Lakp9QMeuRGKPs4IwLnFQngZ45Wc27wyK6M+kg
I9cSldWtOq5ZQMdbLCqYqbX86LQo/jcriv5XG2NHyKiU0L8+/oKb7UKNmJQOVUfBAqbjfHviF9iQ
raSW0yt3auApon5no6x0ijrrSGV7s4BiKHakSvkK2qtFh816s8iQp+TKNufXAnX2r01cmiCqS3wQ
d90bhUIMXjr8YuC2zSHvFnSiim6eXmW9BS/h/TknupYdbHxd3L0/RQ5iMuJAgxLDTaEZdPOGGsE4
NWVk4CNGkJt6mpLU6rlwGqQc45qzcnKG1po8q7bmf8NOrUoXqov5MSQ51PwRXcY/lLC0vpRyV0/n
tsg1FaW3LEASKm4zlh8xKgmLM8RO3DaHDvs8ykiMvehlInWv7cAJ8coxr7ML1Wd9vKqzVkYXOQty
8yZN2myenEWunkM9gnJUByOpnzvrVhh+TEyrjV7Tym6Ls1PNzeiFciOzUjrJ25MM7WZ+Lpw6/5am
kYU7XVNp0/v2+NvaQeUn6gfh4khtPtGiKhUiTbb8WvdF+xxklXNW8gytNSepUVXDTvXdexzQHHoP
JRly/S0qo+SppGNiqrxqY617ilYZZ0FudPtFS472xX5b2IpKuMOrLTwUN3ucysRgzsGCc33adW4f
wnpYsGw+PZ6QWKDN5rMhjVNtZAsiLrtZQN1CnS5tJu0VCxMJhcVmCi6j1SrnUEklT537f7tEMcvL
PNBC93joO8eLhRQBlgV5aVf216RxyOMpm15ro8hPhVSEn2U1sw52yOaKZ4cAa8K5ArijGAIUub4q
OAiyOSF88orS1i9mjIjWZMsuHu8/QmRl3Dk4ymz209Lxm9YoEQoCBSXc9YBS0Y9mU0jKa4Js4FOb
FN9mvTpqibs7yJugByCJCOvWgzhl23eJiVdi2EHh70MlunBfLAebY3+jg42rILggTFiLb/Wru6zq
NIna+SskiKC8DNXSGi7kavBx1GgPuwnvfCpANJriUR+GmLudlGV1dYAfuf46RY7yR49y4bNGW/wL
jIXwtaY1/zKlc3LwFt+ZI3xYhqV1BZLVVq5LMpR2RqhPfyUplv7R7Sb4towxDV74p9Tvi8LZi5C6
OW26cO2hUrUpFxnjrMRNYuuviIShbS4Z6UmvIrrLkAA8BRTlDk7YJqb633iiACe0FMBFxC76KTtL
c3MMAwCZ1yRIMZcMjNyzphYNyXLoXaQlp8+PT/T+A4qI+M3vA/MGCo/r8eIypnEQrYxXYmFr8IJZ
q7pnS7KL5llxWqv+0NKnA1k/y1PjIFbd32OGRnGNngbsMAQwsx66kwnxxkUxXmMkSb1gkoO/IEJD
loIndZ2acP6i083oTcpwJCJ2Z5EFqxRqLggAXaLaeuSEinY422gFUU8dcXwMOgQl5wA1WaTwimIy
3/1RQU24qQ0KEeJ12GwidLvrikZY0C4rLPDozNNrusQRBuFZOuAdOQ//Pv6q+7uG8dA8JxGGQEsq
sJ7g7Cx43Mad9Mrq627X4cw52fVR+WFL8WSzMgwtVGJi1D12OkXToqdWakqvhoQ3rZ4up3ao/hwN
+V+j00LXjruvcWS3J0ueb6NiPNnJNB1sIrE/148hP4HWFQ4ps+XeW88U3jiETyIbv9fNPjqZU2CO
X9OSZADpSMfu0INFVwCLUyeNgh+9oqAaacmIKR7cu/tzRHZHIYaci7SWKvr6dyy6WkdpnIa+UweO
Ozd9pVCnx9HWrGjArRI6F/Vowl/08YfeT184HpJ8gVSSFG3l9QfLmSiU5rFfmrP5RHNAO5/1Kq9k
t41Uc0bdUjb/1NTZMNxq0bpvhVLrPx7/hP1eo5QBsKqJQhSP9eYYW1YjW/EIPS1CZOq1TZUE89x6
PNjR+yMLliSgf2yW2HBbjlUyWUGawRf2C0mV3TEZX6gdYaE7SC/wCI6wgjtz4koESSUe0MklNgeW
y6qrk7DLfax0ij9SrdDPtpOMT49X7i0bWW9eJgV/EuFEBZWvLe4eoSWuL6pU+nFiL6bq1qyecEIG
GL32vRL/KAtdXk5OMVbIj0qIoo8vIYoY48kuUKs0KxmDdTPHMekrMm/OPyFVEsVVHOjHXtLKdXma
FSfUnrlxrOSgd+PeEoE28/pSNhClg/WGz5PeKoveyf1E6U2P4r/kWSUKv4+XaP/UQ3ASToo0HME3
3oGVEw41sxMUvoVfGb6etnkag8z0KmjQl8dD7SYEqAd7CxovISep3SY+64PFrAorKP1OcWJvHCLJ
sxGKPSim7u4JRuGssKfIgaj/be6rMkj6QsnGigObxxesugklmtmU3CDAbMeFDD9celONDrbanckJ
PQviJdq1meZmQ2vamJkomdR+Z3aL10o9Xbe6Mp3fvYTkV+TD+OOCWm4hywyb9XTGBMEfA2XwurYL
STur+PR4lN2eQKRO3LJUAnlP8U1Z7zzU3Y24jkfmggTw0zKbyWtGaHMC+TkqOu6HQiDpLdakT5e2
t82yTQtWMIOzVLjEt+a17XULe2uTtkUpevcDQgBE6wntGaB3ggG3nhVITIrze1L7vTKpv/FtUlRQ
sB48J/U8xW499gGyN4v63vhWDIt/F7aRb0zCzQzlLinUqGpqP1E1Guq6OUHGPVj+CNIovzh5Jr2z
W4muTgaEtEAoTa61A8/jrhZIRFH7sp1VTzYs7WuUpt25T613lv3ehmIxBfeTijGo4XpJJ0Pp9axR
GCpWqic5QaqzjfX+nIINfUiQcv38eGPuDxmaKgRDIHdkeNi/rMfTrSpxpECrfejJ5rnMjeKSK9I7
Sab/mxUIIUcAyj8QynoUo+71OBuc2keCVD6FtpK72WguF0Odq4O49e6EgCEpk2FjSzPbeihLSc2x
W+zaXwwl+BOm1fip7ebl4I7fX4ks20+jbD4TJS+8E5Be8mkTwYTdtLrJ0xK1wRcDXus/kjH+3ZtD
8u0/fCxU6cVdxSfbJna1VRgKjd2Nv4R2+DIKxXUNQ4v3ryDbHRILeSQaC1sbZ0PvAilqzMbvkfbl
KCfYqUTx/O4bkYhEUJuF9Bhth5u3OECMv25sNnobJKmnIx/r23U4vVjYE3x6vGx3bkScxCmgib5j
nojNHoe4GNK4ttR+ODjh16xZ5OdZiT6EczwcPFl3RwJTgA4ruLdbKDcGtjOKzqpR75T7k93asatE
ie3NMfWFx5O6s8+FJxb3LmwZQd9e73PCmE4b8qTxuymUvLxSi4saal/+wyAgkQJNoPq6jWBz2ezN
NioaXxGZfZcvo9vNytFh2sXJbzuB0Fd0iwBCbu7zZkBnv+oHNhwn9bmu0PmvZyxMCNbq5zAvjtyn
730lVRBlRBSLT6443D/hFVYMquX0M7OKgykhDpx76VJIcXfrB6PsD/bEvQ8FcxA2mhARAbBbj6bR
ahrk89LQ/q1V1ziUMR828P55/KXuz+n/jbLlhgUOrWlorDZ+G8fNCZi/8OoEb5oyCn88HunefKgg
EMQQmGlwANbzoQexWwAmG7+R4uE5GRfdC9spOP+HUcgQ+Uhsvx3lOVSLEiFCp/ErpO1OjTL/reS4
SvyHQYRYDtUQIvZtpB439SiFY9r6gRrhLDx24zWajfcH6QTPvHx8HBiCO+4vyoO209tl60OYsL8r
2mA4zzpGner1P8yGBljR48Zbvk1qsaLqzCXIW5Rim2VxnXSSTbcpivpIOvXuDoBW+9ZTRjFE7MWf
zk/nGB0NXTHLls/zidTAcjEoe3c+y50tKAuQ7BHH4s1bj5L1xhQPOtJyeF1p56BqMY+yoGK8e9HI
0WgcE1JU9DGom1EGuNFGYyJglw2KlySxdNKq/v03HMEIfBLhrif+vRklHBITC1GDrgGsKD6pcSz/
TSec9jlcuvR54hL68/GsRDy1StKBlZgPdT7gLlD1zeNqF0NpTTZk7MWq5P6pjLpa+jpGc7+8BuNc
1q/FFATmJbZw636iEN2F7w7RQQ5BgtE2IwWBOr1e1jFnySd9qPy0aYFoozBUflQZrpIe3WHS7wgM
9Uc34P4VIethRCFgzJ7ZBhS6k+CVNescMyKY3isKSc8v8BiWq2ZghuJaap4fwcH7MYXulSBtg9wQ
KW1OgtzTKJpAk/PDWR6jkyNntflbtmhD+E3SG0n7s0qT8ADEEH/n+tuuxxS/6afTF7bjMIH5dn7X
y+rHFHDsZEZ59/ucEoM+3kb7gy6uE656Ku7CmnnzFW17aXUJjUefji3pNDWwqLM6rA4eyHuLyFZF
yx2sDMxnM6F4ULpBbuven7X011xvexcLrY/9oj73SXkU3N5bPeF2S42b9mPkPNerV5bKkgLp9j5G
c+0LgmJ/wWyer/aCMfnjxduNJG4vdjQ9CJS1eGLWI0kayF/VTZ1vl5V0SlALpSFJa914mZuDoXbf
iXuLFxm2tE44s+u9yOe6jE18nv2gQPUrTZz+lHTV0QG7MyGiQAjg0KwEe3pzIbf1NCgxxmYon8S1
6oZd/M+UBjmG5wb24+9ePNBxE8ICZ5lC52ZP6Dhm16OtDpCQzJIu9YpeVSyQHKXyapwrj6a2uy/f
GPWw48hGxP2x2RXETUbT5vroq/bIM9BDNSw83DLM5gk3MoOy8dzio0Wpbvi1JuXrDwKR/dISiAo1
Tt4hwK4dd3TGvYNPLPtmlsXnAajFa5Wgv46LcaS3sMtcQYjZmDTqcbapu26CbchNS1SPuQbLF5NR
vOhKshM7uWDNrPtq1lh/ZVoQv7f6ScGMu5k3SUg/kzqvz4IdTjWV3Mbye5veiCsVoNC4osmuYOM7
SPOR8tL+PIC6Ir/M3qFaRg10Pdw09kMadqVNc/Mge12kmK6sHt6O+48mTE8owtMjx9nbpi2Shr6Z
oyWLn0W0lp8au2N3Wl1rFzg/Ihx2cMjF8Vrd+wjDUreiGEdLgWjWXU+qUhJh0DBrPlbk+ikqoTyZ
s91cVGOScZWuVa/tY+rJgMBPba0evQW7fYPo4Jt+NsVAbpmtvI0ZweHIe2vxEXlrwos9NgzRam2X
faDM1RgYi+JIie0kfjOXx5fB7nQyNKQRuClgz6RR2nrmuhLhrxmUCirldlVdkkGLlItTRZF65qQO
04ln17A9I5qy5VxJrf5OsR3BmIJJx+rDuxbOMJuEsTaJokpl0P1kwX3OSB37kxIRS0Vjq3zFi/Wo
yLL71NDO4OSQK/APldDNTdv1uRMvi2nQIyU1T6oUpOazURoZZUreyHNaxBj3jbUFNULvVJzPdDJl
7fx41XeHSPwIYSouurUsQuP1qkuwJPI5Sw0ABoR3uJKyl6Uw1IPawu4Q0QKAfDT5ChirCi1zPUre
Vos92IijjZFSvoyzlZ4qcP9Tbxza0N8dSpRboc5zyTqbA0SlhKRFsQPfcDp9vnR4yOReiPXg4uk9
erDue9dP2HBBGeYVe+tDX8/M0morn4bO8ienCl0zRGq5juPqIOnbBU9C3I5kD2YpKMpOGrtSHYpN
qW35AzjdzbIb9W8LIstzNeJN7uSF/P3xrPaLyKYgW4Z3yULy4dazygZJW7redvxotlPaUJBD8Cjo
Zp9NZNfee+PxOgG6i2q96OXfepE0qpFh89kGPr30BSrr0tycpKqpznKrG9iFYvELVVKyc/WsSJGZ
IX6vLwfre2e+FJ+oeArZd1G8Wc83qQybegqbpkTz/alU+v4U56V9Hqx+PoDi33rHVze8RvQLZs3r
TNkZTvR6LFPLRLfFmN6aQKk7N8L/uLomfHjtlsp135zNmAv3hJ0inikNkUJ3kZum0a/VMM/SEzdi
Ri5ghC2dGKPwB020KJm/ofFSNBcpicfAVYvOTD80i9YM8DYd49+mrY3SLY1BmTGSzfJhcM26QoQ6
Sh2t/7WZY51REERvTkmf9d1pzpISgaaZ06S7adjQVkmXVxH8kup6MD7JaWmHbsOFIrmjYrbXGYA6
8JAV0rVrqnfTTck7c/wcOGYQPCc9dLmPyijVzasS1k1zap0KPY2piHXtuVCNMsFlVO9yCHSZnv9G
f9u8XBq9CSZvTpYp/6W3aM69NqEchudE7drlJBvkRa6dmdOf6LsUiSdrHIhznOcIBFYJjbtnOw8n
2x3tRas/p606YPPcmIb0hKpwMHicszG8sK6yfl5S5Ho+9wWlu9ZV5nl0LnJstc1vUZ8i2+1mZGMa
EiJ13em3RhrrP3q+1/AtGRo7/z6pfZ9/kuIGHDiswjT4ZapxSMNUPpii4MXW4qL/FEyqPH9xtLKd
4aTESvi8jI1SuRXyVNUVgpNB/EvkaX6GOGuXT4/P8/7+ANsFy4O3TWGSWGa95+CetjgF5umNcFP7
Ptb18mukYbKgVXZ+keSqOIgE92852SsFLjwXqc2gAboer5iUBSGmobqVY2Z8UHixh1OAvPlvgM/R
y0il9hXq1fCjnZTpIHHeRzAUn0jJsA/ntaKtYj10oOntPEji/jcz9YTTUflLIyPOey56CdsdvS0c
A8w5GX5/vMT7hxTonOmiuMXW0bZ9dUhExA0+SMlNqpMRW+R51N3Irs3iIInYf0oKD6i5omBPIY8K
8Hp+dZnqcs+jdhvTjjM4lGr2b0a/8K8cDmhGTaYY1fnx1Pa3I0MyI6YHsgl5fT2kFqkYvNVaepPS
pVQvKnbr2bmgY3j4iGzEYh9s1v1KkgWhGCl00gSdd/P4xCUYji2jnZCjbn3Ohlm5BPl7W+KJ9qAB
QKIRESf/4WyORDGN4UIzZOCnmt5dK6iTX8p+GZ5kJPHOKRSJ/t2RAgPywYSgiCgUbMJLVU/0BNOY
wKerTr06CfYWmEW906NRTItuS0gcPGZvylzrb5WDUBWmGSc3h1N205bI9CwptA4+kTi/6zfMJm8X
SqV0mQl3rfUoaRbmGAnr9a2gg3V4qooMEVpEPBZMfmbNKq8zQh/dy6jQfHZdqC4dMOf3W4TxyREE
B4Jqy9bxcrBiAqZSq24RJhfnFltMt1LD9mDf70dBOYTuY7BN9iKp5nqWudHmVdZn4w1gsf9c5fpw
TiL1qGp+ZxQxCdYTuh+UK/HnPyF9WaguoAbmeNPVYn5B6zpwc4CZgy92bxTE7UV6JQbZUlqDFBDf
NLLp9kbvrHMp/jFV1XKkD7K/KsAcuCsIGdnjyJWvJ1NAGaMjaJhuSVN8iALJ8tIuTLDOoanm8aX0
5v643oOC2k1GTuoCO3iL5iyxXmuNlsw3XFyXAiZ+GH2pzRlDbStb1OI0qONif6rasJHPxB9G/WlK
zU5xR1pVxj/DXAI/q8elCN3E6CX7bATW+NEYQ8n4x4kwgznYTHdWRvQYEfPRNszv3dxqkpWFClHP
fCMAEkhkJj9NStffbIto5vHS7J8I9P+ILzkYnFAKEeuPEGry0C+01d2IaIfGbekbfiqicfinpPz6
i2SOTXt5POK9yRHxkN4hIcQjsYGbtCBtxtRIltuQ9sML7Yq5N4MvnuzFUg7W8c5GdsgiRW8+Mjsw
aNaTC5pUCvUuzW/yLCtPXbhEHg2v6cES7qMIIgjuUJTvQUJJvdajWLGsLRLNtLe+HvonNdGrX+mY
NM4SuKDroGZ5yvp+Piin3JsaFGwhmY5c0S51FYrw4eR0DFrRiF/FRe6pYKRHB+fOx4KJAaKFcAqP
+TZSCZuhT6SkKG5xBZzgUMi4wkUqvFHW0k/6vFTfe4QAcpemsfEaNOPLJOvjdz0Js5cMn8YPVM+b
c1hCczP1/EjdYrcGgJVCXFlwRmjGexNZ/Ok2RFp5VmerV25DXgASGHbrypKlPj/er/tRBIQONRR2
D5jl9oRQlaPBLMSIN5rh7C5xqpxtePcHW3WrVMnRE15iEPoBkwQTdbOLEnLeMlW73s/UfDZdRycy
/YHEQ99+DBejll+LnpT2iZL0TEveYtnVNZPsxX6pwyJUvaBPku6ME/syuZM5DsAny5wfCbvttoNQ
VSLuZpcDOsL+XG91U6FI2DdN76uSWrtJrMGzQ9THldRUPdh6+2UXbQZAbHD/wYq3WCosAhIw+rh9
KimNN1hRedWS1Dm99+OKI8sIYhAhZrOeUIbYML7l9eBPegvHxFGjK+hp/t5wTnQYC14OTGPgwq05
saynrQKXXvYXyVReyiHNT3I/SwdbaHeVv41CNwg4Ie6UWy5zTU8bPPmGUUhi3D4x/uq15amsMZ4x
g/DIsHW/FQCx2AjUJ0SRbgvTGWNC8plpCli3E8SultIOYrR1CNKdab89/kp3xxK1co2GKWxNNmej
DFpaOJG79KUiQV28iXSvlHg3HBPA9/FQ+23HtISlDqpl0Fi3CQV+eVmPCIPij11oeoocBqd4qY+q
xLsng08F95cGYhRIuMQ3r+6SZmOnLiwennLlaeyLGXyml752Gq07jVZWF8WMj5rA7k4N5FYWmeA+
251MO2qBDhV/mef2ohVgglHaH0F0d0chpKCHBH4z7/z6RCl9F7ZRqSt+pJm517dF/UHrwyNji/uj
QKFBnFw0bWzwcLOb5qmGz4mvVWd4QZLUz5LUHnVY3R2FPm9uIRooduzK1IiQ6Jxt9l1jod+fcC/X
nXREBbm7GejfEq0vpMxbMmI+p4U5kDj5uEgtnprHN1MOfslK7ZekrF6HInifVScvDZvv/4+3hfEj
OTHwx+ELJVX3vQixOumdsDoZRX/EBt9VLcRIJF7UvEGSdtY8LfLJvT5Liq+NmHEOqv0Uh8WTFSEE
otXLt3opvwd98Bm/h3cqSLzNkdWkExZ8gKqm+LI/hQZt1hhdErM/EEIIrmo/zHCMneIpA2N6bzzL
JAW9CnIN6QUA+HqotGNbLAubJOod1cMo23ZLRwONHLujPObefuTChQjOM0JEsrkHZQDnlnKtiq2n
gyuhk0svJl3U18dX4L3b1gSKEzQ44L8tNSme9N6Ym1r1m8Cyz9jw/AigR5zsMD0qsm8N1fhMMIIA
tqnrQimhaLFeO5o52iroy8UvtDRCv3SCezRXqpeVVnEdsbO49Us0vfaDMlwqpQsu4J3VU9GFIzCo
daSktF9eSOLEkchxEI3RpLX+NXmhzYa+6Is/GeHsFZmD2PZSaO8ObEhE4WAJzg71263iNLWfJkRm
VPULlvUUdsN3Y6qP5An2U+FaZD8iukMBYaeCSck3BcXVZj+UKumihAM+aHanH+yUXcSBdAlcDMrd
ouGcx3m9YEEQ9UrkRJYf1+bH2TZeB1o53Qj5LsrPR5tlNyWDaguy1HRIwgmCkrEezJmQEx2S1vCR
1NJPY65je5NrR5Kb90ahrVJQDKnu8I3Wo0D8HRJnGgzfaIzaNdXBuehpf9QffXcUUFn6VqEjwPBY
j2LbDWQc+gR82txjmoYlDYf7MPj6+CDfGUVoU4hHElkACmbrUSpoF/pCk6gfauVywgheOQ+dNJ0e
j7K7LijJ0QuDTK/ga+9C6Gl2unaSEhuFrLb7WmdUjWIt7f5GF6U/ODr3hkLbiQZNPo+gaK4nZMcI
Ojf8ED/vh8ItF3W4WjpFxthJmvdWoZkVhCbhgEpMRPa7HgpcNENJKqfSKKXRCf9VtEdk9MnbfDmi
hd35TBgeia5Q6utsu81QcVl2udRS1AxlDF/7QOlfFbub3/vqiwnRPQRITqJDpXY9oSYC74u1mAk5
+h8xttDPWu8gO2BP70UPhXADzCQs5Ig1EThYD1R06LjEYR7eNNSGznal/l0iSneQUdGIx1+zgvTI
BEDiyd3A8/YdWHJBLKWave2PTTOXp0q1w081PnWT11Mr06E5q6V14zGts1M0p2P4azyXk/3ZwiNS
fQkpJYy/ZbGcFue5qBFXMwkfK48io+pXTToEvynjWC1upHUUQEtFGgxXTQZTe64MyW5cjAJoVXE7
s50wTEZzuLhifJq2p9yZ58wtbTmUTioeOZOXmkTEl6DLWtNV1GTUz6U8jdold8auvjhKO+bXEHfE
6aUfbLO+OlaQX2LkxKzZpX4yqV/mvFzG3yG7UWA168l+CdNIr58QYXWi59FJy38zzuAPAlhNuSxj
YocfnSLS44sQmO87d9IXOT6NFXyWL9NE3P45SPUous6j0oDRSPHcfFRH28DuAFQWm1ilyCZXawPn
e5n3bHgCVEem5R8HCDcui/yrGUEA9aZKV1O3RCy4+MhTPjWXWk+WL3LWWn+kypiV/Nqsik7TIunf
bR3w4GzPxaJ+NQfN6J5iDHFVj9YvSXVRh6gRN7aCylTPJgyG6p8279PPMEUUBRkQQq9L0RlY5eYN
Dlq3REHn7GVuqnG8Ti12S5c0oS38KSA7RAACYbTh8xgrwx8SKC9cGd5CI/OcSAr0H8CPoeyZy5TN
/2LUZqleghVJ5xVTXrVeZiaB9WUhxHIu9aBXg1fkwzJcDaUwkqfOtCba8fNyHqVXnkT6GfVGDz+V
LFH8l2ONQXqWQc2iS22n2u+RUeiaR3NfVp2dMc2tz3I6Z3R7D0H0JRwlJ/Mqs60kZJfkuj4NVjLK
bIx+UE/jFEV4idK7rX9I0yFVXvIxmGMSxdlJPnV0Kc9PelOki8vHkCjDt1ZtezkN/rNHsT+J/l3m
sLM9J2zyv4OwLb6YIa5jrkGs1XpVOCZf+lmb5F+ypddeZ3nKcD5mpykOemSmnHhzYUjlCTvVcnnu
OjnvsC0AIPlsLHqWnLpIl+KbomdSck3ILcMrLBEzOi9SaavnOep6WBniM/xWV0qrXgAIVMOTk2Ss
LlOZVPIVjkivekpqRbVLwduZrtSHktmN4mz5joifOQjLD86Tq9eBnp1idGa+DwpuRacWTkTl0rQ/
qSdbqxXjVGEJb5ybrpXNH4pS57IXaY2aws9w1E+1JsfmJ0Uu2zJ16chqf085t4pnGmmowh7LlO5S
trr89+OXcX+xc73AFKO0TPfcDp/s6zAGXFWopI/FF9xeo28Syptf3jkIrzggugLAZFF22lJiqC/3
8ZAuxW2QKSU3LUrrliqN3uNRdi+vCaIkVPFpVYYrugUslFEex0wqm1sIhHXpnCp+MmJJ/bXpkPR9
PNRu1USwgoUFJCahibH15sN5xIjUtm1uRtWZT9Ew5p42KNrpnaNQrKP4SU8jqZvgUK5fKdr+A8oB
Q3dLncE2Tvk4yh+MyZneaftNBxGd0KDUfCRoFUCm63HUVpvmij4vRCJpZazSaMhdCIrJN+oI+nmC
jXMJzb4ID6YnEqf160i9C/Ed6ILCymfbbZHF0RR0I5F5bQ3Bs2X9lSgjDmJhSwNsWlCRjzrTVZte
enePDvxAWrEpXiNUjBbPZr6hjGTSUpmmX1TKdNWFZRq6Q18ff7z97IjKSEzfQnQDluB6URtt0XKh
2OVrdiBdTEnXPiTU4k5GZeuXLFU/ZDHCLU47au+ObYgHSQ1RnSRAIM5ZD6z1NS+L1jn+WLN+IYyr
Dy2GaAex5z6tgnJOpkO2Q161c/ojB6nr0ZQcv+mD5LOTWslF0Svpty6ibI1GwPLt8XLuxhMnTtR7
0TwgmtpWlYuOEjBm8M2tBhN4obujofuWjJ82jAsmAP88Hm1/viHwgedzi5Cbkv2s17CWnEDOxqS/
OeU4o81nlq4cyvX58Sj7eopAOtGbpfNWiJ9sGbo0VFp9yLV1m6W8GF1FKjDQqquQRvMgUdTeTW3N
js5tmvf5P4ozCx3XVAqg1KVj2X4ssrScLllN4/hramVG7+LoHhxV8fbXKj8SGJ2XUVCttj2aSsVf
HAXOeOP2lYlamuSUEAq7UT8d+cbeGYoEj+oS0T9rvy27hiE7Nprk/pYb83BCly79hmqm9qEqpf6g
Nnl3KBBmWItUDGn1X39hKapnZ4z0/tbE4WR5XHRAOkYY9sSKclObl4NPLe6U1WUHiCKKc8IohuRD
F7/nJ7BvrrJOVmdrvHV8xfxG66aEPdaSGShC2li7eW3P//ZcGI2luqU2yPU3W8ezF3ZjlVjIfytx
+IQjOhWTUYniIyxml6nw8yBt8w6wDYXd7Prn2aPUdfDyh5slKbGnjQlxK2W0j7HqUHIyatozJ+mo
wnDnlAFI0gVEyznAmip+1E9rEmmofMwUXm88EH3k4nhjfApYk4O1339qcZbZUaKNcZ+Rzxm6m2m+
TDe1pyTsaVK53LBhdeJTPy96eBAa3Bntf10vlqAb7+DCOY8XBexsudEgOT/FcQ+JNYjjj/QC/fV4
T+2/meiUBGYV2TKiVJsXxikxts3nYLpxW0mf0WoMjWcwc/VU5LaWX5CDqWcvS8cm8t49MMV2UGSu
rjc92/V3y6wQyglM1RvwQ3UCUpfcSJHGUy875U2p6+xpFPH840H3DwA0M4IuwHLxelubK9laEOUu
h3C+FdnsfImHJfxQSIaDXF88fGzzFEX5xwPe+ZCAkyToXBH4vG7VUxW9b8kMCwZk8V9DK0HTBE3w
b0HQxdfHQ+0PAg82OCUfEqzf2dYpzSJQtMXK51sr29EHNUlRIczjI6eEeytIREC/MGqme6it1LVQ
ITubb3oQzb9aRtyeQsXIrnKfBKcehewDUtudBcQ+Eg0xlZPATt0EIt1itshIFPJNyRwTT9aq56XG
zC5ppiPjnDsLyFDI3Ag9dUEZXO9IrHiGMm5r+aaFY/B/zJ1Hc+TYkqX/yrO3RzW0aOvuBYCQFBEM
JpliA2MqaK3x6+cDX3V3BoLDGO5mUWVJo7iBiyvcjx8/Z4WkubpVlejDiChADrsNqJKaIWfl4oGU
NEmCDMHrg9Y36i7urfEOLOeazsMbz4LGH3grBzHMoGV1t8/qmvJ0JR1qA7ZEnDQDnaVD6r6/5F6d
0M4vJJ4AdBcBWA5+iofnU9YboS+YhiceOmqGiusVCuS5HOAFEcF8EL8LgwmlvYF1/DBWQWmtof7X
vg9qVAjWdqxEOXZkzxqeR2MYpxe5zxJjlYlGqznYg/bmoZIzMXFEHYrhPvaq6ofhhXqzz8uwM5/I
RQsRbbGQSqWiBUG0HoNO+KA9POkZ1YvZphk2HdO5ZE40qLMlXVZKBzUNjXviOXT94yKcWYmS9Pn9
CX1jd83Njmxh8kJQvcXiGKqUQyQSpUOSi/RtSxqsWJveOuUIUFzVqyqJZP1KEH65VLgTKSyDhs0e
dMsqqdkgXzYMGb4xQixvZDOExzSp9ZWlMn/y85UCmk0bNdM4t+vKiyeLZanLYkQaDpaed98Tre7W
LFzllE3gWuNQ6Z9VfL130iiqV7jvlycImSlEUhJtdCg4R87XaOspUIYC1igiGsVtUo3ScxvD8O9H
QMz3X98bU8lQ1IHBKGh/WtIZuXAaoc4ZylOS/k5hqexDuTWu8LQur2wiApAJOko5QNABO38go0Gz
Ght45QDwW7mZ1mvrdMjMu0Gu/Mc41JOfFt7x648+GorcqKrBYaXzE+rv+aAoLSdVnsnKgSqM5ehV
HD6bVqB9OKCemVC8JSThKaMvHdLGIlLHHOuoA6aO4S3OvGx1s9fv9NK4xv29XBbALpBOOSQJqvn3
+QOlg2EVAkXQgyUG36vJanZiW4zrPqiv1fPeOCVRo4MwTX0KuUIOzPOhAh2AWS0V7QA9PRbwNKbB
L1rFEcJPO0nF79EN1b6g+whTJWmvB9NUu6Ve5gfRKs1qJYdDMX4Ow8FCqbRT5wrXoIrR1je68FiO
sT+6YyWUP/F89sMHA56Iv5WR2EhXeiaGAS1KJobPUpuGlg1npfRof0rq8VqoM0/Y+Q5ng9OHh0Yc
a4AE+/wp0WfPvN7MlUNVh7/zplQcQ213hUcDkBzWL2MX7Ma4wtNMuBLCXu46mngoylHJR8mGBPJ8
YD2ppx7UWz4oVq7fTqogvCRaJV3ZAK88vMXzUWnnEkCThXGWcF2HIks1mZV2oCXKdMD/tfvE1FvX
j5rmQTLq+iCi4rsZtTZ3hrEvjtgOhG6uN9d84i5X7mxbzJ1OUEk5UprPhz8yHpK4NkSGwDwY2E7Y
oJWCUw1lDno/xauP7vq582/ejFyAs9rW+VCNnvupRy3toApmuFIwt6AqQmnk/VHeeCAoxeSMQIcY
diy5t+MUF4VgJhohERh4qoX+ppMnHLED1s77Q11eQ8ZcxSdwnRHRi3o04m6x1Ra1dpB8Q3BHv22e
dCnuHL8yQT4kM6AjcJDGyB2UpLjS/3W5ThkbkJyDm9UKFHU+mX0iFqEoM3YUhpY74SBBsiOHV+6g
NycTPwMab4HE0ao+H8XoEhxr6k47hFPRbnxMe28DErE1ZvTXcoHLHc8DGTMRfLZqgDl2PlRZCQOW
qqJ2GKFkoh3KHXGywrT+HLBs3VhR0p9JFbVfPDBO3/Z93bqmYPrWw84Gvawayg4X94UaqkHH2tEO
BZ0Oj4MQdHdoLfqf9VS7hlW+sf+5chHrY4HCxL7wKskrFakKT9YPCPp0xtabOsGw41K36I40oshw
civon/M6rFKC1yHpNqJVh+WdXkk4TpUQsrIrGd9b80/AzC1GBk+culhQajwaKIBW+kH16xFsMUkp
u46firpcqbmu2bUnfa8tfy3lyYeFfuHK0zcJbUQChoKZf/7qJyxP+tmh5kDobDpdKHow0v1qE1ZN
e+Up33rHs+4KdyjTTxfA+VA1hRPg4cA4dNkg23CaME1pdDRKYk89vX86XNK0eCyEa1hQRCCgPYux
mh5P9tLvDdZT0wkurW/9rygpUWlMhXR66KV6HG1japPD2Mfh4NJl68XrJm/aUx2l+rBRYjm4hpTM
g55fPHNKT+AFigCEuORRdZnf1GUemIderNT7vEu7uwE22af3n/2NUchxEHBED3W2iFq8UT30C3pI
Wutg9O0A5ySr82+dpo9XDuA33ubcx0AjFFk2L2tBO9LzwGgnITW5UdIY2tE4nnpN6tdSoKtXnmgO
OBbzxjE4TxkxMkLKi3vSiNTJaDvRPCRm0z11WuDdQK+jfGskoi2qXvv84RlEyAY6MO0jVDvVxcmb
CXkpg2mZB93wErtoEjp7zeaaIfpbE/hawJhlNrmXFxPYdrXiW2ZsHeI0a1ee2baOlBspgrziNXur
N5bEa8capKBZWmypuappvuEbZWId6qEc3b4pCgfFu2syA2+NMrstwONj1tDCOt/fQVUNQwv6c9Aa
vE8axPXcCJhn++GXQ6UJueuZI0sdYnFWDlKQUa2J/SO3orbJ8r61RcW71tzyxrNApmIVsN44P5ah
mY6eMDIbSEIVvZI4bWjEu5gT8homdhHFsE9fRX4pGxOcLQ1SzaiXjBRL3aOamu3kjhxa05MU1xm4
WDMI5q7lrs3cCM0m2SlrWaR5V29gdieDqdYPqJjLwwnTTMgXAANV4hCc4749y0wIka1xzH0NRURX
7BIPW8vF7sni33GbCdvEA6y6M80+h9AhGhl1lVDT0qcKIZNjw9kSYrirN6JttT0yXKgrjMn3HMfO
6i43kFSwJd9PTlkbt+OnPkMjP7ZlPVJVh0dQ6pui8uAEKb4QorCAn6dlx7IW/ehj/EVPYaQ1+baS
c1lbqSgb9TcDmlaGLUogxV/7SgwnNKukUb8R1FAyDqGV5OUuxEjBow2lR1kqk0eLoulUT6ONG0ZX
2AISpXHl+vAF1e9SgxfPrw8uPANq8SvAzqF3qa/VEQKgFjKah5YAwNWV1HebFBn590e5OOvmUWjs
oUNuDlCWoVgtCJJMS5R5MPM2OurYFdlp56s3iTIMK69P6i/vj3ex0GfNfY3aN8AK/T7LY9xSSyvn
u9IhasN8XcpI1gaVqn34qeZ+Q4JMcAegbX1xNGg0bYgIT8iHyjcqNzeiYk1HmnCjFYOw0+TyWtfx
5SySQ87dzbCjJS7ded/9mVlFotDqVa0c8F9Sj/jfWYEdwNV+9j1F8G2xxdD5/Xmcn+DsjgIOg7Q8
yxbMRNwlODXWVlPESkcIV6Wp4WpGUf5S+zEoNnrG8bspNWHQ1pguDPoVqOVV7m8xNG05MFrhNc/Q
+uK6gk04e9JZ1iGth3a8LwYr+REbWfylMvrYXxux3H7DbohKXhIP/oDCo4W6Smt57a+iSWthZyVY
R9mKngiWy5o04Q0qVJ+fAt2s5Q0JYzW5YagaNFGWQ1N8VYzUR0iujUbNKeKqDVc5aE/ltqGWN4+W
p+u/PbkzPtNcqnR2OKJQaIswEV+6mtLt+v2Jf70nF48PaYmKF/0asyjAYm1JgjS2Ok30ByRACruk
3naIrF5T7Wi0tO9KNz5nZueO6Or/qPKu/qpWenHtHF++/BnAI6YD74HoTWR3vtyqAEIXygrWQYji
cNM3lVRRN5b92BmbOL4Cg17cGSaRELjdLA8/d0IvXrfXK01WV7V1sHyojD1Jk0336jd9SFU7E8pN
lskPvskl8P48XxwUZIb0W8PNgb1CI9i85f7YUp1S0YgCPHWQ5bRZNzW9ZqlP08hHRwEOgf8AHkpy
r1/MZGWkohaH0bEP8/ZLL+SJjZqx/Pz+KBehl8ko9ExI0C14kiW8q5UTtl5xFh3rTog3RiqJt9kw
xWsgrmv51cVJROLOQEAFQAbAacuTyOrrFJk1gJfEwk1CH74OsW84Hi35TdsFV06hywejy3UGt7in
ZEQXFqP5QTbkflH4x6rvCgcEgUpzUij3Utp+2JIQ+AN+NgA5DwWqJJ+vh3QYUMnDw+IYDTlFnrJK
112CKsz7b+py1fEUiCgCToBGkjWejyIA1uVyVnITVl7iEHcEuzzyrc37o7wxbXPGxBVFHRu4egE8
loGRG3EfxExbrPhukVvFN3OindeO6iwQ3fdHu7gqKJpw0/JEBhrBVDTOn0nzwl5Pe253UfMnW0tR
VrNK4UdVdDdC1OUbGKXXdBffeEBuQljn6M7MN/BiyJYTSZ/iJj5Ccy92ntZQ+hobIWF3NV739f3n
e+OdWXP1hOt+7kR85cH/cVIExuCrol8gGpXX/p2FOPWnSE3z1cdHofgqc8vPsk/LWezkEUgqMdMj
UrFIa9WNteqs8dq7eutZ5vIrupVsKzDp83cV+JGUIVyQHuXW9Nb0p+gvfqBF3z76LIhJqdCkZiFy
oODFKHqNKYbSe+lR94YYQxE81OIGgcr3R7m8OBhF46XQLIac5XLHToY4yXmdZcc8UaZNSlfXyhrj
aY2iVLNTBXmwS/TDb5oy1a/RYC6XvDLrEXAgkZHMDR3n0+j1UgF/OkiPuWR0/UmuUj26pzdGHo4V
qWT2aZSL9rteeFr0YaH3V0cGBRUVqoYgXIvwoC6SWor6Oj8mgd6bTl5YGNFhsvvxLUb1nKIQoRFv
EIWi80dMwtEzJtPPj16HXgvdAqmjpYifWYlufPhQnCUXuL+4udBtXcaaSpTmMNCb/JgVU7sGHdGP
edTkV+LKS5x0VnagRQqpG6IXeDbnTxTWkdIKQpIfuyjut3qsxuvAELwNuVi4kvtCd9MURjD4uOkM
GE+tOrNX7zPOvCvH8+UdStc+W5269lzBWK4e9nYCTmnkxwKrnU1fZrqd9kG2UoTKc6WYOtr7G+Vy
0zMePfvAhkDvFyz4vBy1UvOj4ujlYUSrVjniKZxdC1zfeiqSWi7sWRLkohCbyYnK8dUWR7p7fGdS
rMjJLI+eUtkrVukk1tv3n+qNPUibIJRu0hRIjsuciNRlqsbKKI5sFcXhelJWIeXttZXAcjQnoAUo
wv7L+4O+MZXEBzPmOfc9geKdryHObQ+VxVmdyJMtx0MNU3NkIljzyit7YzKBtoCw6eLComnJt5Bg
bA/aKJbHvMnE36Ge5ac01rPnGoe/lVyEH+am0ipGuxZ3KYwmlPEWcYkpVz0ntlkc4egq+1lTey0P
qu5Eivrl/Rm8qA0wEucKeCTHFxHrItyvqhLip8+TAcMoq9pPys4h26HTqpRjhEzCJBWf9JHObasL
ml0VFfmVT/DGwgFNpmENLhon6BLXq1u57KYpqo+ccbmy4ryu5JUi9W26t3KpKHdoGwinLBe1/Eo2
8Nq/fJbbzdwZKqRcHnMIuJRQD4IwghTUasekxEjD4ILSClRUUT8o/D0CoGW4swqYUbcBCufV78IY
JmMj9mlUP2bGRAudHef6pP+W9Dovb7Bot8ZNM8hlPfcnidnu/Ve1XIR0ZbAUeEczwWJO0c4Xe9vD
t+4mKTl2Rla73RTvfcE7Zqr/meLxRzOleTAYOGBFczZ4IbQqS3krGVOUHYO8lrB8TTpMWMWPpi+M
gnYzh9TMZSJXWjxSnRRyk2ZNdcS+UHc0TbA2LLUnzSpyB6pEc+XOWS72eTgoe+TxZBYU6eYZ/iN0
LFSom6Y51sewEIxNo3LHJFYnregO65zeHJJNPfbmqqp035HHMrhyiixPK4anN48gifCIe3ypepM0
Rd0QeDVHRcB8Rkkkfy3otNm9v0wuR2Efv0o9cCpyJC/ODr1G/1eZ/PaITI15V9L4lm6HtOyvRciv
dZE/d49Mr7sEIoIoAoC5vowT9DoRMqtt+yPwEDY6shIN5qa2JnGP4OyUrRNzir6qmlBKD0GF4sTk
0r+EfizUgAaxJFNs6xIEQ6bHNyn88FPUKeK0oUcvGhyz69GYGTvkZmgXtaLIbmPdnDa+l+rfY0NM
P4Ue2ISdVkGE1bLpW19GxGDpbRCFJ0Wv9eiDQREPC2xA3gtjazYeXJRTlJi2xaHMhmNuCd/kTg02
QR7pV3b4RY/GPIrJKYiGAEOxzc8XqFL6spmGxQgy20nSqhq0RrVLWG+jOwkZsk/WMICKCUNjIdfr
D352TBR2/ybSfLNeY3QdochSASbaA+I2gkulSek/mBrN5gusZLYtlV1QlEW2V5RmD+g3FcfOMgm2
U8m4F9KWyv3rOv63H8O/+79ysgDY9ln9X//B1z/yYqT1IWgWX/7XofiVPTbVr1/N3UvxH/Ov/s+P
nv/if92FwGt1/rtZ/tTZL/H3/x7ffWlezr5YZU3YjA/tr2o8/arbpHkdgE86/+T/6zf/8ev1r3wa
i1//+c8fecvRxV/z6QD+59/f2v38z38Co/6xpee///c3719Sfu/4kry0Fz//66Vu+FVF/QtGOuWc
V3yJwOef/+h//es70l8UEF4zSQ2kYW7gy3LaDf/zn+ZfMxcJmANymQJcRHpU5+38HfkvIGGgD3Tc
VAI3fuCf//3YZy/of1/YPzLkmPMwa2r+Lqvzfw8E8krIP0BRROAzWH0Bi3cycvh5boy3kDsaFzOG
2g5UkwqKFKL/XIyNXSj4WIcwzv6Yn78/yJ8DzyvufGCNoQkDIc/NlhiLI08s/NGivbq6NYMptjs9
0mm8kLOtNAgf0yaYn5GhiH+oZyBWzB10vkO7pMQiqs+q29yjVTluOn09aHp45YHU+ThZPBF6wZBR
Z4Fdos75kP/jpgr92m+xbGhvTdrwbbEyg3UtaskT5qDdvgnFfq3FiSSvmmoA6ZMjhBUHXQ1o6Fat
/iVEGmTVq7Wuu5NcVhthkr3G0aW8yG15MuRDqbT0M/eqWH7Nw/guFtq8wVe9FT5J3Vh/jruy/9mF
gfDVEJTE1qbS0uxwiLr7rhJy8KQhGE9RKstPatuXXxtfMm78YPiu1ZH4gJ1a78rd0ML08cQysz0l
Hb5ZkyR8DDN+fRdz0EBgTmKMUPYi95alOpVpxG1u495o11afp67XDtfskM7Drn+Nwu5hefEfNIHF
q9AjEdpMb9a32hQ8d6WrtPe4wxQbRfeu8YJfeSOL1w68j9j4zFCkXXRe6H+89rr1h1ArvPqWvvZ1
OYqO7Kdu6SnriOaa9ocfrQtZw7aOdnW0h0atWrddQ9Ai2maDIFEFjvQSi9EuLPNfvqCugt4EiTko
9WD38r1WW0gKjU7QK66WPpuY9rRlavcTwY9yK1XHLtyLjVPUJ0+M7ED8poafo25f506SOQKqB4Eh
rvxYXmEG5JhRuxa6yI6mjRQUrL7PtXeI8vEB11/8Im8jQpwhehj1X17zPE7RTR+eOJTWibT38GMt
UPcyRqfX14rpr+Su558vhpIc0MfYZu2piir3/UPirT3FdYWGE6ghef7S1gfnFzzfaqm+zYNQ2vDl
WjczcR3F2a8wzkeIQlJ4q/vTS1rmwsaYLGqVTRd8kuL4PswKca15geCmgaff5FXa26kn2ojQfqHg
uu7UX1zYlZMAl7hpl1UPUS2GxzjMY8cS1MfGkCYUAhTFkeohdMxe+pkUWrOLDa27sfLOuNPVupwL
LJJb0Qj0qMR6sYuHsOdNZeNGzorgSrDxmi9cLDbApFmHDFjfXKBm8IrFImr15larTcWlYSJccx6N
+6mYNEfNlO631Q8c4UbS2WgbKl+QTJB3GQoJtt9butN5emmHUiS5GsQrRyBMtCWxsxxkIVrH47DZ
Dl7NX27jdKWqVM/ff6GL0ty/diZdzxj4IbfILbaIloQ20AImtrlN0Yt3osYvndq39E1TjOqqNvts
k5hjfENgP9iF1H6mYXW8gh29cfPAEZml3QGjQVgX6XOfqZ0Yy3F7K5iQoTxLiG7Qedc2puZd0zp7
cyiu1rmJhhh0eSVkalCW9dS2t1ZZIQ+ijtIqlWPxa0Cd59rMvjUWnVskZjSQzmTb83NIlBqz1uC/
3iaF2NynZmq6wILKQ981/Q2TodhxMJmO0VfxbSCJxaqUkUVGHWNEzK6E6Nnm+lpuopou/1S+UqF8
zZPOFy7NL9yM0ID5/0Unim8g/lIjNnPrV568qgFebU0XA0gtdWEi9YH3mOGbCH00yhevDBWXFlNv
q2V9v86kSd/oST9tgR6x6ps6ETPE8ZpW62UkBL73mjKQcM6ibufzp3p+AGVNKW7zoQEqyqp8FcRD
stenKtsYYxDvIuQ8biVqrR/K/tgTIChIqUFgImyglXWRUZe+KLVGkGU3dK2YK2OMC9entvChbGge
hSCPoHL2a4DXsXRfKjqr6MohUm9SsRrWYhoy90YmrN/f4Bc3L6AAykxkzER3HNmLzaX7oj4lYzfd
pKO0UYqq2raTCBghGSWiL3/LFn4o3/i/ZhFnmce7Wcn/l/kGUeq//Xdgf5Fv3L1UdfCSJP/Y1clL
9rM+Tz341b9TD0P6i4YeONTk+gj2zQnG36mHLv410+TnBUHLAbjC/6QekvqXTrWdoHxuM0RUnZ3w
d+6h/jVnkEDGCIWD+qFi9pHc43ytsMXoKJEorYI+MxYwy/mO66U0SXsxTE/VIFaOVEr2JJqPXa8r
djCU5pVj/3x//2s0yu2z7Zc2N+wubh498vshEYr0hFF2vE4f5Mk/9EpEL31zlytBaAP9h9s/Xsob
Sc4bY3Ly04zAFJPlLDtc08gL5DYd4lM3GochtLhdm2FT1OFK7HJjE8rxTWhd60J9Y1pfS/AklKDQ
F9Pa6Z3V5lKSnORJm7ZdY+6awfrcCCaKIvo1dXquFt7S/57szCuioUD5YPrzvHLNnb9FYv3MjBJR
P8Hy7NbI0Ciha8Y/xcGWBh8t/p8hdPUs+9L6j1IEp+zebA5KttViu/Ic0XflxpmkF2uy5ybj4Kfp
/zTzp6HEiugodrum+62oOzNa4dHUBOsk+qTWBz24SWjT0VZh5xiBU6Ubs/46Nb6d+US1lSN/aqtd
HbjqbfSQB6tR+Tnmn9TuMcgQej5Mxlcc5qZiY5obTzspBrprD6J6MrXIriUfEF2GQ/PQiMIG1bzW
2IabQd4KPqaO0AyVk+ntlI2xVyjSB6mNPpv1PL3ogZtqjcN9EX5VP8ff5cKJheOk/UiE9C7UC4de
2TI/9nSgqekvU/w6mo+a+VJS3By71s6KB7n8DhndrfMIa49fnfeNRj/yO9tv17Wy6/IMqfIEydkv
3vTgZS5qbGIPobPteGLgpfGLESW2pHwWwptq2Ov6xE1Z2JZ0IxZI9tj1MQvpx6URzcl93/GtNWsB
xdwqvlE91+i/toKjqxsE38J8B6/r/Y2wiPv+tUq42Wbf2Fc64wKLKyO/8lMi0FMfpqWj656KM9Ho
ufSEBiwET12bdajcZn0JDUEoP+WNeq3Z92JfsBnmmjrsXUhhFyDraDQwr0ZdPTXmSzM2gdP09eTo
RW/ZgCPylXjsrdGgVcxOHVCkqBmebwtNQAY/hy9ySlrryQuKwDb0FpJ1F90OVdBcGe3ioIFA8irD
TXCFXtIMMf2ZhHq90QmtMiSfBuJeG9TTVRvjySi8XdOnN7oVPo1Vdg1ffaU8n219RoUAQS2GkgD8
10XqO3o+/mexEX+qRu1rY2yDlM5tqyHHCs24XEkETHYV6AMCNf0WOi9ruQg+hWn3oPeZadetqezS
Js5XVHIoVUSn9xfdaxX47PMBoWHti3kU2vsz8nM+K6Gs0Ygg+9ZjVtwZ7Ya3bShOY2412bXI6kJb
FbdjvJXWw07sV4WHdJ0dFCvhV8witOCE2h1MusdmGwlOtE7vqhtpX+60vQHibbekmqVj3ektz+jw
g1Vl83tS75Z0dzsoAgHDoG28Fu0IQFi0hZ/Cbb3Pt1ph6/f1d/8x2Ms31bdk76+DDaIEKxkSs2DL
hi1FrnfSvr4/G68H8eVsQNwlNIP1v7wA/YJy3ljG1qP51I+O8oPUK0JKhi1Qgfk53m/jJn9KGls+
JjdMBAYCnugWyCFaNi6S1TM+PULplI/FXX8T/cq/8xxGYQMnvP85X31s3vucC4gI07seeCOwHqNd
cauONhSNYFet85t8K2wzjtHfEnP7Jb6f1t5D90U6ZLfjvl0Ztoe3lbyhXu7dBTtrSxlCPik7ZXYC
Xof51mpXeeIKpZsELnqOU3wbqY45PDWBmyl2X9pDY2u1ww3WmXYMDmMbW+PG2/VH6WE40VPbGHYB
9FK6A8ha4JbtJtFtZTqow82krWvvzsqPI9pk+demOWWlo1S2+iW59+x8rW6xPHwo7vIDqgj5Y3UX
ba5F3q+h9XLeAIrpbgLnnHvmzld7TP9FikWZ+Rg+i3vpIO2mQ3Rb36f3lq1thc/qc22nD23JarXj
2PYHW0Mks3YQBxYkMnGn/5YOK1AjM3fqYVf1x6rCnYO2EAT5HH4vqTYt6Um4JlcOSvzQXLN3wtYd
I1JnxyvsNqN1diUFTn0b3Wixm33j3kF9Wwj2ZcGmWyffykdh3+7Mz9E3/bN0191jxnfk4lHw4Xig
hJRiX8jh8diKtqY+Wt0u0Fz2Q5lvFdUVctwe8Y52rW6FCZbY2GlgR1caOZU5Tb6cRaIWhGuUWf/p
fBbHiBgnJeZ59O68u/C53Su74MlzCje5LQNHHFaCaOf5Oqgd+tSgmaV3+q5dJzfZTbgpXesh3w0r
ea2uxcyWPwOfJ3fXvA0pKi0+I+gF6RwJIww0C12fxblbqDm+AV45PiTmJkw3ubSPLBvPZJ396Ccy
5/9NXHh2ba1Sf+f7+yLcJcaD3j1E2U609jRX1MVX1Xoym32NGJt/p42OqLijt41Cp/xRmGu/s2EP
Nb/HQ+C5tLUrD1ljV6ItS7b6My5t64U+mN+yvmrzJ3/8YlYHaVjxfUDGZLSjAOF4x2xXmuH0PcKz
6yp3Q/lxyt26dMd+n0f3FBSqxPXCTRKsUa5qjIzYJnAwRbYtBY2MfSc+QcPFD/N+iu+KchNE8yFL
9BdGhj1l940aOq1huXL2pCsYrLhszA7+urkumw2gZ3RCJ7T9TiVc0R/j9iaS13n80Akbffw+Eivq
GQ0lkN71zC4NZRUjMFUh/J2oPCIfRs0hFQDa9JHjpbbAGaloDks0C2KY6+jv4EWouXrt21j82pVx
mw4nIzh27V1thuvOfA6NT4i/2GnEbF1TslwGF3Qh6WBYbHWYtqRQi63upXKNXH8gnjARRcZ3iHae
Piqr0pNrmm2MKzfHxWgAdlScIO2gx0gRaxFciGmk6pQcqhMAzc+6InRT4jiyRcRAuS6vQkXLHUj5
BBAEBsOcHs6sxPMdSKVEr+Ge+I+RnpZ2K5W0GmTZD8oJc5y/xydWdEJjl3WdcuujNwunw1Unv8Ip
1thXuXLNDGRZ4Z3pQ+RSJKqEVpTPlzw+oY/UUER27oTL8ueqD7Q1gSMYq37rKy18Wd/bNAqXqpCi
cyigI288aHqeko2ID8aIbsD7F+Qy1uPjENYgiEnUBVvMWkSWnE2Dj3LkdMKqaqOiT455W4NIMTLM
FGzcKc09e6Z8XbmXz/FFBFa0WYed8AHWDSz8JSN1CJXGoANJPLVhUa/EuBadTvJr9JNZeR99wrls
T5RCCzITv0RoBT9RAx/R5lODU4mde6tmoC5JLScgs/ymKJHuxpK6fn9QgvPlsUp3AVZNs8ke5z51
8vOFN1RyoVRFIZ/iGGkSJ412gfrTShQnzu+nBOuUbWvdG/4LUsq20lmUUTgUxHtTvNOs2C7yr1r5
SW1OXvGcicdhuMmGx7F4HuvvZcMqGR6D5LZvvof6jdrcEi3H2Q06Xua4zcq7cdrCjJBUyjQBSVxt
h2rqfKFrqEk7J9oZ5TaWcw4/MjzzMMEjmLZVZA/FgxGy649Ze6fp21T8KpYc4KpwX05bdaRG+Dsn
55jQLK7l0EZm1ODqVb/o/qm1Tkb+XBpkQluDD2IeBH8tKz+S/FkbV/lwX/tur2+54zrjIRF3lnZT
pa6U/baMiHjgVrcw8uOhU1dAICzs7A6ztNGehJUlfDajJ3m6l4MTGbahux7PFDKLwl5Wf3ntRute
pBy3jIew/JSQ3iL6FEmboC/cbtxFzJXARVu5hnAbUiErUtg9pucq2h2WDO2PIBcwT36RJOZU+4aP
AuLQdqFvEskJanS8H7KRZGdbzQ2KuwKqn7ojf9aNT137KeBHw1h3KuWxHp3BfG6ttaSsZGULRhF6
JM7zWV0XK4Xa1zUBnItbm7BsJukiqgX6yn46X15lmPU+Ri7qKQj9hIQdZ6GiMKnh4utpj5pQOaFU
XCMGX0TTcD6w3YEqwEHKsMtYIZj8uedbVE6T/jPrIN9M+IGsxNK3zfwmLn/Xwj0UMZUCV+s/KM3e
Rzw120jenVo+N+maA6UevgrmOjHu0uEOgdFQRkRdezBJBbSHUfrm+Y6q2gV4AkFjte8Tyo12pe9H
emnUiBoEMzvuy3zdWW63l43bzE6VJ6K66eh5jm49WF27EgN7LnD6605Zy3R0Ck5t7rF9sAtxn4n7
of7lZ2tVWzXJKv/p6RuRuRP31kMX391Pil31hyD6ko+arSWVXYaIJbSoxTwURm4b1bOh7P3OCatD
oqyNwc7CKzJb6AhcHB0Q2ekgei0rgfgtchazRpR1zBT5FCp7qrxEC91tskOtcpU4/e8O8f27qbOr
L6qBWI/jjShm0Iym2533IE77IS9tBNMVZzDuiuA2Ub/PX/jYhIXpM0WptHOTzJ4KV1ZQYHPQdBce
x/v8/7B3XsttZNmafpe5z4r05jYNLEGCAAmSuskQZdJ7n08/X6q6Z4qgjhB1fzoUVRUSW+n2XnuZ
38y72DiE+eGhoNeWOGKXkzWrW5WzWZl+jD3icMprZ/IKCv7FXGObSeUK/p2VfrGir1N8sOj5gMHF
vjY6hyC4x43wXh6l5oCAihTsg97N9Ys/Pfdd75gBCufT10B9VMqeQumAKb2gP5SKrZAHiFLmZAMB
oX6Ypq8mE69CpGA6CRFk7O6ud4vK8duTKNCzKxzUWnNTBiXlBpoNyKzW16FiZ8FToxWe371LzFBj
IbG1+gnvquWVTdSDXbIROQbqg0xxHVPDRzagvyoZbd1wp4t018mHSlnLg62L92p0qr8OCBgeB9jM
c2ebwiHVVTuoHjT/3o8HN0IOv/6uENvCg9yNm6hFc3/Q7vL62GgXKfA3SUA5Xj5UrfdVw9pH696L
UbtDJG6LNKltjpVdjohSu5nxQ9RDu4Js2MwhmhzrvEaYtVoZ7Tc4lkbmE9dX2AQvpZCPTtKMPUBN
zEwmW1CfsnLnT9sR98eOvl7XHQMFqRz9vUy/a8qTbGNqL4xrLWH+Tc68iRcbKM4C0vxVYdrPfMx1
/uUivwvlKoTF4a9E0Y1PwnMnutJ38AcmxUu1AlNmFY6VgFA7JOGa86B/bO/HmRJ4hR4G6FQnTtcI
OcUr31gXYmQXmVcluyl1y+c22dNWXcEOmr0RoFppK8FWdKGSrQdUcfEZ8oLmEHVeaKz0jeU2HvEh
fEuQA/wS7K1VcZ98FY5VaGeS3Z9Gr9sOG8AmzUNHL1XfGvRdTuGXILdHwRY31TmKubtJ5Sxzom25
j19UW/Sd6bFWXfXllnn71XBySW0QDV34BAulgQr6qk9UkMtnCa4Rp7gGG95HpWiPYKopEENbV1R0
YCXLi8VcZoPS1wrSzoUivcdkQbVxDbpHhOe5EYy7RkxuoF8/5cL0D4E5/8J6g2C61r9ibJxFAgCZ
UxymnRNocuEmeX9LXvRTRsmj4zMGGkdXQUxeQ1iUNvIrM57EU4x4s11q3UUMxSN+9RT589dWnI9D
bN2ImcgVXcdMepU0LRdvTN48M4SP5yEoIUGO40k6ZcBLZ0c03Ezc0IiKZiLBqspd+t+jAplkk8v3
sbAOWafzJSXG0oUvt+YPKXLfCT9lu7QsunRvSKcgRqALCFRVOWN/H2nEjP0U/uj04zz8kLJXo9mL
6XvfHeEPFvEl73/O5orReB87IEGQ3KoEm0lDErvIVJJzSnThbaNasQbicJVPTj2B5/QKMql4F9Xb
3HBHkFOdk0YOO2aAMz3ZTB7CdGfSVl4BytjIexoaGxKRx8ajmHToF7q0rtbSanIqr181XnBvPvpf
ip/+c/KzfC08zS32zFH4OaZGq8rTvf4tecnepbdqL23lL9OjwL+144BrEDAikTEKLs8uv/JgM0ur
ZD71wmbKt4pxNw6P+dpUNmX23iffpgwpwb3YAwM6iPFDO2yFJrfRi7ajctNr57i6E4vXzM2rOzb4
LK+iaicle4smTrBNo02urKxkDTaDAxsjaSDY/LM/iU/VG14W2dtEm7tAHM5mmCeohEAbDxbjLXr/
c65Ooft58YB+YWC/dEA+VyNTC5jRTLv5FEquUm1GfRPHd6q6ksaVb3kklfy+qrtytGUEZ4ulw8JW
v1iVW6teXz7lxntX3NOLN+dDS2KNPYe07iO7DL1wXmmRHVC+xXZQOs0pfRNey8wp7huH5JoOQWrr
59b3BsmNM09+8M/Tqw6ucFoVha09qq/9RfoZnvJLxmp4DO7KDTe0qw7hKuEvsL6kgztCBr/zH7qV
4XGP2/xSftUu/RrHsdwWNCc5E+5/arUN2oquMr7SkeR2pR1xg5vwwdikpS1+hVBgbPRtiYme9IRa
06rchV9ygF+qnXrNtv1JJ5CDU7KbN+2QcGsH5aB5liN42TpZ626zCu50m8PEEVfw/hJb+BrToGFD
xY6CPpAtnv07/0kc6HfQ9RG/y9tgHdPjiQGS2dWh2A33yqbf6N8borVXrOR3+SXeowOiPcLIUJ8q
8Fav7Km89OLZTRJvmHYaPVTJm/ONyMyq/14aj1O/nZRzWM5rbbyzwlXcOPwZGiHLoZDbxkl8y1+S
g/7WDfjB2sEhe64qm19G6fELvpcubPRihRWK1NqN7oSJg2LewOWGjbU4A+3N/lAMIt2612baQRYw
iO/v/cZYm5nTznTtvSFcgznpH8HBSc/Dd+1Hf5Bbphh2zd9k2hkzysSjgyT0m1p30sDx8fJL1o22
ltv7JD2I5spQXX4Y7Fiu2uGPEOY91muxM8auOblit/K1nW+5dbzH3kiTVr6ylaSVWezC4TGhxRps
9O6nGpFPnRVGxP0mqtaNesAYTGkeBkqT2Gtbl9/sDNss10XhtgOhzgb3lWDxh96cjUPAZDG+YxJ5
o/b/3ALB2XCZ9EBKU5n3XBN+VK3O4G1l8ynrDFwEBna4H42pnfTMOyDi7drkJNV3utwd88IDpSi7
Av9zoO7T4lWSG13aTx0pbodjA0u4RRiFgdfHo6NW6hGVn1A6Sa9Wbk2eqKFfVBaMNUbzxjnFqO9T
qAE4Q2ZgLVZqtAaumm1i6isYF5XzaXSzTbXr7se74QKgcmV5w5GtEVV4TTlZuOvGpzJxYEJJtIif
5aP6NMW2eaRLHvdHdMZiOuYC9QiV8Aq9ziZ35Ghthrb5bX4GDupoXzNsYjRbb53UsFP8wMxVw9o+
yoaXtQ9p4wy9Z2TLAdXF3li4NWVZa4vH+Oey0R+mt67fKPFToN5PvacQno/TsdzLb/Um2GZ3rTfv
gnW0tk7JWvDa/XRU3WRNb/WFn3sgvF/yr8NdeS+vBuKScg80sIrvDZak7zaxp834XOymaN0mh7k9
jskhU7kPVz2OsUPHV62WcOgrjL88wXiUOHIkRzX4Ns5wFJ6X2HgQj9x+8AUHsOBZPDJfE1+VnwIx
Mt3TJzYC23+bZ5c5DAURMUY/Kifd1d3CkWxtNd+R365Um/PWlVfzT1gpomULz/k7PEk8r7jf5Hlg
35l29YMXvYSazbzTX8NTU9jRU/FEKSTsyse0YoP2+XJqWt+t4yA4qgQEzeb3m/eeoMUoKaHAsLuf
hZcfqofolbbJzrzvdtZGP8U/As7nYVffpU/at2knH5J3GMSEXeNIU5h/C+MuflYUxsqu2lFC2620
15RlqwIgS/vHxt+bzf1gucIqKXZpv5lGBHEfu/YYqYdAXUVghHVXUNxSWkUmQYfw4KbC2mrWluIK
3WaO1piIQcKhi6GWjv6FhrXeELjdrHG0mNViJy9Wbi/IAsHWvak9lt1BljdTt5Knk6weksYJdafh
ufM7oTukLcJ70Ha0gxVdINL5jW3cgAD+Zs8yqQCEtMhQwJG8GqyYHQYT/tjOpxlRlgdBifJ9n0mj
7fej6lWtNv3rGAEYG6EukJCLSdL1cDou9CkeBiE54XajO21kEjHraleIyffJFG4hPX8ZHP9zbrQ0
d8g5QNhBFyNOXEUJKy4VDNPM5BQ3fuliW/+uyXl3VDDLgjD1DQycH01USWFbwLEHcRGOORjtnCMV
OWCnzSDbc1rp1iSs4QThC2qBvLaC5tufU6frz8Cbpxu0dNdRfIYseNXkrEZYBG2cRadytgpGOx3L
VNdbl2LHmQe52/75cr94HP98L8v14Ksyk1xgEGiefAzVSWllc9mk0cmM5mGfVtPdGPvmKmnCBgWh
+VulU1FNsRJ5kzkzaAlNY0VrOHcKNa33fU3NyPPUthCr/gYRto62Xmnc4Tx644z7BT3+cKfofKDi
BeYNTg61ydWbaTKhQi5Mmc/yl47rSTYY6vRJeFDX2tlfm7vMKx6Zl4bnYFf8UF4I9QxFoy9p4ggZ
/Vq7BosdH9ViheoO7ZoUAER3n9FwiVZCtEoSl5RE812Z1o8Ucf6fO/Ve7TfWKYv3gbTPfUfD4Ba9
otSJaxujHwV1KAQ4Z08ze7SqtjgZdTVJxIrRpzWQX7tVdshlmrePgn8aSPdjL6o8egIkItOe/1QE
O3ovvOkRykBlwOdZogSdjF6hReJEpEvkcpxHLy3RD4yV4cBuD2O3JglEyGm48Yp/gV6uXzHcD8Y6
v9TF1KsYkOiSQfs1Fc9zWd/BWkpcxRg1Jw05KEthlG127dc+5/wsE7KrTHxQJf9njDnklqHI8c9L
87pnp+NPgu/WYiOKWggMg48rk1I41Nmy+VmWI4kpTvqgqkO/9qNvOCuRtT5PfbGJh9G6gYW67gP/
ui5kK4ITnk7o8ny8bq5gB6g3UX7uLWHVSoC6yjGe7Uj37UyOZJpZenNjoPJp0/Ooi0wmBRMTDgSS
P15SUKW2kZQqO8dF3Hu1sZ9gwlDkkc3HWbL683v9zcWWjYTYGlhjhCyv+tzoiWlRqWm817h6jcKc
BFsxfxRS9zyl0a3M9Do546+niQC0gXRwOVauMkEFV0Sa28Fw9ueEllvekGvLjGz+/Ei/DouPCxeV
K/rojIYWKvI1lTSGSNpIld6fkeKnmVXAk3kKY3vQbXFm+5P0OSZFb7Qx06OGbYroITatAWjNn7to
W+T7ODwJ1kM57kvNi/11YWmOlq5SzZMzKLZeN7pDda/UT2Xjpgi6N+tRcC110yRuG0Fi2bcSpmnb
3NoHqgdTop43lu9ZGiNqV/pJOcnUGqMRMkfsfaOn7Em6GCPeGp4SOeU9uRd/nl6S3hYLuwo9qXKQ
a5N7p2udgpFheg+Lv43gHN/HBjr5SxEPd8gUHJTd62pVKR6CdfG+zTaiv06GdX/I17eMka+7UHzK
BS+H2DThwfxEllBFIcM1U+zOYjI7lt4/MOOzZ0senb6tXzuteECU6VZEWiLOxw+LqCdzZpbRsliv
HUByI8SXBCbCGdJCTBk4ulNmhB5UWrBdfaO6cO5pCfXjJhfawKuK8tZ4+fNjLxpgChBtKMqq8etY
+gd/TAxmfHO1MT+ngnpJoyxyajX0nbjKK6+NZdmNi584PaY3nvzzLiUEg8dc7BwBX197OjYdgv1R
X9bnCVXEXWuuBbB4Wqg5mRQI6z9vn0/oT3qK5ADwAXRYCItc4FX8acXOH+qCiw3muRKlDXKmMSOB
n+FwLIQcqU4JNbLZYoSUlsWNRPA3Vwd5uqgMgQKkdL3mfxac92GOPfBZyEWLmcXsort8UDqtcrUo
Okx3QxXHDAGDC5O51z8/+ufXjCIfXEf08SBgE3o/PrmsRmXQm3l9brJmj1zrwqG3iBedbo9WczNO
fVrNXI22GMJKC6r/upFtDWINxE9rzkAr2g2NrKHdjrAA7U7WL8oiXw0pbWLAnJg3ltMnLCgQcJ6S
T0wjF1SKIn980JCnMYSSCViGTZWc1OJTCB46785dK+zzGlnAXmYkPbaGABkSfSAQoibE4q1uBUAw
y1RctbO4MgZVPzfM2f/8GT6l59weYikKpz2DfRwerg77uEwFwLiBeJoq7ISDcfoZ9lWz0ouyseWE
6T7JgAF0nVGmBeuHupoiugpf2khm2KVm6qo1u8LLdNK9UjmhWtN5dQbirYxv3OqnFQNcFa0CNJLY
mGTqV3fa45qjj7lenq0S/PbcMDGxykpCKSf5hilhe+PDfTpAF0w2+oosUAlZpmuvU6vpGimHnnXG
pkkBUg5uJfW79MYe1D7FWRQngNDQt2EQABL3KrketFopGjmNzhVgtcjOLPlNkcZTE87bsIqKO10F
rRZMM0NgtSr3usZ9WEKqHMZOf/DFwDpC3kaOcQbeMxrarsfh8r7EDH6foJds6/OramaMdutYf7BC
AdzQ3GEjLn8zAfIKof9uBaGw5TboltIUltPx3qo0ut2YtzkYB4E2EElUWlXYCYlfnKwMjWWl5QPM
s7ouDbF57OiO+q3ZP86Gl6JddAJWMKFafDQqjO7b6EZ6+rly4pUBQ4Qfw/HE4XSF82kivOe6Jo3P
c5vFToCzjtOLVeEaqVQ44kzLL4pbf9d1yZFg/gT5Z7Bb0fohtuIBxShPGdX+BV8FZ67pA9SyVa/g
TKs3UqMrSirWBMttcouLhv9i03i18Ss5DzrLzKOzNgjRWhl65UFqC8EL+lZGUZDl1PkFaIKSkqig
caowXRRr9n7YVYJbKlLiCk0PGhBx6DmZo+2MRGVmIECXqN0aN5vmThWCfetL8ubPQeHTyctChA+A
wMIisseO+xiylC6vhVAb+gXXZa0VlsYdEzY7EAGwm1DT7dTEQPbfX5MwiUwmflxASa+uOcgaOF2z
r09y3H6b0+ZHFqYvqZ9sM9PnKGT6JYjh6s/XlK512/hGZP1cbEHUYcB0fS5g11HLOkZxpzxylRze
8tmwsEQZL3mOAXBnB9Krlh1gI7XVLtNB7oDQjGzeCpVqgMRv5UURLh+weqbMEWFmRGbjKtRrzQS6
wJ/tYAaQIb8bLSDgdx2l2ULZ17T9YADJ/UOPKm2qbuIca/aTPN73YHzKZONPxzZ1jcnLEypOyqFL
k1ZOXz5n0vtQeQ1DvE7bqtbKCn8C/k1D+oP62qevnqnPerExX3LdHfJXRdkP0G0WWWynOWqm103M
w4D9MCzVPb1zfmnRjD+F8oS1hZ1Vbj7C4j6o+oNRP/t08fQXNVU9M3lAnsWuT7jg9MWqDPDeoR97
P5XuZNrCG7GXsVekbX1jBZ2RTYVmdJJDseBQBw65lsobwfnzWWBRhiIbBTsUDOY1FDIVpwElYwTd
G0UBPzHS4vSj+wBwbTH0yY2l+bfYx4dkmGWy7ASLMwGNkWsKbKRlmRhV6nDq1NUgPxa67c8PTcPH
EytHazwtpV2gvRrmV6s8+HzEwj+H7WvY7RrlTVF/SOqPcaDRVR6D8kcqHEIf8WVPTV7mDglkJm57
X2QS8yyZz9PUoVH8EiBi33aWjUL0KmJYJsRO6zPXAFrRgxwZkq3fnYbwUMjrwHztLIBS5Xe5qRHH
o4vBF2q6yJFQDmqrkvX8Yvm7KaxtDU7PoGvOlNNdp58yNu22DwVPGfAWcQZgdOrQ0UAZaM3RXk5a
d+oBSTBRswpYDTFy+ROdSVEFJYyMURbYgvJD0r5HQmnn0tF6HSmpathfAnD+nJ5B8FoV2brn1ie6
2jV/KkNkGnyRLusFbIwtRri4NJwpCWPu/k37AoFgoCNf2/GlB7KUOrL5WJenOPmuMkJOZIuuwNaE
IG0FT1bwGNVvhX4Swc2ErwUIHn1fYU4zQysC7pbFJ5+bUa2tVay78g0QFWDm0U0VMBSs2G6Nr7gJ
Op1+dLU1ZXu+FJx8jh/aluXQbWGa1j3LP6XzGLrMwSUViFdyJ8NXUB2DGw69rnwUHpkN9u/KHrkO
uvTRusgdtfawtqcfhU1uQ9cGDJvsFuD5OCpFNzHfB/kiWF4RwHvnr3F7TGATL1AchLr0bm3EG5xz
LCpkfxcBZhy+WA2Nya1sbKtpFderYeHkTTWwEMQplt8epwfUuHjD/P74IoYTU7m3rngbmeaCxR1C
17gM32csiiKvM9dQDBnT1vKTlexQC87lXdC+BuY2nb8Y/deZlWlCYTFJOpaJdRd6CXGMdcJs1FoX
naeYrjnuQcUTCvmV93e1cE7ARyVbKrMR48oU+MBd1nlxea8DF8mb92SZKo920mxz6VHl5oXyey89
9unZH88xI8cGi4Nxb9ZbnXO9SJ7z8JD794q0loN1mO3UYO3Hd0m3i9Nd1S1FvjJvwEjm84OU73XJ
zdVVpp2m4QU6n9I/d+kq23bFw2SuR3VVRk91AkHwJHXHjvG//4IHgz2PW83yLPMOOHumbdDZQQwi
BAy10xlL3pIZU5cz/yqQGGDhqPRQQCfp+5TDFrjutlN/mhkDRiBM07i1jbydVpMknuM4HbZzpQ8P
alupdpMFaG1jluWjdbkORXopVSfTHU7GxSIC3FyVkAQbvdI6hp6BZsh8Bil2Z/VPZpw/tf4yxZUL
LzVEMBALHCwHstVm4biuxoA+TI8QSN9wTKWWmDha+ILKgGSXRlaBmUU7kWREr1onSnVQn3OxTnoA
WjfO4E8JMJkRvMOlGsTSCZXIj8mGUCK0I4VCepZ9cTjqYe9WSu7Kqt/bcy9xGPdQWszgfewaxIPE
4JbVkvTpm3ADC0twYUAuNfhyg//oM2id1BuzpqVnSjj1LiiP9ASmVdmqP6MGAGHbdh0UH1rE9TQO
Tp7M36GOM3kqWeh/fhfL1/+wOpY7QS1HZgiEXP2vLvE/7mSY09BKUSc5z6n4FmgzZ/dE3VWQ8K51
JG8s4vqfr/grrfp0SR3vHoD8GkXgVRmeZwpOgrJKA7QZWtcs8sFpE+ObUlrmMVMD6BOdvNXrPAMV
2/ier9YP9Sg/KRyGu8qcwPXp2XOAxCf0wakmBcp7p60T25J/GCOHFhzo8cZb+oXt+njPcA0W+S9S
f5Bp14l1NPtRMkVVAhiO9dFLebjuR1F2Br/rXWmIWq9M+9mWA4omHcwuotfBsQVoETB07PK0X6mB
Ja0nUezWcqfaWoUqUIJ9yCrwG32l5YW1No2FCZPFQDKatlk3UqlvpgLsFTqb36bcaO4mKVsPk/wv
VbT5EItAPEECwzXIHNcq7s1Ujn6hzslZhlphI9X0NGF7eeOrf0rwry5y9dX9QEtkOfGB0zQi4w4c
tFeRVJegafiHasL7MwIZAZ2UhmyKIJjeWK9V95CPabmKDTyXcMFwJDxKRhOW0NAD/GL25IgAGtwZ
SXaSWE6GEQZThgwtCH5zU6oB5IRSMFaWy9dVbqXyn3fx0lKX6WXh0AZw8WoXl5Gpo6AzCye9Bd6E
6PPsVWJPi8AMhm1YUrQspnVdcKeNS5M3CGrItaYOTGswbyzQaynW5Rsyv9CBTC6DjE8izK2l+hNl
knDqqnSttUq/rlreojCr20KToSrImK7OYPPUBIlfaVIerKglSYAt4QUaSZiWMW+JjVtwxt/eGD5k
i84Y3U2kKj6Gurwc8jita+FUWdPstMFwUuZqS36QusQ2KMB5+9Z3vjv6fMMsFPYi3QTHmMBK9fge
IkQXnotsfL2xHJfa7mpDs5tldjLfjZL+qvarO6Qep6AMzqlv5vcz9ayudGs/NYf9nPtb3Ue9qkzM
wBnVUXRUfsrRm1Lfa5rkxcJ+LO4UZqWqiFVT0LQZuYL+M7fCaVVNuYgvafH3YvtfdZX/wyDsH9/u
k7rKU5H8uNJz/PX/+FtURaCN/BciqmxA7IxljZ7nf1VV+CP5L1R2MCCgKcI0Y1l6/1F0FMy/6Ioq
FP2L0wj6I4sX6n90VQTrL2YANAQ4m+n/ikzJ/yv9cvx7Bf2tsvk/aDqqHxYaYGZ6sZytNL1xEmO6
ufz5Pw5YGRzxNOuleJalR6V6yAPXX8X54yTvC3k/BFtFPJXBHXwF24dzq9+XmdfEq3mnWnb9YiXO
DAfB2nX5uih3AcNIf7SDn8DKwJY8kZMXLmGxj4/GeA//q0vdQH3IQmfEKEBfCJDWsA4mb1TuKjRN
od/oMwJAMYe8LXSofDyH9ZsYOVnpVGvYDG1vPgl66bZQl6R4p+XHKPoiSG96/jCKeEVsmuohlR9y
yD0iGFNTP0jJJVApPtEMmdTNBHooOPejDRnRrh6aaqdJt6aMV8nTf94o/RM+OT3ST77cgyi3hRlm
4rmJtFetDyIXRwtjr8zGF2Ps6BtaTDOE1fCCzKt2MJSpd+OBWf4/VuF/PvQ/NTOvYHjLbSxjIqYI
QBVo6lw7XOR5Y5ZKo87nJJQvUieZJy0Qoz3NFi2KX3Fo/qqX6nMmjgLlZL1GLE52NCWdzngXuqSZ
z3++n4/nK7dD7sbyoqFrLvejXuW0RWHKwaSYw7mWa3HVlZG1amb1tVWmdRbru8UyagtS5j+aM/8b
l4hLhJL/WfXpqcgXtf2/BWsXVdpfP///opLyF+1ihIbIC2BoLkLEf2s9EZWIL2TrgK+IPXRp+ZD/
jUqS9tfy0wQyTkxQL4tk9H+jkqz+hVTYIihi/jdi/Yuw9Gn1Lu1slFgXlBRMS6zZP4YlAxMnLYxG
7Xk0C+tObYtma8WZ4OYxhEQtHfsN2nj5E2KzsKqLBLUkNZfHLQ5TtUOSg5tYi5WXHUr1fKM6Wxbq
/z+ZieCMJVDog1ZPQoPE0VWimI2lGASR0D77YljT5Ke1V+mVdGTin6xqQU3/PllRHPt9hL4O0L+u
txwekoJuEjOpj28i7AGazFPQPyPP2HnpAKEKgXrpVrhY/prrxwIagUI/AlvwaK9eeOiXieTnYf9c
GqCvc8Eq4BSEpoBGhjWcsJdEWSM20WKUdcVtjaZ3hKrujv9Yor8JWsu7+3ATaO1gbws0A/gsmf5V
MhYlsdr4lllcBE2YNo0sC69TBakIgcLuZarFFsBS1h3lqhCh94Af/fPlr6a/vFxmWlSZnK7LoUz5
9/FdC6rWzFKx9LpbuJ1+Aca2k0fzqIitdF9oRg/VI5b3StWM9/GovnYJVIE/38Onz40EGwnfYrID
mQcMzsdbyNtEmJs0aC+1LPvA0GlutLWh37jK8iAfXzRXYf8uIpDssOusdxzjoZLCsb1UulJv5SgB
uB9iiFrHQnjjUldAruWlYoMKB5xdDB4cnOXHJ5rLfpBw+Jsuk9SggjCl4npMzPBRTExr18taGNpF
GYLOboVXfYDelwKf2ERCHr34gS9nDg7pt1wPP7YV/r4nDiPJEEUgJLJ2NS9TaefEWVcPF10RvnRA
Ahgp5Zt41B7RfbPDqLw1bf/8wi32MNkEVhTUd79G4v9Ms0xcRvUynS7FGAPhgVjuBijjowoWGTdW
8adL0TOSJJYvgktg8K9hKm2lTY2WFv0l7SAZZhE80hlzD7h4zb/TweQ1cinqZlPheotg5NWhnpdV
XIb+0F06Ic9Wo2EJO7/Ta8evNe1UTLroSUZtYK6a3aL9/+4hKYmXieKiSX7dE4jbLizVpB4vSESr
G2R6BfQ1inSlatMtV7xPAX/pwWE6isCLbC1SLx/X74gtXmTN8njxVf/OaJJXzKNTezQipAcb5f3P
2//TwuRinJ80RBHm0nmpHy9mlDJyvD2e1MlYwlklr8qdBKX1TTll5d0cCdm+y4En/+urontOiU7s
5YyRr75jPc8JDZxQvMxJ5r8nAwoaUc2ANpKFjdAtGr+ToPz88zWX1/YhBJFg0M0BRIvZII2rqwOH
u1D73qrESx9AuLYGn1qCv2Dzr6/yy31ERQUZENMvyvs/9l3eDyigtf580ZvQ8kKtaW1TGf3Vn69y
xQr9tRF4bxrF2IJLI3P5+Nl8nG36Uuv1S1yahwzqURnAtGtLTG8gNNeepKB5hrJ3vAnTy4hZUixO
6DtOkJJJH8bLn2/nN5tjyRTo+ywqJORwH++mUsIS461Mv5iAcxvQz3MxujKWHX++zG+fegE5msR1
rK6u0alTYiC+xVTsgtgGQIkBycF9dDDPg+opQCBseVt9Q/0s+A69wL8Fjf3dQ/7z4lc7BSu41Mrq
Rr/k1kHt7gzjPghv8Hk+X0KWqcBZoBp6LgDgP77HXslzMRXi9gVN7HSdzphUZomBWnaqJf96nXIS
s/HJK4Go818fLyUMmaqGSWddqkEfvERGegCof3mjt/1L1+vjpqOg/yVlvWAnqcc+XkYy4jqi7W9d
TLMvEoDiRfsjwJDad/yYUabrFwxMbb2YK8QZ0mxdtm34s8pTpnaBNMaGU1Sq+iZ2mUXLztfDxAWH
kH/PtBzNyryVQOX7CFnTljKTqF2HWmr4MDuTFIknpZ32aln1RwBtINZNiAQA7VS4qJ1QiJsgqlgr
jbpIAipIuv00iyi7Feg+Bx2eH1lJsIXLSOFX2fGPcKBJSUULfDAueZMWXpn5CkOL5paDyqc0lqE4
sZs6AYTdAtX8+JZzfJ5q2Wysy7Tooye+hJiG3xaGvJOtiNZrpU7tXTfAlY79ZBE/bNLsXyHDloDE
KA31H/qHmPfQ2/l4CzPyowjRC8FFG2RrOzIpcmUxSTbCUOReEjKK/HMs+Pxi0XQUyd1xzKan9am8
V+cqk+o2uYh1kLjGjO6SnsFj+PNVPr9YrrK0zOiILf3aqw0pj5I/xnKTXEJOakAmSqlhnVChvjD0
2jEP+nof5LRHlWoETxQE5Y2A8NvrL2UpMCBK4OvBHNKVajrjjX3BfiC6L9v+TaggVUQFSY6e4X89
jCMCF0ohvFahdGsydQXNWT4qjw/+V6dRjcjWNQt+TAdTCEM9vqRQRgc0Zzle672BvRsdtKl8isMA
mYuJiTAEqtzRqzndVJOk3lhbv/nWi4k0GE7QJuD2r7+CX6paKfAVoPDM6zFqgUV2RbP+87f+7VUY
+UjkONCCrnkIwxxYVWWwooqqpeeYjuOuFONbCmK/vQrx1uLUthaKx8d9kg4Z5qlmklz0FhbPMIQl
zESjuRF3fzGlPsbdJZeTTBhOQHPYJx8v0/k9Rrm9GF8mITHR/iyag6DV0K2DRnO6KDvOzGNk25pU
66UYqvCQZlb2jM+v+A27deSJfH/0lBzdTWPsfxpiB2pxHAwwLsKcTz+lRJDX6qjgjqO19eSlUYLc
kQ9X2O8l0C5//jK/2QU8DGjw5WmWcv3jw8hjwOjC7+JLNjPM6Qz2+v9l70yW40aydP0utYcMg8MB
mN17FzEH50kkpQ2MpCiMjnl++vtBqaxkhNRkq1e9qLKstExLkYgAHO7n/OcfCPCE1KEZ8CJGUyw1
P39WBIkX3fgRKe4XeJWXABUOjmYUjjy149YtVwjEiI3HkCGt7DX3DkKPVhj7SkfzlBRGvB2twdn1
ZatvSru3L/LOH28GX482QeKH/4N3ATnfPEACwBfH90KC/Hi9yuJ7L9WdPZkgOZIIkX3wLsx39Jfl
Q23w4zpAbEe1cuc5Q9V0U3Q/uX2y9JMBH0QvUPtIqWk/5fbwwfV+c5Nn92VuMZIFJJHHZTPDsorl
WtX3Xt99KRzsBfLQtBe9Icf9NFjy0Wi6x05g/NXlfbw3Wh2ZvN7Vp1aVJ+v3l9svqMw8hqcCo8x0
Z47rjDq+HVGEkYITMmYNSL5plJi7NPUJjZJaB14dbln19QM3jriXQMC+KsKZm1/qHyz6XxDJ+VNw
luOGBzpDv3u06kuN55xYTjNDBi6TjLJ5oDwN9r0O96fX0fepDDWEqFS2GUlvem5aa7zzNfM184jc
Gpsb8ny8DwAzZy7Y3qwMzoIZX8FucPYLo944Lujy3s2gg3aPDqf9WdAW8aOsa1iGPoI27IAcFwO6
uoK3vYAfaJ8Hblo+ynIUDc7BE0ZEY2qlF2XW+l9Do5ktk5zUPpdOaNWLrkfUgrlQKqE2B51xp8QA
r1Ebw/yyIboBOickmUdMk9thMTV9dleS6Il5sWWnV3VfG9fAbdCWIqjyd2ZdWAMyxRK/rioPyq9B
lIYv2HCJu1TlMfrxqYY/N9CmwX4rJkhApu2XN12vZV8zVRn3o+thpmu3xPsshOXj8QmZL3wy9WaC
ahgm3mk+yOwc6UjwQpxNxqmEB86zNWHonhuh9Q05AULrOFHms9W5ESZFchDPhheU12LSMccsMkYk
i6LQKWYn1hKeclb4UniOwuGjpzi37HamGHledafVObQ/FRfeBEtowoYuD4v4i54p/6/W4D8jDEYS
vETvjDDa7iltD2cY/MC/Zxjep3miCkXHwmjix6DiZ16FIz/phK7zTjDfAEel/v57hGF/wuMb6P5H
vgkH2IyO/T3CMPRPhFXMdYDJj1FB/slg9QeE+ubNpGghKIedc3bBoHkUR01A7YiisQu7gXMHm1DB
zT0dLFh9tmrFLmprd5/Vg9rKoMqvzM4qTkThF5t0lNNVbQ3daZskKWrXbBsEaHHcvEzOPK8p7wxj
yM6cjJpPEpqwE1U9nUbGpGO9Zdc+xsPYPxIHUH1Qwhz2wnOLT72LyybAOPA858LhJqyLysaI3xK3
NrSgVaAydx277gu5Atr+zUO++usWvZ1czrXQPzfu55VIWwIB80DcjlUmraq9uC9a+9ZUaB7DcHA5
cvCxyuxCwWQN5XnRzmGDXmpMH2zyv/mSXJG+aU6QZXR7VKaFbpEPrtL9WzvCOBrL3+A09QUMOFuO
H5xqv1yKRebODDPA8fmUPbqfMeum8zpV3mm9bDbhKJ+UDHWiPw37gydnzfX4wQ1lVkVGC8sQ2SRs
vqOTy8l1GSg5lneJo29UUO/BjTfu1Jxlpb4uB7UhvmVhW/ssSJadeGCHvjZycxkjNfef8KsDW1tW
Wr0L++ZkVFd6BTe3E3slgEPSW7sNPw/E1Vtq9hqqT/ELOK062GUhtnGtaXxw4s0f9vDLQFew5sIT
diKN2FHB7g5jLEMzTYht63HW0uGpDX5mLtTY5MtIaB+BXL+sRqSIs8cwABDTElbG4bovemzcYmCK
O1iScjv5A2pabcCDRPnZvhh67zrRHChL1Ycr5LA14T3gyvMMlDcP+hQg++GVnTge0LtxdLYOkFBQ
ZFirmL764G07JkBxGbo4XIIZuKFv0Z35Y7yBRIzCYOCPnv6u9Q007FqY7AQzqG2iHAyh3HSFDKVe
+AHc4qCCslX7oVxUoiYRQFU0wW1mrTUS7Nry6Q/3AbzePAcmLBya2br4aAMthjJt89gPPkd+kC/9
tGkvHQPVi19AgjdQlKw7A6W0g4HM+xc+6ta483NDKKn2+D/TmpkAdHBLCKvWQ2lXnxsB6x6mPzMq
dM59dl3W40NldXdxOo5LJ/D0uX56boim6S0c2JTw8QFrr8Ke8gmK2FPeFNukNV8Dw2oWYLXP5InD
JqRrLujZ8VZ7/5Mflcp8cipl2gN6stnHBHHG4SfX4KiKAEz2c2mb5z5ZaH1arHLXu6g9ghgysbSb
bBFp4sH4ad7xnyrlX6RXvXkKvxDAbp9Uzsp+Q7SY//y/ixTjE8M+UnjZrwBw5kbr30QL8xMO6aTv
gSfxrnNA/F2kGNYn8t04GphNorfm7XxTpAhqmx/0L5pgFijWwH/As/gB+P6znc5DAnKuDCLLEQ2y
0RyrvYKy1ZRyJwP/+QiCY4UoEn2rPxXfisjH4K6x7YUWGMGw5ExO86VrTD66GNKoZld1vexJyygy
zLscD2/CvlfTok6lvBLUxESU6FadLINkNJ0V4Yz5bTxpX6uuxgkrM/v8WQexGGdTYyBY5JraDXjq
FM4QcqcWZtqNxbrV7fCbkoVL95llNkF0YYUPo2rS4iqyOILKpu/KZT8n0q6LqCy1Lwj1vMtoCKjo
FbDLPkk7BuhBhq9dOQ7TBwfS4TY930HSNZmAMmcREPN+vJJv9s+KJxuBgxh3qR75eGe31VIp0a3e
rKnfFEWHx95fVzHQ0oDNz/quH2f8m6ukFdtfWUT0YJmo11mYV5vBqoloRai9tjr1UULIbxYGX4VK
b3aOp01zjnaS1lTZZKEQv5N6MYKq5t2XwXI1a9P7XikXBdSHdGEasbclkzBkMRhOrxa1VaDKG3IG
QEXjkx4rMvGiMr159fXcI4IKexZn2Tg9Ws9gzMWtiAgEW5qFGD+3zmgj2LWsMV9HBfT6bOyres2s
AVkeDiJJvpomAyPkpO2nZhkWTiYXqK3jy9qocWsUVjFi30iyi+Yh6F1JUWBo5jvljQz94SumLQ72
O3VrPdmRrL4LlcScYQJpx0IwcVWLP3xi8yAQEythMGuY7+LhVky0KlPpQQ53TZB996f8NNC4N5Pp
7RANR39t/P/Zff+FEQNbJIDiXCgzGgcNfvMcftmNMU8titeqybOfcYdvd+bf/q6/d2rd+4TZDRUy
qBeg8z/xhxqwyif2YCjsAHDU0TNb7udWTcsIFM9LyWx5pmvPRcrPdpL/BDcB1ovOdJsRIgrJP9io
qXlYL2926uPbcIwB4u4VtVEr4n2rTkMRLxzjVbFLCkZpGt6XxniBXNDsV2O5HKfPZUCqzBqSeGyv
Xeyo/RPgmhBvF94+sc6TnfOS8PZgaC1vyvJK+heTtyUHRqQ7Z3rAkzt2vs3u2xk896h5KcW1Ic78
4K7z9yHtn7PERNywn6Lw1k0utPbCKU5K87SWV7l7JuIrkMCEv59q/ukUXdbD1nVxMPNP5wxlM7og
ZRy/0mk5NRfOnCOHJ3jy7GQ7H2sq796OLnNytapsgetVNQ8FPTyuMNFMzxWmWd1eGpvOP8X+W2Z3
QEKJtTRJDI13ZrUP+yezI7coxwrMr5dxe6PG29C6m/S9ljwY09cu2TvhuV/vVLOXbGz9lvBW2W9k
scPS2vbOpMHEMr33SBNKls0AufByGLcyglpyGXpnRr+OUzJxdkN4YvXnY3c16ovaRwRzMjEOQnqM
SS6FnQXnWSMbfedgAzo94le/w+pv/ivfTOIhHK7b5K7oQcviU4U1l31RiduyvvXT8zjcYewaEyvl
rqNs9gZNCJcG15YnlbYjt8fEiNHYmMW2DC9/vCx/tI/c5Yq//s/8My95MVYRPnP/7/BfYZj//JXz
C3jwL+usQa133b5W481r3ab86F9Ux/lP/nf/489q6m4sXv/vv17yNmNocfMaRHn29nWeqan/NXq0
fQXoiw4qs/kH/nrdhfwEsR0oGacZhonUPn/XZUL/pBtzEf03jZX/8vNlF9Yn27WJY8C2xKb1NPl1
P192YXyiXIMCxXSdKoA95E9edj7KwctOn0lBSLNJSzmX8kgBDw8P2Gme01lttZ7cpky26RizpHqn
kPeRzYh8E7a+Xi/LoLPkRopq+Gx2qfvEJx72vptjR9mB7ZLdFbYCW3o5me0JQNm8cBPLe7T9Fiex
plHw993IS+wtrX+PFHrqusvBdOqSzAETEwbAAvdrk0qr5R3UR3w1vdI/z1wPGk3VN+GcbJNr+RJW
BObaid4PZ01jWD4Zvq25DByEipd958e7qNO9s0am40UAefNJ2HH5nbpxdu4P9adpGpnmwkxIvuRe
llrsDWmPnW8a6hcR0s4vTdk5n71M9dE2BPjN8eAOydOSY4DNsd8Lp170qZowmw9U/YRLoPEtzJSB
u+YUqQezgXix0MfAAhZvJoVzvNGV/soNa1LBDLR5j3Yop9MMvzm515gxbCMjvTRFhTF923vViRlS
LWxVnWkEXtsIp7w8jr+FcaLB4BFiPKlkQS+od40jCYMb6xTzfIYIS9tsiBQQldZ1K7g6dbRo/MwC
v9Yg7rGRWBYCwqwtGF7g9XaeF1HQ4W7Xml9FnRkEzsq0uuaADGadMW7bcQMmtdITkdqL0mzcyyqx
SOlMAzeclqWqcfcaBIE/a00T1YOV294zXOkE1baVAG3XqjeeOsZ01TIIGRuskhnT6cLKlTsfAwGY
F0WMPMMwswaFZylKd+GodrqStWmQzNqPfbFzYxHXi8BJ0BZrfWbuqPd6cyX1nqDV3JjczyrrI8UQ
MHaCpUfERLJwG2OMkNBlkbZtB4/ICCE0pzwp6wJxf2rrpCGWWV6iqM6xmSF7vi3MXVOSRTAID8kp
mJDbrUMvbGhSogrvVC+uzFu3JzciG5qQ+nNymfINobuIzMwal9JijcHUHmvM2evu85BUExGwTozv
uOG1Sp5MYRa3yxhI5CkNRmQmviOd09Jt/Wo9SjdXS9P1Z+mZtB21tlWBQRpIv3vuTLlMlqJ33HFh
Fr6BjUGqSYIAnXqadnFJ2OVCRHAgd7mLkRDWAmg+oXom5GaMwhi+ZqTsfik0k4xE0bgp96cWNQ4K
3tjxz2k/bvSx8p6rqeE3lS2mB+FYVOeTlYEORkas7xrVkWvXxzmvrSWHeXYsQ8zIwKbG78lgRF+c
dsJWAG+UhplHTCW/D8n2tJeezg5BenJZfTeYBlnLGApPsjIwG5mnecAxi9TS8pSxtG8/OCrPkqUl
hpgxqydKbqYQ1X2dRen3lNnMV1U3JYmIVeG/NkVB2AZvYH9hd+YUr9KC8e2yrXOy2ZjYYiyZeFXa
4kthhA9u4pn9srdKaSydIdSDJVyjtl0mkRFMgLsx3nYoRGIsHw130sGiMqz0knnxLDM7rp0TAs1K
cyGaUIRLK+mwmC4EMzoOcW26AijssWC3Q6VWutsofcE72mKT7moAaSiEHH0va7ePtw1BBoT2pRAI
N/mUm/1m1AK2Jsl8zNqNXoKdCeM7tkMrEFWKn14FkBKJAlXSVPRaRZJG7HQbvxxS/Da7RDzmdkUa
hesO0b3b5N633NfbRw5Ooa16Paq7LX09atK8bZo7bxhlRJxGl8hdWzRmtrbGtsb0W4sdAu1HIyjY
eXQrfuHjDO0+kioik13W4uvgCYzO+eLtTegkQbhWhdb1uypvJ2sbpJPR3IgqZIVo2mjLK0aBwl/b
zYRPSwY3Ktn0fU2SksNI/ZsWS8olp/Q2sZL4DBbBtRdbA7tw2cbEJeWOSgghKXYZ0/CF7WPVXE0R
zxWyE8/P9nAIsEkolrbaRjSAZ1Oence9iVmC8vc2z97FxdfNxysQ/7UXjDggGv3CUO1FEiBK5j1W
RXcpSv2lLqJr3caA0IqNk6Rqt1Ybovj3+0UoVbPrkn5lubgbMKVDE0KAjYfzSIEwP4LwU1f2I5Fo
38Y6ux2oDEVfbDrDfDKCq64pz1UykiAx7qw63NcNqaGBtx4poycsLgxsPYdoXKsyfKw6V1s1dlnu
nKq/azOfBNg4GnaWJFsjy27ouNnbShsDLPc8Cy1zmZIxrZME4rQvrorIwupgtnlcLdXx7a3wkul9
98Sz4gd7tMJNk+oQCWPgVbyMNCwK+oTcyilJcdUfT6KpSE5EbWkn6B3ugkSohS3qFbbl+a5Pdmau
eFXHap8E2NeEmbsjMXmTut1NDbDXSe/EMwo2n5i8peF56nTc1Xpn3PPzD34VPNSxANLNxG2aRCed
E566iXWWdCOej+5EmK0+brtyoDbV+bVFIK7DdHixtThbqy6svWVvGx0jA/gBGcbYmeJNrZq1JswN
chXe0ek0JnIpzYzT3iAwVGU4KNjissW8cFmx5eg44czCciR6bvlIN7BScfKaSw+BcrprY3Onj+59
Uc8syCnEFFm5yf2ki6Uui8vajNZGxCR3ctU5mxH+tIOK1uEQ5+twgh8RZjha5gCdjTFXMmnzEuXm
TVUqxva8jct20leOlm7KvLzrzPiR/XTJLDHca1BWOnzxKI1yNoGIbAdRwtncUPvclk5+Wpbpk5mG
DwPeXi9Vbhh3QxZuWptUEiyNPfTBqO81dzivIQSsYi/ElCgfrjuMKhbgDMk6b0tyPzTNFKfID15c
gR9A7nTGeW8Y46IZHkWBHbAXy1cut4rprcKoIjik6WwPq36fGk0Z5zHhb1bol1uXemNlFtq3CdMW
pMzrKZ38E7OoittaONQm5gQaM9uUXYkYq87Muol1DApSryWyx5Q4Mumd+NJW3XQ2JcEqKeFppiUi
xWy8NkW/UTEmL5lJ++XyDAGQr1RWbKvqogq6YA90fpFNmNxpzb5KM487Hz1PUXg+YSo+Qei2huBC
k/a+GeWV08QkfXLKIqBaYbJwa9pkpIQ9Fu0yWIfCIRAIF7vZ3DdYjAhEFnrZmCuR++aiSdSuaYkU
1ZLzsQpOkwSje0PdZLBLawerZLbUQPeuTA4am2YxMQzEpn6y80oWm1eiMV3ht03K8tcwIZmhqj9T
ZTxGBJJ44UtW0LOm19FII1uxnPPbdrROpM/jJ36OKlBbRgjlLTJNrGDqr9rgPiXDxTGqjV/hs+x9
0/LmbMQTtG18/xxa0qnexBstRT7kjj5DsNfesDDwFsa6DBOc40NCkThkCmKmTdyDq3ZHOuI6BlBd
dfOlcPz96pMQLKCRG1vfwpURqt8qSKS36frk0kbFn3qSXtNnZzanl6QcMW9N7GkFGtUuxopqRJ+a
bxnR7zmSsVU8tdTImcDLRV30dk3gYJWtkpTtpI4eVY+Uja+GF1efYKRil0/U1vhN50+DOcNWUh9R
I0h8Ur46DQ9oH0y6883CCt7o/TKkL2gaXNo03ayhcLh6Rn5qW40EYKjkK0YqeFPHMnVjwl2JxInq
Rif3Jpd9j4VTq8GqjjkL6qKNcLnua7XsokiQtSqVeKnsWD0ZQhFTwOjWL9bS8WWFcZRSw9LHpIRa
K8uiaoVm39jZssPB3RskR2KDRHbBVL0+LVxFDjRyfeuEDqZ95d4m3d6UvhOtZORjdDMUrryOA6W+
p7aBWNjXMVhCTIg5j+6WfbAYhiC711Mn7M60gfrqUvpRc+UgrAkhJ3bitjADw0XJ5Il0FQ7EAhPa
NhTfeLUwCxyqFNWrwlUFRVmGBd9icPliq8JpIAcYHA3XfW/W9dJomvEy1QoC2eDTAkIMjRp6snYH
3cWQIIBm1IuYD6hwRU1P9EIKjkXXnCtLLzXlSZ5E2kM/5doFlclYniajTNaqHp1vBpwdgNuiBXvF
h2R6/nPo4Dxi16vz780hXPADAvgHS7gsXrPbpnp9bc6fiuM/eQA7/O/AGYD13gMabnDZOcQZfvzA
37iidD9h5OO8JaP8pKl4nzgUIBkAac5Chnls9BNpcI1PSLfAFSGr6DgHCECIf5AGZB0G0yFQBgBL
RAl/Iyw/xwjvyf+ZFr1FFWdMc5Y5QvGbmbwzse0QaPCtPNTJsZ7YdnURYAWjR3IZtHHVPg6iKVKA
hLhImk1eIn+40uFayRvfdeN4R//ljVeVMRQWQgJINa5iCJqobsdcmJyklNwlYkn8Sr9Oci+/h5vs
YnyvoPLRSCaRvc5D6ctrEdq+v0EipoXYsmWZWwnqey0f6k2dYKuKZViMLHBdlmZ7A0Kh0+qYmn6F
UW794umNRm6J5sWceoPBaUeXTK+QR1JsIXaR5OOL1n40WmtmKceQJld6L7DwQl+Vntu9z3GcRBFE
uF40lBJZm2F0LiMnrDdxZCc3GqRDUobirkg3utkZcq9DnEvFRtYjtyrVvJKTsfGqgEb2zTL6zczn
d88Gtvc8n+dBY5t5+GxKLetM7pkTI6AL4goCX1XBypsK71QlRhWt3r/cEb18XgszRRmm0o+/0PQc
Xs+Pgpol14Atx2wP2DF0AepTBNeif9ZNRRUwNVEZnuZZPqYvk1cbd13R149jX7MExqgePgoBOITB
+ETstTPPn2E8/yCto09UB9oUB0FG7V3HOpJJoeXmqs0nDauC2OonTOH6kPzA1Kupg8psIINFOcFH
H8OcB/7/YO9CutAjeFEEpg7Qnnk1D++MlFk7aakPchBiZYiXToRQ5jLJkojDMmx6fSN8zSfzkpla
cjoE0nrVjbRcGYNmMq9KCnN6soIORQhLngn9FlAmLLNF4rbFxMaMz+mNaKw+vO39afRf7G6oCVXA
SaK3s+X7j5mt4+i78KKDVM7pKqCVx/NKPXbDMYKZhtcfOSdfJyi3ai1DC5Pt9y90OLKcbxp6OO4Z
6kzGIM6P5fZmZGlnls/q8IHYQmdoJOGbxuhcxDnpUMtM0WjRRii6qfevevzScFVeGQsFLGp2hrJH
c0vl9rjHMvAjs3ZOzwgTfIUsmfukaXnV7v1r/fINsWaDK8XrglvaTBU5XBYBspvUTFLS4H2ZDgUm
Tnjp7pox69wTvKNt87RpUYR4H+wLM9/5YDVCW4SuQ8IW7myCUdXhZRlpu5aqA0nhE0wSL5U6uVJ+
TNmeeX59b4xVvWkYmYON/xs+/29sRy6XlRLxCZg0MrVjPtJkqn7MTWFzWX2aSsY//XDeum7RLiIE
3i/vX21+pQ6/pHAgPwHSc1nOu6MvifDD7KbJiQNyopN2V1WFs/Vby9pqfupd1UjnMdi2JiLRhuGD
JWT+0PEcXhzSBUC/ATljjgw7urjvJ6UZlRbrp/aHIguWiQcee1NXdDtPKTPf2kO5yefeuvaEkW2Y
BPM43Oi0NCNOqUD5yiitbqQBLTiBGob/TdxlTIssQuf0rMWkphw0ScGdwtaMifNpp3y67vN6yLc+
D1hd51NGcyF7YwTIxxK/HG+KRpeYuPlSk9eT30XTdysqC7vf6bVMZkOq3tEZ/UWd1r0iCpoCIq76
jr40Ht04ORd9ZIqLCOinvIaTLodlYAY5uXN9agXOaaLjaoVlnNG7xKf2aT4S7J0LtR7coazGTTBF
5tQuWyOLyO6j5ZHd3hOBEgVZe46Xfg6nFGg7HILJGKhsQ5J4YmsaJgKFzQjnn87O7IVIikDSyDtt
qLn7Ik17oiIC3QovgFyyeEtPqsSO3xF40ybUhtzvljg9m/FzmoWNf2bOGBxevYbH1lHrUnPzi9CJ
3VjtWbkOCZvFYA/eqpk6Igow+dQ0eB+tY/r2Oi1NNVhXJElBgP+eWTLrq11ZqFSLVrlFOJyJ8YUo
Q2fZWv5IBR+MHcmYQaQ099XTlIfxadUnAKzSLhx6gjx0imfNLrDOIbwED+KI7I+wWXtGr9WvVDZO
s2LOGcavnpem2Ylm+dQkACZxadJGZIUkFSiYQoy6DX1A9ymaOCFhu6/bfGnGbpY+CHOiNaqkkfcn
ZiuVt+uDXgFYBMjP9mHWadoF3VnA6aNh8FXfzvEF2RW1S/Eddrrr3QSV1pPf1RaoHx+BBYKQMx30
CcwiGUb9nKowMvEx9jzrtBvGOt9YrTkC5Scysk/chtwDQiWhxg+fAaGHXeA5frIpsHTgcxlJShBQ
oWIi0EMnq+4iXRGAm6MGoG1OtaCV07Obaej2yP2G0Id41s1Fsu2N2sqas7o0Q0Nui4yJS7Hy+iSc
kIYGuJhNWkPmAT6402kv3c7aDrVK0n1fcK4MhN41UesGJ26g2U65dmJPxHeYEKn2Hlh/GttlWcV6
uIcko4UsXddQwyYxrbTARFTX8fdbNDbgM8OhVugneRd0Ui06vIUnwPEhtXMSJLGUcaxF2zeS3lto
qsd6emQCDz270JYz3A24P2iJbl65cuTO0v6Vk3g2q8AgiliWYbEWPrKKlQqqBPVnYlOQ6n0/xF8H
EwrwxgaDai8Kk1nY2TS6xnguVQtuDb6lwWpKzL5EyuTr3XA25o4Rbt3eMYJzw3aD6N5JoyBpz7tY
FW69RruWN+OSxSGGfRHpje8+pxUo22ca1YSsoAlq1zByGPcNelR38L3wc92JKNpJURd9e6IwIpP7
LnESK9i4A0NZ87IaUw3USVeNk1/nINq1tkpri50CgMcQ6ZeRvrV5gEXmkgs7waW4V06rt6eOrggR
1yqr8c81PwSJHnohXsYGgclHB+K8Hf+zXdNBYVXEZkv/AjmKOvGoPPMzO0w0F6ftcmSiwsCi3tcq
L1eDgwyoGJzugwPi1+vNGmJEiZwO1N/HHOR49sRou9HbJH4f7iBj1bvcIS3Htdikp8n6iMF9eBbO
38+cS/LZAZUFh6L/8MDXfNl1Te96xIjm7pLVOGyGsJuYHfn1mdu6BvHbvrvSpPWRXvqoJ/hxacRe
EMhNNk/G0kcnYZtTV6TmRIPWhnV4krBVDMtxgMqh62H5oMtu3Kc4g5AAVlU2OfSqV5u4jAkjknlm
/FHENSUlRSWcSQ9WJBpYCLqHN8IILC1iZON/DxnmnsStYe7t2Yfj/dLj8PFyFYffbcMMgCzvMO8/
uooTBrFlT375PRt6MueFwQxxlafUldvSSltmtX7sOx+sqeNWB6oQNAQMt2bfNvqwo2csfcCiHDTo
e8lb1hHMm2XJtjL1eNjQo/ewGKOE1EUMrSf6U39s9q6PicTjn3518gYsjACxA6S8PLbdGmxZ+q4V
zoVPyDTU2hZDQHQJme2uVZ2X9IeBWljl7DD//oWPl7jEFNSQnsPOZfI2H5usEKgzmibeAjuri/Cg
9kOUZlvXbI2bjN0x3OY1IVmApd0cz0iUx+79yx92DfMy1wkb4n9IWiF2SOtwYWlmIFsk3c5mhIS2
Sy2zPAnMPrzwMwqlD5bXb64FsAOhbMZxYIocPenUbCYrpk3dUGN7Zxj0YyYDu/GqkPGw/tOvBe14
Xk6s5dlie+4F37Rgaat3/WjPZoNh4ITYk8MACXKNubBOXskHoZ2HbcmPrYIDFs4+oNVsLHfUeY3k
0ZHkFgTbOq7cfVwlzAME4c5m0RJM7Ga6XKA0sD7YEn5zVdQZtCXQbw2T/uTwKwZuTfFrCY18tLS5
zk2z30uJ6tgcdPM21VxoalqHfvX9G3tEtOfLzsZDGJYz4sCRAGurw8u6UBkscl0wtnemRMfCsOsp
7KE4z6RYJZkYBZofLI2JWew6TQuVL+tRd/qFp1dx8FEwzy9LCmgE7TGfidEmp9LRkgrazg9AgpMt
o1qtXxYtfOH7ri2JIxrLqPnTW/5jo6LhFahSeNLzu/xmVcUVSlGzrRk/uVVXbaJElcy6jX4pxkSt
XMbJ31oZuekHW8ThtswtR7pEA8quxFlEb3Z0WdGV+RCWfr3tkwFjeMvsb/Ss7vNl27Yau7RBsPr7
T/lwT/5xxdl2D6CEZpvN8GhF64mhWS3l3zbojbVZqeAyYyi/zcymeGBRP5oizm5UEwxnAeXc9fsX
P94ReYyAXrxOQHJsTsfeWkMh9LSUfrMdc5rOJEXBm0R5fZcKUqb6DIZArxXOaoiT4YPneyR1nr+3
iVaMvhtb2rkBn5fbmwfsB5kWhN3Qbbs2mLaRS+65NyjvpZo6LBYjQaZD3yRLZszROu3afichTm0T
GHIrJyJN2WyhO7W+SdDy+/fkl3XOMsKdj0eJ4xhbzdE6zwvJ4dBU41YrBzyj7LbYavX01Cnstt+/
0i93nysJMA5C9jwYLcdghx2VCkuLadymERkDQ2bq0IVqcoZiW/vSaGF9RjysXGhO0HwUwPm7L4lf
6wzNc3Hmeod3PxdBVonJG7egatR4dgflyUqDJ497++39b3mUG8WTJqN8doeBCombClqTw2sJDZMY
Rm/GljsA1T4lY1lvqnyLpjzZlymUkNxkQGW6ZXAxeKOxbepYLl290m+LaZSbKS0fhDKLZUCjBufN
UDAskvA10wiheP+zHj4Rqm0sH2b/cHKYePkBog8/aqNUyYXceGVHWBecpNogpq+alkI/bAM/uXQK
p75RTP9yOE4Mmv9oQbDVo+UVNurQ+TjFNPDoTiW9O3SpY09YGjvdPtOK7Nouu6fECLstCEK6rMPe
O8m0qNm8/70PD7ifF3YodqGQY6Xxi2URpL5Ewo/aOMLIvqVa0qtV6FQ6bsyWU8DsE7K7jxgXfX7/
uofb7XzduaGaTTYQBbI05s3xzSZgmEkeONWIV2/kmltAd3OV5YO5TUOyXLy6T/f/g+vxjHmxaa5A
/Q6vV/x/zs5sN24k69ZPRIDzcJuTlJI8y1baN4RdVeZMBsng+PT/Fy6gj5KZJwlVNxooQOjaGcGI
HXtYe63JGin2UEp3Qq999GC6eAcmyb5r5vRXbIz6inu9tjxTVcEDGPJ5OxeuRLMESDS/1oHPVsGH
0mnI2sCfOXTrK0HZjWHnlZjhqkXKtRDgw7yFHztfYCWtIDGUbuFgMy8IKsG8mygb7q2wTzfFaFcr
ZEXqRP6/rPjfD8h3MxSCGDe+LBPntta3ozDZUBsEWxQjsQKhw7jr3cn/D6bAt0CWxluFdvficjBk
RvhshvOB4TDa4dOkOZuKUep9Fo6h9qZH4N914R0ZclQgbcb8z/dRGkM02X5iHNJhdJ5aJ/af3LpB
bIlq3efbZ/JyC9X0HVePuJaH0FucyWJw3XlIHf1gQsGyD+Ig2+iQUnzN2npN8v7ymoOFVCxzsHiQ
gi1jDRmAL00NVz9k8PjvHbuzd02UQrqLwuOBGTiwTQOihm9fHxm1+nJ8IsiMz7eyc+NB732pH+Ba
8wKwyXb1PNqDlR+Ji4q1h23pwTmMcKcwL6OaQjikxZUzgy7r4z4xD4mndfUHo/LqaZOU0ofrY2xa
q97lsQl/PFVQf3pOIzEih357wVd2GT9ORZP1KobdxYLR+NCmuUft0Zy1lvYcEJJSoOBRUwhAnhP0
tj2n+ZsSI3VgYSz603KzeLvcJR2cN+eF6QwYrV0P4RDC92PEa/c4JR6AIGtydkU3NW++kmpKlNlV
hDQVj7DyRq/dd+V1KG8j05mk7qnX8+FgTGr+t/Dbf2dG/r8E1df2VAVKHF/6JdDrnVvS2mTsAAwj
CGoRjJtl3h3Jm4gR82y+6zWFnELRaKW5eOVmQp+AsAKsutyKZWabgB9Inbm1eJ2meCddwNpdPWf3
rYJh3j4zl36bT6bTUGD4g/dieWYSi0Ku5k7GAbYlcxsnmvV+8JLhKRy1+HNuguq7be/K0jihxH1q
7A1+k8V+Fm7Va0OKPbMCGGvMcvxox8XfWT3K+9uWVPp//kIQARLZMWbM5BuTK+dfjt7RkGXdNB+g
mpUnvSuB7el5ma687JdmqDxQtaOThm4sk8bnZgJ0aQGboSXU6rE90TWhxLQ1K9N6ub2cS/9CXQVE
DUESRSTehnM7Pth3DWSrcdBz9HqQ7QoOM2Xgv/UYpHYfQsNKfas/pMB2V56kyyOioDpoq5g0nSki
LRLF2dckTJozY2k2pBRlbf326Q08ab35nTqiu7u9zmvWqEzSoERHFXqZRSRckjcYUDEYTACXNRmX
10V7xlqarZXn3kOdTF77Rouqum7Dk01RhwodAeH5zoZaDRd6NEvFC4+WYmD805new+gyMEgbeljZ
zeUFwBrPOoUxQC/Aopb8gqVR9EGlB9Bka71+rIkJ77SiCvNNAYKwfGNU9scYkS6870hlcEDPl+aQ
qlaxxJjozPjOZIxnlxVd/TD3zLzronJX7tx5TUFVllkcflkBwqgyL8nM/IQB5b635X40pAPlimCW
LshDZzd1RfqIvRbehiY8mq3rnPin+o3eRdlnvs3n/EDYeXFU24zQCc4eNO+ifNxST00PE/1dZEma
eeXUXHxHIBgQMynsB3gMYBnnWzsGfQj+wRL7oXWn732ai/ijqLs2fXBh8Pt4+1JcM4ZOLg8eFTBu
4uLyWyDWLCOxCZNEmT6Gfsb0a0WHVAatePu6KDeqUoTD4fSXnxAWp86umS7fz0ZcNwBxox6ofFgp
JYqhLn+8eWE81Fw+3h6sIfdz9pBnnRsCBOPuRbTUD2RJ/resDtKdjMHv3za1fMkpqvAaAJ7hXJBs
L8GA0IxDaxd6QE9DKR/c1gUia9p7xVMOr6OVboWY1/QfF1gLLgTVHFUNp5ioeLyWviXxLRrUedXu
PRGUHzWHY8KcRyPv54H+LhyWxqNnduEBBJwebinVTfuOCZ9D64zlli6Y/gXlgubQy7H8AsSa1l9e
MZj45p2BEErRIPhMhuMmzj/CGGQSggM6+6YN0WA5zkG+re1q2kf0rO5diHAODXJu+VvN8q+DgJpg
2VJJ3JICR6Z2ZIEbgf2ndyaQf0AM7YaRKhBc81GXDSUIQ6681hcXSdlUoEO+C3mBvvT10aiNcVYN
e3vKs9+J1SHUQ/RwrITevvVoK1OM08Pto9qpy/jDSuHyc6Zk2A+2o1EZz8V2jBPzrpy8bCVIvbYq
Mn2uLDSOuCT191fhcDLP9Vy78Ci1tma/D3s3ZxreqbYBUeMbI29OMcRzFlGVyhovCEFia5Km2XnD
3rPq/mE0s/rA0IyWw49aryVwFzdW2VLND24rWCUFIX69LMuRnVWLaNybtWntAmeuNzX4nU8x7C0b
GLIYEei68q3+T3l0BbBTyyNzVHHY672Ef9Qw0m7cdxAO79DmyR/wSNPeMIv68MZ7p0yBRLW5ALR7
l6EOooCy7Hyqu4M5WX+jB4GecAoPLnj9RD5Xtj7ehWSqv25bvXJY/iAjXWIQgsmLZmSMso/VMOmf
OP1vq6sMyLpLn3qbPa1Uoa5bAijJkClVkj/A01dbaRcllW7H4rIlenQ/uxpuJWgZ9aGlvuJLltEx
x1INp//P1CLQ8cJYCyGLGPa+nwnoHbISNWOGI7ZuZkkQYmH8UeujdKs11bAS81z6eGUbtDpgScr3
HJvzE9OkfuKJbh72El0dNXI0HANoDT/m3jiCMy6yvtqUSYtmiOsy2+D6U/BR78Pxgw516SNvR3qc
glDsMth/aQ4LmuJkt7q2skU2P+N1PvRni9TTx5sOXdPyu4fkk4FN4XHPFMZvo8wnxsM8f+WRXUbv
yggvLGgOMJzk6IuoaHZzhq4DPnnbe9mDwAUf/Ca0nvw+tvbGOBkr1YeLgFPZg4vG/5MvWEt+N1BW
Ii8Y1d23NfN5raTJbXV2cqAZYOx8v2sZ8BsRRx+YAcjFuEZdfMVDYZ6EluBMESeoPX91wjt0W7sw
AdtWu2P+zqiNXr9rXUbkvAoeJyR08+6DdKRjv7t9h69uM7kmaArVQVuCOGYjH8Ze58jBb9vtSHL9
x5aBoJ1b5IwKZf5af+DKGYc3EtY19VbDE7MUw+hbQI6za/R7wZRgiDSMm/5D8dN5ZkBilJs+b+zD
BCz37z4d+p2AdgPOEt2u/6kmI0OvMBaSaQto7va9PibVBsh0tYv80f95e2MuXQ6HgbwRaie+xwWP
cVv1BeXpnmmqnjxVzJkw9k6D6tUWilUrXAnLLz+DCiZoJ1IbgrZfsZy9/vxcNssVIN72Vsa8K0iW
+TsjG3iZUMasVjPe7FCJKGhbIuzEFSZEP7dniHxG6BiqAHp6plKY1x3xve3SAHQWX6h6uznIO8j4
qUbDD2kt3l9p01/v9LTbM7Oc3c302l70COR1aEZpun3rh4P4ixIDqSML5JSdL43Zf8b8vZx31hn8
x9JD3d3sbQsVhMp9vm1qAW/gohK3vLa12MbWHprBTeZpz9yps2s9GZ+MRk9rkh3T/F1brae9M6wK
qpxpmNvfU9VOD+wxzfHbP+TisBLeQKOrdpiyOKXR8zUziwemjeDgAJlPvCtAP91XMQIhExnn/rap
i5NKeR+yLhJWytMILSwcFQBd6DJwRAhKpP1x9Mvuc2I33r1lNCnjk3qycnSu2FO8e3Rgod3zKIef
Ly0esk7GiGkc/NYpn3S++DfLZ7THD2LnXdx52rjyul08BIRSSluGOJuOBht7bpAELpfllJoHuPCr
D2YSuZ91K7N+RzbDKDAcpMG4KRlxmh6iLtCL+zbR1tKoixhEWVcslfSjVB93cawI8AIrz3rzEJVx
/b2kl/keNvfupLeymrbZmDJI3jHo2qRm/XL7816eJPaSAdE/A3fcnkVa48VDZ4fuZB7orKjRJge+
QijSu2NUILqwcpYuHj3WiYIhSg+UP+iKLY6tsCBRt2dhHhi+LndoVMJsqBe/C/hqIILq0vt8MNaE
ES6CF2zyX8VCxP0Fs7n4vEGvkSewtwWPk7mt89Zj7m02p3RF8uDKOQIIiqrWn97pRel9tALNsQdp
HchYk51tTuPjXPvQjBqW+GKJoTnoUZa/6xldg/vArP65/SEv18nGUgxRQEFgbct7E6VzOHciNw6z
mxXIzXnhcQ7Q1Ltt5dIDEjJwTvmCdIqAtC3cgQ5as2jKHoqbUQ9f6rEcjm1ih6e2yFFtl11IQpfF
bR7v89kZxbaazP4HdWfPXvklV9YLDa5ipMIFkiQsfogDKqEVdMcOYxY532rwZsc+R+f49novvZGC
GuEYGF4hNli+024z+rIkETvkTfLbNhkv2ugBXxbMePEU+mDjb9u7sireTKi3KEUSnS5viJW5UU8y
Yh8IDv6KodbbOZq/1rlxOPJn8TwfjhAAalP8HrHnwuO1Gm/FLFv7YE9OhHRVJeCLLNv7wJTZykN1
sX9UFZjJZS2AHIn/lEd4FebKsiGTY1LxkAygtaHPAhzkQprw0WirT2Ga9bvb+3exNOxxKBGasnhB
aBMt7HlmIr1ZGhzPOPyqg4zbAfyHqthuGvi3bhu7cGcYQ/cQXmFVWAWAfW5M8wq7atPUOExmOX1h
1r/9WuQzwGRrjh9IxmjFV/O8Eu5cMaqqxxA+Es/pjMCeGy06rWGWgRUC7xRPog/0R7fynDs8q7t3
g3aCnoWh2NsrXXxGanvkKqTivMwqZ1lWQC1kJ+xx9uJTnOvhzz4DW+APWW8dejP+Aa+TfButPiGx
MoinwZ2o6tQywMGLmCHqF/GpMoAibM0QPOtD1jqCNCBr02QlK1o8wMockbHjQWVJ4A2e6XxTa98S
0ITkyYkCR9Y+tXRsxbb1IsZ9kJJpp/ddl5ntvZdD0QRPdDaJw+0NXpzbf38ApUXiZfV+LCX1rHlm
zi1sklMXG+ZOmGLYmtLx/54M2IFvm7ryLXGbVLQVsMGhC3++VmOChg3inJRB9nIc4Y61DQETyhz3
OwMkdLYdgnKqV+7l4tT+uz5Vk1MTy6qweW7U7Uj+ytZOTk7dGzuEQuJgF0aG9zsoUuexifL8LjRm
Ma1cloU7/dcsWR3um/8QyJ6b9SLmUdBM9l8YuCWNjLK66T/JvB2yFRTe1fURHbNChaBYIo0nN4St
pRmDF16SENIjCDECOKB8Dzq9KGnzT21lgRrUmlLmp7d/T+4laRYuQeX052u0Y7Mu9CkPXvxoqJ5c
YduHPhXycQARu5MGVHy37V3bUzV3z3tIg4NLc24P11vn6Sz9F6cPjeEIQVq9czyRDyv14gXc9o8P
UOVGUDikw1TIFpfSsSVtVcBoLyW18CN0bPG2nLXhOHmTBoVOkj2bhV4ndyiF7Jt80P6mXd/4dF6l
294D5G2eK4ZQa+jErLVJp2v+AmY/0kHahYCuF3tQF3PXoR3ov0QuUj8PdW6n0b3pyaF75k1ztU2t
2d1nQlKrvrONKomOt7/BtTsM8MpCuYLylW0tvrnX9wxlzEb44sHedAdr27SbAhEeptF1tjWR4Mo9
una8yTd5yvEcCvJ5/s2bAp2gosUeLQ/7ly4ss5o2gztAOZaIWVMUOH4xPI5Moqzlg9eOG+wCJLnq
5YH64Nw086bkE0ahvYSeDc2epdVdv2fsrv3r9pZetcMbZ5HdEFAu4SWh5VWFF5vBizXDZ5aJxoOg
Eo5tZ+X6XPP0xJOouIPTIzGxztdTxQZS6o4WvMhWyC00gsUjmJf20HdV8vX2kq6bolbPjAvh1x+J
i1fBF7AV6EOUKUtD4rIv9F9Z2AxfRctb+h8skTuD5jKRQFy6dxPaSFLTJHwpkljuMljRN43o9SfO
cLjyVF9bFITVLsQTfCq4DM73r86cfi5crp6RMPQ9FW0xgfUQJTx7Ihi+3F7XtXNPFKJ0Rhiiodhw
bqzMoUbqzEh7ceNIJLtEH2a4I0U/oz5t59UxmB19hrxurlY+nbpQr0L0Pw8XlWHAQTrZAN2Jc8NW
XoTCkUl0Shqv+cn9EF9yT/8FGAOq5TQO7xJUZiE1TUT9JMEorIQjV9atpJ7oQNNBA3a8uO+M6ExC
QmV2kkVQftEAKk3bqQ/gjXf6/IdbB8mXht6vseJmrrg1stc/wEsSSQAh56umW1ZOkZ/Fp9zzy+/A
TeDhHVo4A1wtsz8TNawNk1w1yJFVLpyZneW5lbDgo0+dEtdGc/WtnuPw49hGX2BfzAweknxNqvTS
yTh0P9lWNZmrhBHOF1jDkdBUve6/TMz0f2ZQmPeKIMz6+cZjC4aFL6fq7UqR0lPLfnXxrVQvSs2J
xal1m/xLUBo+hfbRg9vEmyz5qFcWU8lt4azhvS6OzcKu+vsruwwpkPREZnXKI4dHIfScT/4wVHeF
Rq8+9RK92wxT+Na3UBkFQEsrBXcA4PLcKLPbfRAjcnDq+Zq7OZntXdYIwlj0kD4Hoqve6uuwRxmL
shJ1V+XDz+0Zg96Su0fi5Dqx099T4rH0jZSu0D4kYZKsKQhf21MeP/rK9NR4eRchLCRMlekNWX1y
Kr9WxMQVnAxTeZ81TnNXCdvd2oH0Pr31AHH9qXbgnxmuoCh5vsZprERhO2N18p0kPY5m8Ig2Qxtv
3AHdQli4NeRGhmal1nLh2UFfUS3gSVXoKLox50aHsGriwvSqE9KhureLHUN+Vgzf066Wq1nQVWPM
E/MpgXzRsz83lgkHetM2F6eaeOdbV1XiE5My3naWmr5WYb649Wphr2ypv7+6FlT8Gvr0pTihYueM
e5lF9h+SieyNoxSMe2JI1asI1NjAZRZpQhPZOOMgTp4Q/icq6eWB3hvKqF5kPqSj362E6JdnE4oB
EKXMaJMMQJ90vrCR16CJrLA8SU8PjpLDcURgGf4LkZPVeVWrfWLMcn/7bF7E3izytdHFMYGVo4S+
Mq1ORVPNT5wMrdt6CWzee39qym9dnUe/YniSNxCdhCuO9dqp+dMn4FVU8BLzfMEI3/ujB7v0qUNH
c4ZD1e93Y6/BNprZ1vhye6HXjg1jAYzhkGVRcl0sNPRzGmuprE6OVtefslGbvF1dlWW0u23n6oaC
a0PVy4OObnnZTc3ytLntytM8pSB/igBR+2D+B1jZrxH+hmnbVU6sxEfLtdmmiyhHfcr/WaYtcL6d
9dybUdg15anhvH4TPrQv7lwwVtJF4j7v+uB5tgScoBQM83BrGp32fHvpagvPwiz1A4BgkEdxesG5
nv8AGxZ7IRKrOtmD82iawn5vNnCGmDmyN/1ormEWr9wXUGtgrfCpgMiWZSYR4LS5++UprBCaFaB2
5k3nN+YG55E9e3rjP8Hi4B3evEhmx8gAsE3XZTnSlflClkHnl6cBVvjHRK/COyPWy4dwbEy0EEYX
0qrbFq+cXDWVB0cEGj+ADdTfXzk88PNNqyLHUylkth/jxqzvG9nma7OPV67jmZ2F/6mcoRyRAyhP
U9fAh6SjDMFsLuAUYLsUP24v6sphJdnmuykWCvLuReLRFQkBQVIVJyXmZGz7LugQeIZsMazG6FRn
qaYkhYn5kBfOmtb/nNIiCe5u/4grB5YfQYeA6IPXeVmIbbraSMy45VuW4URpiVGSCEabewKS+W6W
efn9tr2rO0x0hZwsNi+Cnc7Q6nborfIkMrPeaxIvp2iSzft5Dso1Cr6ri/PU5AVsE0o57PzYmE4t
QwdRQxxR0m2RU54/632tH5s2Nt5DUB69DWepnku6IHDG0SjghiwhxIYXjdmAeMAJ1tvmaUQTpN2I
bojLnZaMgbVyDa9dfvtP28znKpLdnK/OFabX5G1SnbgdIxTnhQ9VkKd/Mvyu+8ijPu9D8AO/3/79
bAbMmYtgoTSVzo1Grl5mbjxxQ2zDfxcIZKgtJvd+lF4xHG+buvb1FOwbDhrYWXE056aMCmGJYYqL
k5RpOT4VVppoD9XYQd5EjDyGP/ROU7zet61e3VVQdAxGUIzkf+dWnaqhXF2HxSkVuv4sk8K37qQ+
Zr+M2vSf6zB7VyHDtjZreeXJpAPDpBxFCGory3KvJ23mSqy2OOlhm3wN0qneyI4p7J0/QNi1hXkJ
3v94AlhzH2voW6zUkK4uWsF4aACihbPEDVpNXoWGphenPIdYIwxDMEMo0PgbTTbGvotnJFLyHuGU
23t97QsDtGGTcQT4noVbB6whYxHHOIOhKY6h5c9b3kgEomoTiiMg7P9hmeDK8QU0gGggLvxBkAur
jEVUnpgCyL9rmVHv4GzLPs46AwyOBA8GE1gkVvr4174tZ5ipPbJJ8NeLGM/X9NDqfDc/jWaI9slU
ajvCoOjF0Fv4pYZO23eWLf/KZJx9ub2/1z6rwmFwosBzgpg7P8vl3Lh52Nr5qe6l964tDQlxlJKI
EEJMO4g2YIJzRPM2IKTygngXBhSVVZsi77nVBrVKKrgR6yXYu2cedvg8RFG0KwHG9LukFe4A733H
sxYHofM5bnrv1+11XwkXOMMEDBS7APQv0cxz1ht6WPMLSnP204ekL+IP9E/88XDbzpXHDDsqT6Fr
AVJ7EW6aKdSL6Adkpzry/Gbb5VPXHZEtyRBWbKBHu/8P5v7wRanpJvoz5xtLDcakHO+mJ+QxOUlV
hfTzE/Pz4YyCVJUjLLDiC6+cXM6tIqj616D6+6uwax4A0SIDnZ0gfrF3LYow46Zj0PRFNCSBTd9W
9+WYlL+yepg/3l7rFdegAI0ePTayCFrT56a9pjKzzKuzkxVJ8C1u1/nZoURf61sdDMHfWVo4K4fm
ymXBIows4AxpZS5d8OC7o7RbOzs1dRN/gCgThAkCKznae0Pzu9T6YJNXbh+v7PGVKPDM7GKPu74u
NcPWslMQNT8rqMkekduBm5Lp1PonrN6PQIc/OLLtHqAMr9am1K5uM+VoSNDB1BIonW9zW05maEq+
8NyL6DR6CL8X0fRT6vZ0Z0tveHOpC0dI8QnoAJAUBm/PzZnTkGnpkOUnt5O/2oa5ntCKjJPWGwjO
3j5AV8+ugvoz2IOM6zJJMbouLAM9zk9Brj+EkI8+WE04oq8GVeZdgrZehYoIQjECzqH/sspXphef
NKj9LBnaOgfKmaIzhdYPnAaa7bxIwsAVW9dOLe8k+GtAVHi8xRPqwDprmpmdnqqi6xEWmk3ZP5h1
3reHRvOCXaaZdbjpa8OZ729v8DXnR6ELjD2zMVDbL45O2UWBzDUv5TH1psfRAcToN5Pzl9213Uqc
cNUUMSDhtRoXWLa4QtgKOiPW0pNTas3Rr+f22Fel9ylvxzcyUfx5vChTUkMADUtLTV2YVy5PqyYn
m9I4OyH/lN75StprzJDHTDwekv+wgZA/GT74cLD7iw30ALFDE8/da+a679F8miC7j+2uP8S5V62R
LV+7D+B7/mdtcVDkBJmXn8JMa8YCGHwn4G54Z6Dpt01ypEhqbyyYZGpN7044bbkSAi1Rfv9uqwKG
AptkktpdbOschEgc9VgvOgLCDSjRvN21kMihTKQmGpATHs0nynDOlyJpXX07w272kGcaqiNv33Vm
7nB5oPPJYRbRiVl3kwFvZnEq0ORiYCzzHmnMN3vXybTsv9hSs6vAYBW3ycIRuJkUXm1oOU9KlG6S
Qgl8iQS23bGWtJ5vL+zaHoPDgUFfNfBVA+P86ObAF7WprNITfVOJ9oPFXNp+0uduz0xEZ98xpNAN
29aY3enBkEb1HiU7TewKfuOn2z/lilMiP8T3MvYMlepycDcK0nhs8zY9JVXuPZXJYAVbTxtQM/sr
LDL1zQvYTW/bvPKS0fyGFgfqUkYOlty0dMLceRIAvOphlL+c1miMg9cUifd9SJs6QH/TL9cYJK7a
JGkiS1VMqUsWT2lWuqnPY3LyUbN4COexQkA7GMZ7BKv190wra2+colf36E9q6mAOhODS6Tp5qMcj
tKgnbdK8TW9C7d1qaf7RIUraummEmuftbb0SSpOO8iEJESByWDanrEFWuoey6Ck1ICTrpIn0QwaR
2dpUwLUjw9wvCTBJNw/a4vC2RuSO6Pqwlb2WfTLTVtTHorKH6HGgxRnd1QLtnU049t4aA92FZW4M
rSmFX6NMBKrh/NokCWgJ04jSUwnvD3kvdXPI5CNL5NvcR+xv65hT3mydoPT+vr23l5Y5N0p4htIt
DcBl1h0Nk66ZMuhOkUF7fOsZadbRmXaZqoYKfLS2RjnLw9Qba67i4j3lwKrhO0ApPKZUV86XnJa+
n1RjMZy8SjbvqqpnEkEiRAIl/PDj9hovTanqm83LrSjVkBc/N4X6RBO2QeydMrudXorOHj8nURhv
g37yVo7qVVO0hPE4ABwo4JybqpvBGXsj9U4drc9hX2ngAZBvc8bHokR48/a6Lq6+WhZVMKJmcDfg
ps6NiZRx0jmFl9v3EaaK2mj+bQ/u9BKji/NVnbO1ePbysJDKMtvJeCFVKdh4zg3OwsrR/svK70Ps
FHu7aZt4MxdB8ZgHYv4xWMN4LNMs+A/LJI8HlgaPmnuBLwhD6ZZj0BTf66Bxd2Wpa/rGs0wUQNE3
uxdtKo3/ZBGCCYWQUaJJ5+sU3MSUZnj+vRDzgBpY57+D6Dx6F09pCRm+P6zYu4iL+JDEzQpzzf0H
5n1ub7JcpEVHv/g+ul24n7pE20vdGb/SbekOTRzF9aZgYEYJM4fByptl8+9+1S3iwSCLNx2KxsQG
amjo3HZRprGJSkz6RRho/pTzVnYrQfqfR/+1CTbSVD0GnkXYpgl6zk3UzqR1bmsZP5UWw6FqhPxO
qe+HOc3640iS+13ANH/I/Ex+pQzQPqVd+wk4lHy+fV3+kFOd/w7gfgCvyeUBOOJvz39HWUmQIvpc
/3DM3NUEVFVI8zxGVtzJR3R3K9Ad1ezayd6hlTQdgiyNrHbjhW06fEAFarbvo86vur+klObMgFrg
f1PydL88pPpsBFNHb+yPWlIBZADbGvTvmatr/wGr68CZL/V2g7Jd/x6KqS75a2Vpyq+cL40RJMr+
sMwoV7f0O9KVAywARvJjhLsyfQ/SQf5Ip8QZN4S9CT16T4/2mUx95z6xattSE7p6bu3LpMznx0kX
hvHRS7Q438xoBsS7qUyjaWsWaJPeaVOVhe8NINXVMYX03Tlao5eGR1Egwfgpy/ij5/aWs4KcWHg3
3nqAE1x4nwkgCFGWSNkZQF/oefX0E6hx9dnsgqTbBEbmbaUZREho9yslw38H8M82kWkHgBNA/SiQ
Ejwu/WkylBqDgdoPJ0+EA9vsRCK2ARhfuw9QLZv2kwcgxnjXdH67C1w0RPZOWMHVq+o0xQGuZ/+H
HseasUPcGa1agF+9v60TV8QHtM8b+IPbTM82QzVHH5yOUYgnx5cW6hRMypd3sV8b5Utrh2H0aEMG
UtUfamYtdflOFlNxZ1t0Vz7PaYAsbFZ1hUPzOtVEsWnQhO/v6MM0Dzpc4+2mydEs/Dgb0fCudBsT
WW+tS3+5bYwMU2U387Ndep6+a7We25h76G6n0zT297LQsvCuSntE0MY8qp6qPK/T9NCJYOweRn9u
qL0N1hS67xkszv/KKIj1G9RWIC7yLK1Mfk72lPibFp2QdJsXGfJBo5Frdnpw8yFMvtg+j1UwsWWP
JS1yb1sjCpW+E7WozI4ygU1TfiOd2tEeLbhpfngERvHeqoP8Q93MndxMYZi6d04RpdG+RW/XZnYz
McROmiAm93PfDGKP9HAuNzIfg89l3ppiow9OG8Avr2dMsDpyCrZj1FrNLhOwdxzQUu6SI6w0+kMa
p7P2ueUZC+9hP01QCk7mMX4O6kH4+9JwY3+nRhbbp1LXlXZriERLv4+MDKVTULij99jbleHRNmjD
clvXYWpv5gkSH4sCqfvoTWZQP5M32d17p3Jg6DONOUPpxbbKLyLmtj41ZTO+152mU0LpMYpjRT03
0bHuTWRuyrKB8M5mFLe407rAS9/pmZm576HHgA7bRsByZpDTTyF39GPw68VcVve9PWqPCSw66OXp
6VD+iEQcdduRB/6X77betK3dSnzEcapdg4Rm3NuVGU+Plmzy/L1XDfPf0Qxb6jGUlSeyTVpB7pMx
7deEnrkRfTIgU8GIzXQXxeFYvJ8HXTPyjZXhVsVOK+I4emcTkoTPRuqjWFzXUWC8s/VGK49hUTVj
tbW6uiyeEeTUosPY12P80+jduvzQ6l4uq10r89DcD3BMdwKJ+kRPv4Va3MXmBmEZrzK3BRL0zhcd
0KH7WFSAq45eXUXoLfXkDVuuXiefdV8zywguSMsS0XZINA9m7cK1w4cB1k3BrUFgpYm2bg/xmNzk
tZ8EL01oZvHOdKeQmnpb0+ac4kj/GkeN/nmmLRhtmh584BFiI91Ah0s3/wn9oHm0jSi2digkKiHT
vtGt5znWpuEnU5MWQJRe79Kvg+id97ZmxfWT0/EqbfBNJu1vP9KbB4jQAiSbHFNCYBC4wHIGdKD1
z+iqp/90gFyd97pORjRR03OVwmcxb6s0de5mw4+Njd547i93Lq2XOm1Sg+MdG83OnWYU1kNhoUIQ
aF7bbiqGGKOtWUfwQdReW7Ub/v/mIbcLMQI1Uprf7TQjcm3EU7FtM6342AJZRN/erfzxHg1bWD37
NoLI0/HKqnios7FuD3os4+Ns5Zaxa6ScoPuZ5CThHdPSTt8TTiFpHQ2D/6HXZg2JXHiWjJ0dOmg/
WHZq2tk+dnLNPTQo12fHnpmlFhRCngfOd8ZEi7/C3uZe513OnLjbBL39wU+E7B7yxgztJwEbQ48w
iT7b7kPShPGLgw5lu8sRa4kPTmPa5darI+d5No102Gnz5PX+xhmcvoo2tU8GvTXTrPoQ2VkoT3kA
ZmlLg8hMN1Gtq9VVokcvPAS/fOD9N+e96HBRn6re7O/1oTRJ1xqmSLbFGBfzI+zJYfdhbtEHqvIw
008NbaPfPGx29DUqp+kwGm2p/yU9N0LpsJ0BeTlxlLd3jpjLj3qQobdSuU3q7K3R7gRzea7db4Vb
2+NBo60JdjsrXTSGMzCP9zn9kXhXhrb3UoLumB4H6ff5zmeSrjt2Mpg+AkGAcWKYpSyfmgy01x6m
9dE9lsbAeTYKpKI3dBCr5rOdlIm4A8XUu/tQL0Gjt8LTjKe+ZzLS2LWDExm/pqLLk/e6Vs9euXEQ
nTCfIlVCBQcQsZ8Bb0a3DcljxEuXDqJK7iA8sDVvB0McArm346BFI4OWH7NfMNnDZ8AbzsTweYRH
2zzsgimbf6aR0/b3VSTz57o2ou5DiEBhu/F5RpAnZ4njoZLSEkjrdv7adPYiCVS/gtqemuKFQoz5
2kU2b0mUQ/XYNX6GyEgnG5z+yZBBVjJckv9ze8EXQRKmyNqpfStST7r35wtmbAFaJinMn3jF8tRO
Mnr0UBH/IWFsh6vc8LL4cNviIldhcUzwmoCBlfSHGoE9t5ilcZ8R0sa/ghzNM0jxxfDe6AvjSWqI
wkaiTjdeJSxefmmIlc/7f5ydx5KcSLuGr4gIvNlCme6qtvKtDSE3CYmHxF79eeh/M0UrumLORhsp
RKX/zGveTiyUdzDKa0KBGcUWWlfiqGXPrSZ/KlVPOGbNbvpSUIzaITeTX8sWtokRNWLmdO3GARGy
scG4HGjXCt+hMyV/iERpHyRsKHXP21FVOwMmgw+3nxLusXQGJ3gsoMg2+0ZXzbBvxUJQllkSTgFs
suY2Bo7/yQYHPFDgVcHwD0ZS2KLtWiPv0y+jluj6AYZJod+mQdv9bkrXzbk3/aI6L8AbhxtivdK6
gnJ9s3GYP+S7Sco4jKS5mz06yMntajk7PxbLJPHjNTfEU2Ym7XnUhpZN2/RVu39/67xZPr6JnyTN
VHi3K8L2ckbbvvRnk1Lvj/XVwneeLmp66jWKJmEViL6/tlu2SRGTQ1FkrfjDfw1wmLz8nhiXsliS
VP8xSejth7o2yv4J2dhxOTukMOMqhbPA52H1nF1p5v53cBmDiQG6D09q1vJ0ykMJlzP/mDQWWTpi
dYRjD2Zd9sZNPgs3+LCg1FunmOgS8ZVhbVlJ/Seda7zKQ32AlzCFVR/r6eeal0zs4wx93IfAX93i
TUCL2d7sTeNFT5zRCF27aUBN1vTPSG9q2Z2qIlmST3ZbO+2TKM2qL8PFmvpqB75bF5HmtprmR601
xvIWQjhKRJjVmljCQ9fU9h4WdHLAQmwwvINJh37B+tzuvA4fQp3QWO6LwRmmCpNdVdI+i2U9dB/s
hSfsaxCLovzpJa2Dudf7u2C78+j/0NsisdNRdqBqtbmy0r6WKYoz8wudArFPl1LDASr1H7zF+lmN
uXalw7V9Elx4b6TGsLgoocIs3xxj1SaTMSZKf8Fl2k8P7pyJw6xl5pOOiZA46v4y7Ew/tyQKD1aD
F5ZbZddkHd4MeU331yua4geNtq20/Ch0TeRBab4goGtFnp9ln8qxSkJq9zYhByS28P05flNyYdQg
f19xE4CaqAlcbn10nnoHYzbzxbOJKlLlk08kCFeOVRyH2uguR+w+jahM1Rct1eTZ6G0R+Q1KG+//
kL+MnJnn0CPKQIlpq3mHKyfc/ia3XmKVprc6nKu9PbQzmoWJfu5RjL1Wa3pz5kHRU93hgcLoBKzu
Zne1s9ePzujaL0jcdL89DJwfAvIe9wyRxtPDtJc+fqEqW/JjRaJCittq7b43h3rZxSPItAMoi/hK
KWNTN6VNwo9C7B8Gw6s23nox/quhKzT6/ZDc7BcAQAmq6aWz9/GC1MMFvc/veCcu3mFBykH/+v7s
b9txrx+mdwnRhldzta+6/DCe6iDbuBlfksSPv4AuaYtda3f1TZPgULFPqmRedlksk5csqNqv9E3l
HsqtbvzH12adACh/3MJAjKFwbCbADtJKOjg4vPTd4D/J1vQiHCldRRDYeASdfpX1x/82dhBDAIaQ
PkB2j4o14PTLsSutDrylRMjCIK17MkytjeyUtB8MMvd1oun7qljIcgy7OvR65Zza0r+mgbR58V5/
A+ES+LKVAoR12OVv0MuRtXdrlDuKxCE+GAY8LJacsxhf6wNuwpXXT7HtVyDYKkewrePWvUYdBi/S
gxkH2f04zeK8SCx635/VzU7+31c87m9Yy5yXbe9Pm4KSogHXRFMl9iFJYxlleIQdND21z8It7DMw
0WtGDn+bxVc1csrHNFe3soJu7y0r9AENdFYahFuZn/AfSfE7w6X1/fFt7qvX8flwCxHaIXxH+uhy
wfy40IMOcWk0yKS+azRLiwxPdhDCm/ROE+Y1a4O/zecK9KJu+6qwujmgFo8yqRG1g7bKzEdTVYRi
pRHvx2wKIgsQfti7mbxyKf91PhEEAf/EuQByeznIwpxd2WB+eBh9nbxfZW2YmFqw13EnvvKpv8wn
4peEfBin894Hm0OIId1E/SMxD+TzcwWFKqMawE0YvKBiYO+E410j3P1lRvkin8MicO3Bb74IZ3sZ
mxg5LvCe0060csG6DkQJT1F7Z87J9xl26ZVX5y8TyrbkW9DqUCDaHvPEaxa3Z5UR6IFd6w4UPEfP
h1koi+74/gZd1+ZfNep1gzIuInaUSwmftgYc0GtsMwti/WBNTXvIyEd25SSqHa1iFBDrYjl0/lLv
43j8z0ro65fXrIGjCLBjG8TA6p3LtIfIlKUxrwh1aQo3lb0Xgb/8P3YNKJ0VSQIMEsuayw0Kr0e5
VoYVj6wFfjXNtESyH4pHSCJNaGrqWtTwt/WjI0SPCgwiT+XmQGQ474l+5oIR68ZxZ6wxKNgWN4k9
/35/+f76JZp9UJh5mOhqXI5Mogrt6VnJoOAvmL9Hqifus0EKaISzKZZv73/t7emjtc/zwwO0unFs
ZZWWpTWtDB7xoQbuQLEoyPYpWoDHbk7zk56jM//+996OzuDc0VkGFwLBf6tMozCJWKiy2oc+0Z0b
O8e2IjHpt7l+nHx4/1PbCJeDsH6LEgt7ETmlLS0UUUjcwNPexkLM9sqH2o6T9pc7ennehSL12uY4
TJ0UB0dhT/5AGyTLimjqzWL4VPuFO92Yo+f8ZwFcphoGE8kmhYO3rEM0FFRTaRkqvyKOnSbkVczE
z8mFWbGDmysKuhMeBl3ekGbG7fsz8pfFRvAQzXrgI6tp3fr3/woykZeojSkenIPIsKnkGfHNU0lv
94DLexN52Mpdya/fXkWvt+yq1rIiZranJk+XkTCkDA59V2WHfh7Sb7E/UNRXib6XjdbdFxbZxhgP
1ZV4+pXIfHkLEgrAn1i5TuzwrftL4imLwt0EqTKp9Th0hKOiocHgSRZ9/WMZrBVvgfV46pTunT5h
KEcNpjpWyzR+sr1m2hfBYl7ZkW/nH+lStGjRQeHqgnx1Of/DklRW6laERnaVnB2z6/cZ3N1zUlXL
Q+34z/91uQFgoK8JaYU/KMpdfg5sDU9dj8qzBjj7Y2PmmRlJf8hqirfDske9J8ivvD1vjzcgJVIq
jjcrDlDq8pMspl8bmHEf6O2UXVh01VKFHa2Aw2AE4pqjiLG+1JeLHFCgAkSDfhjX8rbat9AOwYKa
V7Xr0nZnQ7cK3a43P0xqKXduN6ids9AOTou8+MkN+i2IO4+aOw0sp3KrK2N/G14DX6Bsy9WNeBPW
V5djLzL8tXqjNRHQLtQxp5CeRXj7JtWVQ/V2F60wCbIkJnhVT908EHpnDkOeIF2alnPyqdC99Ozm
RkFba9BCJ/d/vr+L/jIscOnAQldBYyp9m0ujy9xSJDbOYdnEHCfIMj74SaVfIVL8ZeMwGp6FVS8R
v+jNXq19Jehl6CbdZml/UlOSF2GQjeO5L5veDN8f0roSm22DYOlaZUELHSLZ5jGfm2xG4jBG/LVL
kh+JFjg/wL2I5TYdeq3b146atGPa2tl/rE7zInEnsUngXDJSXt7LLaIMT60R25oWLf3ZgZeThlrX
N7TQNP3z+4P8yzbhW6uYDshtot3NdvQNRCAnG8VShy7kKeGH7aRV2yHFgGSfUPX/bwn8/8a2avqz
jBz+7cveUTrwe88FHJ4t8U0u/fxEN1uAg8/sHZSK/1gx+9/3yN2JAnlN0Uu7nEvC2tZtFWB0q5Du
PjBxSAOE4kXZmowBQFDXXpQ3lw3vNYeb4AW1lbdiYHRqE8tvfPtAh8hrD3WpvI8wJRo8NuK22+t+
5xmh9FrqdVrd9cnOywEVLDPa/nppYMdVX71y3pwafhLNnRVJjVYTLLbLOViwFmsdrXYOJSkgxgjm
vC8nXDdyb/6PNVmu2dVTnGwJf3NEGbZvVyLbJYVqax+Q0q8fRN1PxwTkw16Bgd0PeNtf2U5vrh2+
h84erxaGJnx1c1ScNI5R8bLsg0KaQEO1B+MCkBKGcq9cBm/mkFuAPImOKvQGgOCbRxlJyMmrh8w8
cjTlQU22PM5Ba+65yb++fyLfDIleH/cOC0Xh1eHqvlytydc6V+Dnd7TwLP3IpnFOOFAmV6rZb7/C
f40g4nrB0LnZylqki2eigNY5R6PSrGKfZtI0BZBkNL38/zx1XItk4ituDzzrVr+b9r2tpkr5xxjn
2l+Ih7s3cTnXO9AuVxHeb64zsI+o8wPxhgyB9/Im4cs9o3Uqq/GPaWajDa63ahe7mnUXI+yU61p8
hQrydhbJYwECwhFFRRM+yuVaDVmfZW5b+0fbnac9yrbLOW5s7eb9HfFKfv/3S0S9dfWsBFFGSQGz
480BHlwPn7cKAMuojYYbIi6fl+0tLva9uwtkbQoIN73jjfecEKbUxLQzPqKBn1gnjCdxLaJpbAa8
IZ2Xh2MLrCnKM/TjQjF1c3swsFn83vRO8Qc+cftxrBf/EYN368mJ0XEjHs7nz/ij9ec4c82P49Qr
PRT04IyIzq6ZhiNN8l+S9lUfYemu30++Pv1IRpM2boP271lJ6nk7z5xBpBetGSwn6ljcf5ldKzOk
YxRboeu1+rNYsSlRYGLP/aBXgxru4tqzJuAOmfs7sDo85M3ETj7FCFr+KMwFlOHgUSC5E4DdmpDL
p1E3saPEQ9UNozr0hacNB9dp0mVH57KoDnQxigalU116e3c0hfHkt3X3e+yrojz21IH28RIbBsD5
aRl/WwK37J2YOI370bbSEd2F1skKO2rzJMt3tHKnoj715egTxLkTPa4bw5G9ZQGcEm1c7swg64vH
sssFuOpWOPEfy556uSfkaCEr6alV3NKCXvzIT4oGbHwK+qph8uye2gGBaNocCmtEdibUfYSptUPQ
JXK6rUo1TX+KunEaim8W4DGj7ef5K80JK1tCD+xQcASXhyHwlb3Ijr7YilQ3Vnwx3AJQ8FQ4L3c8
ktWLUScD/TYhq6OsbbUrsAHBGEvYy6FHdzoU1ZLidV6iO6r8+Mr3twd8bX8BUwdsrGPZQWH18vvD
0lUzlvJyH7tTdVJe9yMeEHJyfa05eGZ1Der75ughFMedxXMG5RxBoS37xzHjJAfJKk/CKpAQHQOz
aA8L2jDOvirhMO6WpEB/FRiR6dzSEfXVvusrE7FPvQ+O3oQA3dGzZboc6ODr8b5pWt0HjGfPcyjA
2GXfqy7xkhC7okm/r3qwhR+hyuCJa5UEtQ/zJPTTqCwL5DYSbw2H2C6eCwLw4asSnlHtzWY01c71
MuoVjpVNXth2rtIx7R2N+LEYqqrbDcIsgYt6ghiIJkbZvnTQqLxDmmkJevs4LH+qzVFljxkuhXeG
VjdVuD63P/UhHex9C3izfECW2LCOo9IT48aUZvaPYcvMKUO9IbkKuS9k8DR6Zv2hk4N4YaUKNzKG
ZbmXRpcO9x6kyv04Nir9OHZFpp/5rVP6M3NAFH0RUhPIVS1zZx1jCxr6ERlvD/usMsNT/sbNsBUE
3tSNT+mEzNRx1oIqj4Jssu6DypjT3xaKK0cy2Rj4Jz2YwN47iJ2jxNZjNZBEEOLcLnQN2bbzLkvb
wvzWKNFM9c2YJkl9Q8dyAVAkpTCw3hGBp8KU5qZzMslKtd3QBo14spBbmz661mL8VgR0BnqPhiGO
aDAFCN+Deyz2Maw/Edmt6w/f3j94/2sw//vo0SehC7UWBCASUOffbH1QtyOlJr86AZ02YNw1VHE8
0EfrgU+0CoxS6HDs24PvFe6nfIqnfwLBtfBUlzGPelZh+xZ2rQloS1HY6W8AWqU/db9MHkTFE04X
30YnCM2tGrI4B0JYYWvqWLErOc1miHqpWT6yx0cZlSAU27CeF0OxXnpVPQ2aGOtnDPO04uD4RVzt
dfCyaVQ2pdXqkRh1Pb0bWs/IQgWPD3KZnpRYclWTPWb3WiHTdF+i1zugvThVif/Vnjt7eXG1xXe+
mWh6/PS7xPKi3jb67tZHkkGEvdQtRMi5D8z8IZjjwQcyEUMhOfRuJ+cH0KyVcZr7rN8X0O3lIUjy
oG2ZJstKIw+Tp+47nT0vmvM6RtMqqQN1kkvigLtJhDMD842bBmXTZaiW0EikiA/0HLMH26yC7iEt
yzJ+cd1icMPS1ufmNu29aj5Iwem+j3NR42DEZlRRnFpQ6rpWo1UrCqebn0fYIn1o6mvH1kmxAs3A
cZvP7TiWN3OQTFmEMVKv3yKw4cdnkP/Bs+YUiZ/BS57GjkfSbBF6TlpPyc8ZrJdvS1vE/RyN0LRF
FWEbmLS7IgcNtNOtVJt3cV5nzs6rfEeL6GsklRt1Jq8c3MrK9nE6suZiwZBjqIcxdMH26Y96mcTe
L/AU2nIjZ6sq9ipp+1EPgW7K/JmQxfkyNWWXfaLuvOw01Kb8kyN98QvEr/Gh7mHJ3jL9q0ihN8lv
ivMjbkBysMgSckWj7WJnMY+WLqUHqK2y8FOfhPUt7qzUCZO4T3c8nchEp125zD/KdAiMRziC3vyj
DlCaKkLDnPKHKUvyFKRtPH2CWAFk3NTVuMMbjrasGvLyRlRmBRdhrAX7OE4T0Pi6H0szzEenzD+X
2hx/t7VaWY+pMhYWXI56cgDYVNw4ozabn7wFEsRdN/oBFaN6qNJPyBEV0jyOOVbKt4ATxdiD/FVW
2+yo/GTFfrHHcv60GJPzx+Yvcf6wF+zLQis1OPVhIDPVHUvBM3cjGiOJ3f0MEcqOpKwX+cODJWF/
HePY1gjL3aKbzomvSfsEkMf3DqWRWXdw4rvxZq4Bnd0nQeNZ5yXWCmOXKwA4NKWTTITJ4k/BHsSP
mf+mfTYEZ/4vhzAVGZd6r3uNd+zdWeT1TqTJZO0HoaUggGEzBSCvu67+PhiNle+7zjV/6TF9gF8D
onDdDkSqEs9ab7VfbANmTli6kzUfZ9gNyOQBQj/3/ZTN9y2WuBOlJ16XfY7g+i3VDI2wbxiInkPw
rkEvw1kv+4O+elJOESqayTedE13dy7HoPzdlYGr/EH1Z8COwlK5PlpaORjhJ3fgt9EReky/ahhgQ
RdZ2P91vPFwoVG5yCGkD4kDYS0f2HzTg0VjieQkzGO49wlRwcQ2YTeClPl6537e5xEpyXhvGVH/W
HHNrBWeTu2SI6iwn3+gENtZW1ee3Zm8E7a5su4wAs+rSH3lZ+Z/tEt2bfVN4tffk27NFzDzRJ7jT
SpHqaxJg2E1Y0a+NP5COSCiYQphWSIxbWHsN31zjaweH52RXEOc/wie0v/qOMlRopEjK37p1X/hX
VA9eYQMXrxdFAVArxG/QYtf+2GXghgqra8TCGk4jELr6kMN8uO9dcs5ateWjnPUs2Cu7l2kYiClO
dprevbQwwC0oRIk6af78YtMF+YM3UN6gbD0Pn+1++O3Ho3nNbXv9Kdufit6hCdSEV44S4OVPtelP
tl43jyc4kHMNbw9qYBUKNLRMEwGFVHYQsKX+4OnjVB1WQ6Br0o9vtyDgYwIswrjX3Hn9+3+1YOw+
oWsYu/pJUR38TLtH7RuYMhYvHlf0JApivfe336uY4+WgdWwPVzuBtT37JktnqKr2tdI9AYuQOmCF
FaDqDwTjZ6+2pP+AOV2hR4NI/ZNmUjSYw3Y2vSUyei+LzRB1wcB7zoZuAbMKxH74JKXrS0y7nBIp
7rFPzYiIL3+AtGbWD21ON+fKGF7bkJdjeOXlkRVYFN9A6V1Om4BsZiRT7ZwyMq7y2W+XNoB8No/t
L8tMEvfBaYclDlnBRNtrfVtMxzopCAigtjjLUzApXh0f1bt/nHlenKirykH1YYxeWXdctLj7OY7d
kI2hGkfdC1Oko+/swGvMXTH0/ZBd6cxsC9CrXcaa8f+v2E3+fzmcPhdeBr7UP4nOH29rAqJHKvDB
XdtM3p++HbWIfwBY9P2d8ParlF9Xai6SYpyA7T0UwKEB+knht4Z85Rxb2QbjTTVCbXgS+Zwnn7LA
UjjcILV4rc38erIuFpB+F0BigCyEuXDnNvu+zCyNqlBdnKG3BZjo+F11UDjNiueUhugTSq/oLcjG
sqFAdrVjPiZZ0zkHW8xxGWZtrA83bMb0YZZyaMtwblonP06FiXyXQLZ0Z8kajT3ym/KfjjFahzqL
6+AKS3x9Hy4HsbrU0bHEPwa03BZAJbou6U291E6e2x/mIBU/RkfNf3hLnCfeQrGfjaR/rDrH+TM7
S3ylsPcKxdt8HuQIcGWPvjlGHpvGj4a+TCUZ3Nn2e9c/uZ4yfMh2qVHscAXJ8Ai1Erv56FEjbXj0
ne7JHDAjg86TFd6LJZxK7E2P2DaO8BKIi59+0af3sxf71SFbyDajCi20bgpRSR21fc5z086h3fum
ehqxIbybzdSewsm2Y20/6DW+GSFCdfZv29EgtwIogzMhlOGqfdpYiTjTpgrMcz+box/OXVZrL7Ui
S5a3tjW6fkSdCumj0DEUHu9l1VA5fH/Db8GNa1USGwMUPoi1aHBs7/tyXAKqYbo8j66YltCCZHQy
umV8oGxeHSkByHNAQzzUDfG7nnzjhDms+vH+j9huGt57FClAPFC/BN60rdEHVY2SgNsP57Kl/XOb
w/jrQ463IU808ihoWpZ09Z1ttKN10JxKT892WunX9NT/8jNog6/YUu6AVQXk8sqZlmU0/DxR58yb
W2s/ut4U9bVuTAhHJIURJj6K1Y7ItPthKvJwHvJrAvKvFZV/719mAoU0FDlXvC9ox82t1wYJdbg0
ac5jvAj/mKhALSFoz9a/XVRvpGGKcEZzR3bV/rQb5Zt7yHfVQ6amvl1CbWg8HGeEGKN6UFp36Nt0
aHet0SBgEyrdnNWNv9LmDhJDvLtqgez3AwZWHJyGscIhFdbsBBklr08dImYjeVHb1O7B6RftGGuI
hu/fX/htY4Hh0npfB7pqXjHmyxkfocgsQvOqs+a7v1A10oYdik1fk0bVdvT+p940wtdvUToAVcD6
0uzbfEtK5ecpqd15GLVfEwbCdhjnRersh2ZOj4i7Eo6lLV4vB5yYis9jnCRYBhT9C8W44RY0XKcf
3/9J20CHO351RGHrAzUh2toU0GdqmWM7y/asgXlNI6UGEZZl1qhId6heRmaXLtc8za31P73cYbQI
mASL/c3lsQ0TuE5cfWpUf05XvMDZdZDSvBkqE6LXmClzCO2qKYb03IG21z7OmD/Xj42tA3Cecwyq
loTa1LeAGsdjmgSa2JdB3p5J6kxvb1WIXX0tZ88puP6XPD5KSvYqXFzhpbsyy6T7MsBV5rmykBJy
HjAtzcZn3Ht5b0lp1TfNrsDRH5qiMKtoGLiqqdnYkw+ZF67hlc332v7cTAUIq1VMgW4QCcFmR9Rj
rNmlGKozjT31MCfOyu6fuzq/MWhL+qGKM0PsIG80S1hCw/21NP7kHwwpxznyOzbpCRahvktBeaRR
Ld3kS16Lar6ZFkOTu3o2rdvBgaJ9JUh5g9pi40DdImOCA7L24zahnirp+uP20J49jx382FU86vdp
QmHYwBQuPzfZymxdWic+aiYM6EdtsLMu6i03Q6e0zFLv6/s7+S+HCyALhWKwO7SbqRVfHmSz1WfM
WeyJq9Oqz5M7AJ7sJ+vJMKrHvvGTpxFS4RPpinnbOnAqQr2e4A3yFkxfRQta8soU/eVoodAKSwQg
6Qrb2ywtlNF4HPvcOnfUkCn1LCiVeojwHO2GJv+i03u+8sU3Dyk4yxUwS4OU2wXN6M1prvohN9BG
U2drHEQbjbVXTpGloBTuWMyiLpEYGM3ugyH5RzAXqLDuNMpFAG2y3HKurMjbCWD4/AikGTF/ffNr
Rs+OhV677dnpPDe9zRc6Xztd2IP70xNjWu+6qrC12/e3wevlcXmirFW9EKzRytNhJ2y2gcxEM1o4
zJVUua17EXfxDD1DArKlX5DGT3Vmo6QNAAzqVpwv7q+aZRrvgAAlDwEc4vS3Qk38SxlQvwmDfkgO
vSMRFdCnINeOnOSuCqukmMczKjrDd2nitrpPZ007xHNmXRW7e3tZkoeShGDjztqiWHg5nkzm1YIy
l+LNyLPukwoa41HmbtNhr4REQAjpY0lPExiSx7bEJ+HZUiPMMXwFZPKFWLK8Et++iVDIC7i2YUEQ
GgCOWdOXf6fGQguSppqyu4xZbjOigSVbIj0zOosmiCK7DWvhVV/M1C3H3YhGBE0AbSmsK0CPN7kK
K8Ttg9gNtM4VabU5753TBsuEgO2djO2p6aOyQoPvW+VUZhCVg5fRt5y9Vtk3aUeqGpYdbdzdgmzx
HYRthGJGv1UOtPOc2p8RgfXz9TxEjQGtt6iyCt3/Y6diokgv4urOq9sZCqEjqjJy42Fuf7+/bddZ
u9i14D0xMl+1821AB1tFm4S+06hEjGph5/fdV70y0luz5unaSS4y2UdJPccO3KJFlZ/f//Qrjmr7
7ZXbsor/Y0XproWxf62oPkDZLPvOPtONsqcyKhG6iOkOpITEdDKLsfgkay9J+C10CZzQQhZkSKM8
xkehC5vMVFOkGzIG+KFc8Y1Qj0esG4TvHFD9kNZucFR2Lnp98j+YtO4ivVAu0k+jkRfaWcVl82L6
ffVBU3RgdxkOH+2dFqd6XoWxOSMkabeZ9XFKFYooST/BFzaC0npUkw/+K+/lLO4oQ7YnP6H7s1/N
DlVkDUhb7JGVTt1vRdfP5aHI/eme/nZZHVU2NOIAILGePmOfln5RA531naKD90vzFt27qzo7MSLZ
Vf4vPy0oyhRFO/wu4pkHA0B454ZQ16ziWK1iIUfX0+pzXjm07VVh2scuI4K6oa2SmzsvRsmFlooc
Uv+udr2OgKYjf0VIxZmDsyYqrTmOjWfcZnVQpQzQHub9lRV+s7lWbARxAKSttbK5yeqLcc29+iW5
o5pXjztYAf2NrSe2ewRKuNyobDKuXP3Westu9hSPn02veq1nvcHQYvnpAKLRkjuzrZW8HRHdrw0S
OOBgYQBf+TYx0ZE5BZCTAxn6skrMImpbbzqMYIIJ/YYsvgPHpMx95atKdjRoTf2rkzbBI1zYFSpn
o/0kUNPIRfYAfGv+1NSUa/ZtYOeHAAPO9AQYIvuYoX1RHtlp0BwWx22XbDd12TSvWhv0OyMDoi1q
+AibO2FszB5mZGA1JECN9xdhW9TEJZSLfIVtGKgacONcnrLemOZGqCA4e2Mx/qnBtRzdJaVtZNjx
E0poZOmDNdoynCD6XbmzX23kL5cDEDvVbd4QKvc4kV1+PPBmsYBp8s9jEce8X0oipRMhr7FSgysp
PpMQ5h7V/MD4ITzlpJ874nD3p4NjAOBrKrJD5Gqm8YPSiVJtWKLS+2iNwhuME0KDs/xMYuU3epj7
+dBPER087Qt7e6Fu68SFeIibRE93NHH9btwt7TAeUrvJgi/CSIJHP16sLlINd0MbokfpP2g0SqoH
ABtVdtNNbfNzMqaKhtn7S/I655tpgU1h0+pDTBDMy2ZaFkfCJKl15zz1dVGRH9BVDB4Mp+n3mN+g
EGJ5zYBKkSyzY+JoxTdb44qpQnAZzVJTiu5k8AeBbzc9IReFQkSpNKm9BG1Dg0Ui2lEeICm5aR4J
CA52ZCN+6X6cWr9R2r6iec/DXZq4m6PWkfNGwdq0sWRtA1HAYZ0C97tTlKnx0Wgmv7pHCFp0O6+T
HSvo+DON7kmm9m2LYlPzEfhlaT1lwKWGOwWfdEB8ZFrqaDTSGa0h8EvpGBY1ch9m7y/lsS31ePxI
w5lp5Xd5z21B8vUQeJn8UJZeE/fh5M5tTZZRN/FXxHik4J6fm3He0wZFJNqNLbLFjpOjfVaNvSA0
VE4SKBS6QDex3fNjZ6S16PiVWt3+k6YZentlnWriy/vr+IpX364jUT86CJwu7w1JOs3xfpj63jjn
dZcWkZu1/g+iPJH/WjqzzH/F1Dwrmlye9giiak73M3SKcT94HIBd7xnIAIVtPHfm/dwOmfHYerqe
PMtWWZ8FCNa1BF3Qcfpepc7gfRRJxgvl6CMCwyFm6sO3usNR+VeTDO0emwQnDvZB09lBFChp7Ogf
a+JUlkO5HOgeVAhEEbFdqaH95XbhN8HLdRFYRbN2c8WDCfJzvwjms6thRn7CJ71/sjTb6u85c6Z+
ttsBMEow9Gl3L5W+pNf4lm8DGDBy1IxWpTf22Fa3bqTNicbIYJx7V+/EfaZ0cd/avRoiY5WZ3c+y
oKwMHmm55ga6BsCXi0/cspZw8HZZtTM3AXKCjr7l9pW8o9U7Znss8srnycwhfOpO7V25Sd+00V5r
8x5pHegr9tvWlUc5emupPvbPhiiGlgzCF5a4ifMMDBH3d4n5WgOEOEJDE5dHKrGaw0Woacah0JWJ
3Fzez914bmY5HX34cXaoL0IOzyX+ZeYt23UscgAypRKH9w/J2wViV6zgzBVTTza26f/pRubLJB20
cz6lvnGku6kXobdAofpQOeCeO9cZvhj9Sn58/8NvA3UYqgQfeDVSDn8b25ZFi2wl2chdU6V2/zsY
RvM7NAx/OGLVJGp4x4uRcP3HJdZYAYWaiHYQ4C4SdLjmlG5KgAIJUGO0s3gmxSnLUmM+LqJypp0t
0QCiTx+kX2atHtMHR/iVd9M3dmtdWfu/bDS0D1hzepL8ubW1hhVRTZqS6Z2fyH7C/A3AyGe9FwD1
QmJgZ7D+c8gABoPSJDOnk2oZm2KwmIa+SWQq75QMKvtAyDbau4EQOn4imvbTR1+PjTrsVJf8XD2O
u+f3V269NDYnC8NszACg5622B5tyAhmWJ8FUBudmVaSe4gUxKN4H/blHtunezONluDLiras6Uo2A
1nmd0DknkyZ/vwxU0KrN6+L/ODuvHbexbYt+EQHm8EoqVqmCVFVOL4RddjNuZnKT/Po76PNiSUYJ
vgfoRsON0wza3GGtOcdUI/h7UnMoNYOhGo7JIJr2XoFkVZPd2iVtkI0NUL+Y/lQXWIUVu89Aj8VX
G/ZxiGZtQF33IoYJmYeuTsK+VcH8y5C2UFJioqV8iknkMgBZVaQDs7aJDrUXsgn2J2XI5nckr/2j
MlEO8WGFz6jmCpiQWR5XT4vza9FidaH2FJM7B8AO8Y7SHeyO8ppv6yJWHr0it5OgmUq33SmjYf1Q
Qk1pklXPb1BsIkcM0Q399PWkYJkYkG183UyfVziHoq+ruVWy+FCOmnYHE7RB0asmsbJL4lzrWl9B
9JuvXZgn1a1u8e+cvfPhtcRGGpx6eYm0fi5+a2FYaQYM17mXuaye8c8PXyy3aNkN1XahNyRZy4i5
cO5UFwtQF4Y2RxdpJvxdK9OV5XCiGtKpmF4mFG4NW5G+EN9nMxfNW4rSY/6EpLqf1q2SeOXXup6M
nWVnQxTSPo6X43wXUWxfey5lm2CcRZGtSjRR7bqVnjIeanKWi/emVqqkeYpl3LbNOlaGtIj8qcoA
QgdysAvnMBpOZb0OSJ/39I4qc9MK+mk+KxDPMOMcbH0kF8V3PtWeGQx+ox1E5GV+k4YajfnGrPKl
HP3xp3tVpeHbobDPeQP4KHPVxWzvpE7V6klNrcMGAxRkro4Sv9EV8TmKUBkEdUcMl7LRqjya7pLS
Kb6nJcEx/Y1q3F/Gl7UYex08Y3i4LkUnGcqzpSYQHVxmTLEi7YdjjhvPuKRpfsjt3NouecgWerCP
n/8vF14sKbQPlgYDo+t8HqFlzrkqQvuO86rPOI+g426GuOQWlEaBPSnSAw3cW4e8vxy0SB/joIXl
HZH0lZ/ViQVb8iGc710sRwT2Iga0m82EmCNfGI3DL3WsUiJUUJB6d6Hpzg9NVxTdOmylqfh2b6Ku
kknq3qfp5K6HTgudpaynhZvZQ6EZzKon0P+pNOk/h1lGV6AFmNo+sAvX3F1IOWK6jz1ilu6HyRq6
7/mE/vhRcSiEn+bazL4PY03VRKllZAdWiLROrnsXZau9Iq0oLIYVZepbep7fC9X5l75Ijtids47R
btYvRmOnC8UxCtW7t/hwtb2BsKJZGfDHp1NdlMUnvlj2OyKNvFcOOeVXVI+DO67qPJ1b+IODFRfb
okiVn2OVI8X5eKj85e6YggwiJhCeLX25y0Li0EDBgw15GPN+Dku/SCsZ700t4cDkzZnrbCOtbB9k
3Nvhm16NgtMCzoGkRlaj9VBlBXX5FdXuxPw+TFWT3ApOvh7M1H/Zt6kLqGXxQp4P5s6hujsaojoM
lkzvCF4JiZpr2FdFe7NjoGzhtcCnMGWfFs2NTc/1HmA5G+MjwWZDIIZxsbuWU0cAGoJWROmt+x92
FImMvUl2TUad0tfsKjFv7BevW0u47inpcppwFwX1ZXtQd9JKT0NdHKzRTjlQ5GFi77xQutsmKY5a
2c//ZTRSYLSl06vdSPgctfTKo0obsboxgV3JspZXTi2PHT8IwesqcxaNbqXnbXdI50GZkgC+lDqs
KLe5Iyo4a9TMZ4smx1OPSEYJEKxa+bEnggd7TSImqKhIP0Y3RsOtton7UpdygPM6u2GnvLUQlcMj
s5AS78GFztVuEbfFzzN4YPvW/t+++iWZhBGwIyii4bvsYs9HUY6qWRh10h6iws3SbymEu+Jkx4OL
6DT19DvTmZIS4RXzJQILeparocoT+amJZLZJSJJo+Rpsrc4ChZJ4gUKNSlbAnOp8DTVHFC9qLouT
mkxM9Hk+h9/CbAAJVZcscCs45u5b4nBM82ttgXGnhhk6W63I89T2S6A8Zk4ryjTlnVVmiREoIIgN
I1AhDSvdqsMDJnZhHwp3M0vdir7ZGKuGFVFnqrXOSq2kdRzGnNNnANLo8C2YqY+RlRswwkrP/BbK
VFPuulG32xOweHvZm9mdDyaxdAMkJXqy66wmafCtoUvd94zL2tek2S1ByFHirbWZtsreRt4Q7gDR
0T60cp2tHSoHBzhT583zdztDdvmbOFJFlQ/ESbeD3M5ckfkol3Pls43CDWVlbDSIpj6exa7mCOiI
y3mUnTM4TRQk578uDEzbwlgSHRQQvP2P2AJYroadxIEme2Xl9TG7DgMFxK3Zc5l8zuZ2LszUTuPA
obzMJHF+YTI36Ye4dnSY5lg6QWkp8a61pV7/hyg7ae+SWqucXYPosAwmppIfxCLbX+e8zprOJwrV
m75GFqcoj6PcQC/el0lZ9PvMRtp8F5kadAoY4FP+I2YJueWGvnxrnOZQ2VgUxt3lZHfZdmHnW8qw
VeRdXg/qLhmrIQhVHaqwYckdFDg0hoYz3OhcXZ4jl2yIRdtHUAMNCPZG52+sSit0a27d7wpzFq+W
EzqZH1O8A8OjUlG7UeS87os7gNDoHqIs1dEwXp5V9DGbDaEX6cFTKFZttZSgdmOyzEeHDLsDTSlE
tXBUQAGFucy3goJXHJipZoAjzhz0/+hgb1Srrqd47mmxIas0hxHYXrrCI46vQMmFOPBZdxP+FtNM
g0orG+fQRlGiBPhQ2IrglTA2bVQ3Pwon9L7iZIA3oBil7D99/PVc/iT8EJzmmLUX0SO3c7HKRZ3D
Ro1MnYNpVyVlGyjckp6A4+5Vm8PBxxf7LSk6/2RQWTIKONujdEFtdj4AcvZDedaX6MUzt4pRRcHJ
nzE3qNmagqlpgNSrk4wNo5nDmg2mXvIKID8j3DN9ESn18Kwlll3cc5aIEH+g6/YQqJmUlqTvltEs
4htf+dVHjsXbo90KixE1A6eK8ztGWEEzEh7jwRnN4q7PSufFzbup8XW77F/gh4yZDx9SeSqG2Lnx
uVyfE/lCAUEuYgpUWizEFxfHK4UpxDMODBhit/ZKq1WfOlMtMQ5JN8KN0Tkk89C4rKZE6GsraVMr
9MepwbnjpBpMcKQ0FuBMmoqqH2N5+BF37lQ+VLnMmqOppu20LQlm0nwaoYUeNMjAjrIeRloCaCSN
OHAVr5+ztdZmyfSiquC63zOtyX6ZWZFgaNOTIQs0YUxAIRELvCbV5Iz+RG6Hs4Zq1KcrHFWdd1+o
Y6njYhxab259M6KdGpSmXlvpikmUvIlJVYvoqw6y9yDTuI6kn2P0NPogQqV/HA0td2+Nxqs5EIYV
ahE0SKQvosW82BfQ3qR4XqvF3dgMpDZUejdjMJoddWtNRX9ykwQHobVYyDhT3k9WLzYydMqdWmHM
YzXqtvhmtDtTiwmVLyQKU8K3VB/L7K3T1dWdMkMzR3OyYiPKTv1iqYmRw6WDIYDqz1Cp3DxPfpa0
I3ZTrSjrSlfLJzL+bswMy9P/+a3+nqz5UGFBUdQGVn0++JzOU2hIqv2uwppN9atIVEwzrVOtJm2M
+fW8wbilHLp6ThaIpS6CqoGfBB/E+TUjfZB1jfR91wPK/+wRqzWvKjfKikdzTDtsb0qTv4qOPdaN
U/PlNLg8LMsEBzR0JpDB9fMLj97gQbvS+l3Ztc3KkVY5b9ysTchU6GBz3bja1aullkxneFFqL1Xh
S7F5Y7d2UnDahXgM6X7MbJClotM30H9+NCCeb1zud7Hh7Kfkeh7wWhaeBb1gX8wjvfBk7xWzvWuQ
z+X4ruppYVWbRSLS5zrVTBk4/WzPTzbc57smUyr7kGPGqJ5r0XDSrgli+YYLRE9WjVBI49M7A8lI
6jHxrXQ7tb66Wq5+r/ncx7U+mdSobFmmr0VKUuaa1cDzduQG6kc5xS3uewKYy0PReLbceUku4jdv
wmsZb4ounGp9zYAzw/cEu6L2PaarzZeF4K6bZVCrfZe/NxSeJuGTfzCUK9jWdQyEtaSAVxRENgZ1
L/p3Paz15F5VZi/fYGkhJzzjoNvv4XxVqxrPZLTHijrUgWFOFpMdU5B+kOyA1yBU0aQ3tTHYAa7X
oayRPBgaRx9QZOZdMUVktoI/G5pXJ/Wy8tfHa+RfxsaiR6VohHjOBfx8PhIJMeYQlObxfiojbX7V
41Tzy0yov+RIfsxjPgHJ+viKV2OfrjyVXJBQFKCR7V/syrxkYBNEXtA+A+f+6PSu1myIKFC/KeT7
lv+4nmKw+F8XBlQNBrffDc0/JDeCtG0qBxMaH2z6BtUECoboZMeVG4I1UKKmWhetq3LiUkR16zvg
1V18BkiMgHiysUMFdglhtYh5CUXaW3zkY0i/RVfvIq0yHsxZH94/fqfLtuDiUlzAchFPsnjrl9rq
HHMpp7TG3rENl36tlym+BJyN6Y3f7i/XgbS1xFku+yrIluejRfPaNKW55O6iqFLMz4M6SOtONKba
35ohr6ZmlKUOFREyzJkgtUvZa5LoqNyx7ez6RA2faCXLkxoRqkL8REUgxZDT+vPkkN/oxFwMTuR2
6BmBoC46YSoxv8uOf4yXQXdGdOA2zAN7KmmpTv38KsG30D0UMr0FHf/L1ehuUvKwkAthx7hY83JL
KxA8OwvnWJuLNZUJdQ6IPOrvDFKe/vunMcKjafCdWVjB0yAl/n18+ePRsskerCqbTRq3M/kBBbAH
CCuK8eXjy1w/E4JYWjX0sghZhBN7PkQqzxqJeAFLkIhylg+D1trxZ9nD59lNphuGLx9f7rJPvEAr
lsGIJoGDN3vXi5rdpA5xH1qpfWRDb2lpUM5em+Hho3VM2RA9t9xKJRqivdCGoW6CQp/6gWN6mP9Q
FnrXGnQF+tNQopcd1sKc25miXxHN8GDMKrJXNkO+Qjo1KKWubW/c/TLZ/fHhcvfLAkkbjt4fSR2/
23R//CjTgCnfMWf72JLM+Ixu1ktxR5ue8HGzPsylLb4p/RwRDZO69q4qyvwkqkp+qUzCVm9UIC8+
ueVeuAW2/suGCMyPcf7L9ZNqUSM241MROa3mRyaV65hgtG+yiZ2XeBydNWaW/AbY6mIB4qoLopr/
8cWBe7iEPRRph/1BDsPRlUX4M+xj8Roq7jz/QGvTlqt8MOV0I7fu8lT8v2vShYO8yoeAIPP8SQsB
KAzmgHqc+G28fTXGU3FfmWXhCr8I80WyYojM3oZtJMp27Y12Xn1VqJnMq8mTUbMGN6AOt6a8Zak9
HwvYQgxasYipl2LJxW60ms2QdMV2PKrZvO4cTqEBg2Mv9dS0grHiPBiOZod4LokLYxfDdGtuTO+X
FXpmP7J3cBugIGHuRax4/mIyFIFdNoXasSACiEgTssrsbVNRXf1CZIb6jChWFuukGZohaOOpjd+I
Z5LiroCwrFLNjKkQ+rByLXJtqKCpt6A8v6k7f7wjbpCJAr86SBy2s9zo+Q02JRFqmdrZEJRqbU7v
7N722OKJGtmuL2NVKAezmYZxDzzAi5F79bODvrThNHZUXekNmwauESQNuHAmwv3CyIsXvTCi9h4d
WLGfS7wE/zWoNc3ErxV4BrAIpWiXnokMfVLmUo1ydBHq4RhoZtO9iFHEHWyiqUpc9oUVCvIVWldt
p4nJkkRVTZ54CmnrZhvFi9LM70mHmo7kKtlYPJUu7tao9GK5TvPIUu7KMLGaoO9n+UpbKTHW+dCF
vR6gg+dE0jPzmscq0yOoOrmSSvu5aMeJLJapxqFsx2HV7/QxUbfKnKnKibvKvyz1f4yR/KB5YOUy
oYKrZpO46+vxEfiwKZ7DsljE9v82ty2/lbbsfjhIeuxkL01YlVLC+TM7jQO+HA6FFwqslNNE+SCt
NBEUJslXqyzPErmJmMNX+ijJRovihROietPrx7dzUVnhbujSgpJgo4u6n33Z+cjpSokYvTTrUzeH
T7Id450HHyCQeYuHswiz/1yzCHfagAb9/3Fh3ONLVwdt4OVpSJFmpWdF1ZxGz4x3AEBQAxVAAvlj
8Zy6k/KlxQdFKKWdid3Hl770qSwPzeSK/wvAHprUS+BwXKFBUscpPlWSII1VW9OAwOUP8TMAGJ4F
dhfmxmsykMA4q1VykoitP+deeitl7PrlL6phjvW/q+a0m85fvqKrY5OWSn/qHUa6GWq6jyZ9OiAd
abaqWSff0yW/O0eu/unjV3CxqPEGMHhiW2CZQbRGFvP5lfNKBxcjSuXoauGYbnJriKdDkjapuTLh
Q65w5w4afZHSuzmZ/n6q88mKQufi3sDvSl/evVhm1ATGYOO1+Uku3nmQAkadL56sSdXyNbF/3i+2
ou777I1q5ceeWcwv42hhIesmj5SyVaKMqTxIZdBpy+m9N3536yRS3kagbFP6ayJ5QT5M4Lags6RC
xtsu0r0yGD0Z0mOt+rhGApDpk29X44j0em40/dhkRXNfyohAwbzlG1x3AygN4ab6FAhVHYlvAFrE
mTvRomqlO+HQPIRzbGYbHOjlsMErqqSpH9ZZ376yLSufbWOav4XMf+HRKuva3o4j+Xxr2LGzt6mX
ot+2dVAhBygUuqUC36vO+9yBYw4i9JQhIkorZ2roGsn/FyOD/YzYTxyKlIbKdhIeCupSV/SedFEE
Mt1d01EXWlX6kPQrh6oQDONWt6EdgRapX0Dypu1zEbqduJejlRrBUoiGEFOSLaYVQYxNAMLNKMZs
4zRYJaBdO6XvxGHzOQPUhLGuTefxq2UL69viUXTXtuzbZzBihb3t0UiloFuaWASxHGSz6XRV7lxR
KPKTJGttl6Glgg1nG41ykJINnu9WFCLWtFgzWBIS0VSjB57WmunPRkKKWQ0ZVppiG021WX9zEXvb
zwt8fX4G3arQxS9jq42DyXNwe7AfMgL2cMZc72pZqA8p829a06ybGwLSRM/iNjsTH/RIplz3tbE1
iavGtHOMm5gvfslJuM8F0vhPeon/xNeBMhWrqCgrb0XUGHDWIdfz1ZyjLYaxxhEJGwlYiMCLYzhM
MPDdu7hOwmlrSbf8VlI1I1XUndPPWOVybzUpC5rMzo2iDvQ50ptpS5NKTb+UBiLubTVX1RSAnYET
SEuw9UBwIwpAjCVl2q8tNNn5fjLGXN27WjH8qHMRZSs0BWU1MWUO7luLmc449LQ2HFj5MWmYZdwN
jtihYtDTgOlguKdN6pgv3bTErqrEkGnJyhSePT0xEHLxvdXZ5DyGo17KvUJt3/ItRUmrrUPotACg
KDNxj3Oys14tM4qGw1yrVusPY6y/z/OU8XHJylPvpS5cKwOekdQxiVwE/K5HmrBb4UhTeyXfUZmJ
XU7idg/EraDgtmxp2E8hY3gblcqlQ6nZFUKIliDPTepCqRKPohSyUtZWjC09mNOsPZKQm+bP+txP
lt9nQvnHrCWmSDDdcIDYgtN7v1IUQyyFbGUn3QmQl74C6ueuU8KmDpNaxm9lT5e6Qv30r8vxIrNk
QiaPY7GFX2YF4rqHSAWJ/pTlwCPIk0te3dQt3z2nxX1f8j1r91j0w6ei85pbbMXr5Qh5LO0wpl3S
Lyn9ni8KgoIPHTrDOjKYZ41mhDv2hvBtPlBiLBLb3MbhtASPCw4F8apNsiT+96UZyw5OMJQCvIgr
xZbdihmQZpKcilFlY9TgrnlqqeDuTVGHL8agmjvLmJKd3c3OcfTgcCtdotw4f14c1pefHvMmyxMa
LjoI3vLv/zh+jmkz5p5WilNuCS2LSDersuhubpopfEOrbDs3DhgXh73f11t6TO5SHAD6s/wwf1wv
F9jRTfQXJ/RL8ZHg5/gXtjQEnLBbn9SWTu6/b0LtxaG6AIZZRq60xEMF+r42ivLUOlFR7JRizMY1
8DrTb+qydFZUB133EbPFpyJS0i3UnxbEJ7u4hwYe+fPHm5HrcYdEcBG3mAw7ijHLZuWPx69i4I0V
briTbMr8W9tV9UHgNgwkdoX7DCbFGAhMkKBDlP7G93a9D2IjQsSIRTmBdvjVPshhfc7HujwZfZs+
Dr2hrkZp9d9HrPL+lFucadMuPX38vNc/t8XGh1dPdUtDCnOxAcq1WmnKqUpP6Kuj5ypJWf8UWSLT
GJNqA/2CZtfHV7x0JTPCYJGy3UWRyMRy9WlLu2Gf0JbmMUtmYJ2FUhpUMWw3HnYRa6q2bScr38zY
84wNXppCYeYOY6/7zDygVIfKrZeVuIvK+q43yTh8pDbBchyG+vzCnQMBZlohI9NXysnwfk4O2tXM
z6YxKQMtFJPR+n3SsItbffxgV0OHpCSwVUzPJr8fFtLzoQMqu4QyNaQvwknzeeW1Vr1TADhutQpB
hUNcHFZrSkNAEPEU3XirF5UJButSy2O+Yi8BssS42L5nKfIWgSTwxbRiuWkVlSHDHomckLwOCpw8
u0LJjCfDKM07JUm1l4+f/VJZsVx/KZHxd0Tg6CQuro9IRIO92qgnvhaJZCnNPazhMLt+0UlLjtSr
TJpGqtNuUxTNr30V57lPnKbzBi5JAEMR1qePb+nqc2Luojy9VCGwG1LrPP85cghCtZKTiJJmSX4y
wC/vEAfPIZBa09ql2RAehrm5BfC5+p50kgl5DQhtPdqHl8c5WvN1iK/fPNUh7qP7iR7tIawFaNyy
9rKdBLv5/vFzXi0QdGIxoSMHUEGX0M44f85YYTfQj9F06kdFvLa1Up6cREu3cc6++uNLXb9S2lp8
vJhZWZKhQZxfKopikKjSi7BtVc3nUupfZeLa9wXHeuH3YU9nT6nSfz2cs38laIPDKRJiPFUXv2MD
sgQGYR2ektaI7jmrIebS6pINXmg92giL7+uCDR+2tGm4Ufi8frVcGakj+iQKYYzu8+edaUqOWd7H
LyU1mR3IeMie2tBET2EDa//GOgjCgP/c2WFUp8OH2hOXCV8RY/f8cmjzTE5PiXNi41E3R1hQsmaf
NWdCkhYhzPaX6hA8hNvGVWM4ypqg3MjmO/VRnoxwW5dFljzzrtOgUOuV8tOt6yzZtEkinqXriXBj
gLZCia+kWEY0qkvxXU1T28h9mtId2pC+i1vgQzGqWvAFQ0K8JJDpvZRITZ/Zh2v9u5ZgTHnMFosr
56vM1ManboH5+J1CWMeul22RwK1y6k+VSMRbTecyh1GYYFCewyGa11Gv1u8aEwIeAzttomBKW2NA
8F1kj23Tg+lmS62CRouL5pfbmjR2p76tugera5WvqWUO/SN4yvYTgkXli4td/z2fNSNdQ5Cfn21L
hGYQDbHVHVSjt04m9tV3SfXtBbxegdh+oKQcgCxHhp7oOt5OQo/jB2noCblOaj6ld51Iy1Mfaj02
hqKdrRWCmD6oPCATdxFNp8LvOzGrAWphKdaqPc7RzpkmNVAWqfunetQUb4vns/pPpuTiru2cuI1t
7qoyfik4syu/Gn2oy2dEXOmKDWU5biwvLdX7kPLKAY1LrvgUdLv/+AsQL9tL+e7ZgzTWZtcnhU+x
ZnhTJJ3xz2VTFXdNy7pwB2zecNeJDJHYTLHWfzVY08s1JHpyjSjctQPwVki1PhHZCVtm/tzGANtY
QE/1DEvx45RHMywYlf7Ws8s5ady4ajk1B5OqRfJmtamoVyHnvDFotcjId+PIXs0njXVwAsssrV1T
FkILqDSWpd+XfWpurUSI/qGeqJoE9txpwyfHqrPwjuTLQR/Wsx4mMyrayvWqb0IHL+ZbdVR86gHx
Z6spGvrtMLkxyINyIUQZet5Ay2IrGvvsTyfDj3WPoykxofO4SsrS/ULR3rPf6wZ+6YqQtO6tjpYm
a6enTorm3i7K1dRpk3kQLj7gPVTh5HsfGYq9KRHbcYgfjB4RwVDJ9D1imfocGX39TeRIzH1FrYoN
XDnPekyTyH1AjOIU6zpEA/SFsndZrSjZTaj09QrevsP4j/0ERHwCC7+3fjL5d+2xt+T42Cuom1cA
H2kW9ExuvS/sjm5YUhraF2TAnfqcdbMNrsVJbPvkhhT7DwCUqTU1g6fuOAYyi1ANyGTd+2kX13h7
sqROnvD6jePG6+LIeSuH0fRQ9jpmLH1udVKRYQhaR4EVK4WxGeGoAJZoYb3tqoTBxneTkWbsOC13
BO7KsB7SuOm+NIXs32ej1n7mGoM7QF1vjod28NpvBXmeyaEIh7Tcj1NRkV812bZvJuno7LNWWGKv
jqEysBsrki9Wj6npZ9i4sEjqvEcUrPep/l6b9N93WYUmxccAUeYriWosWWkx/cA9QMzcoqwhhXmE
LUxbOTMa2b2H7TRkd0NXR/MLTfxc2xX1RAAnfSwl29bZKCx0KRVcaMYjNGeX1WJHVudIW7FsMsK+
4iEjjjFJqkCF9zusNHbmI3ODE8UrdXBDc6/EfRrdOU5YmLxBPZ0ANAg9pHaXJ9qqCxu0o/PoTOkq
La0k2bBdxdU+mnn1hc45roneCsnG8KEbGzP5oKYxrZVUR9my+HXeOiPs+4chpJAWCM0tGgiRGHiR
w+n2JxnWIO1Ds2keet5qb63qCY7xvVHF2rxBfY/a31S0VGxGy6rWKS6nPMhMslQCcKOpffLsvmZi
9lL4FsFYZ8RnamUG8acguGDNf0CvtzZZHr8ymve/5rQq3gxNa/vd4PEDPYYdyj2A0Cr6PDUpFYrw
jtV+rwYkvY+AvJ2BvVST6wEoECO+mzpVgZISd/norMDZl/pWAYfvkos9Nv+V0ksxG+Wl8kshcGi4
73vPqte1ETq3MvwuSWJsRl1kaogs6KQb9JyN84XUqaoO/NdQv7hRHI/7VhbuPq6JSUKjFynN9yjz
kicKXIpClALfoVaojRtI6GPJipiypghyNKVUeGpT/NKcpqH2K8MKf6XXgZ1Lk0YecAgI75/3Vxgp
l40j2xzEDZe4wQgkSgWCp3kRGBUrVqreW485yEzFVgdlbeJQWCV5hK7p433d9eHhtyAaPzdd+us2
kNeoCq+sq14M0hFY1L2mFNuud4Ebz6j0mWs7FP9BMkzyi8z6GmH6jBvkxl1cb53ZNOsLEJCsAnoC
F78aqrMsl9gXXma41j9w5cVQ3GJ09H1cKgF4eHX/8WNfb2eR/XDOp2ZBh5vd8/kwMQ0MlHj+jBP9
/+jQxlZarVCjF8+jNbWnAcIi8SxlL//5ObksGDAkeJRZrhA0c9MKvY2kcZKxx6ZtjuMNi4n7mOWz
eLTt8uXfn5JT0JIeT07K1XEbVudUGHprnIA6tt/GKcVMnkY9Tg9Bmbe3inZX12r+r3UUuvY2rmWK
Z/il4M+ev9uyAr8GmyZ/sXoOIn7k1cSelWJ4wvnTEf8zVYrf0U8j/6B1b+UNXo9nCCYQ8LCyLbbH
S8FJItSCatngnnpZQYMHyQlvVsd03BhW3K76zEx27UxBEZ39HH6WMtRvVbX+cgsAKNBGcRxc8sAu
TmWIBBos61nx0o2Z4k8yIyhaaosHOqq9iqb4XPiRKp0vhad4AxFI1nDDz3z9OTEJ4r1CTYql2Lw8
N1G9VYesdtoXDjjGljai7Hy71cw7pNbFqWWWe/t4oF1dEJctpVp+dKzpFJQufvJabVMFNq3+ovVm
8lBLkhZkYlp3dHPqO6jdw416y3XrlJIhCgiLcs5StrwsVTol4fTkSIQvVolLjK6R3bFEeUhF/F6B
uLORZWK/geNwXk27h9urG7J8wuhi3op+uy5/LLfCczOJ8F1jkzsf7o5VdUadDuGLWfSSfD+zeHTd
uiJVqQCPruVFstG1QlnJSA2/5nqYB4nWGN/iqddOlTsTiPXxb/GXG0K5yVrCMriId5yLs+SEacd1
md9eNZKeDirtj68oqGNynlCyx6R8tsmqRrtEYUyfp7so0jiKZB5fg6VX6o8Ov9v241u6+iIwlFia
hpr6dzfj0lqahZ5XN1qc03VRm9FvHcX93rW5/GbGs3VgsvgyWa2xg8Wh7jG+Wre0npfDE5Up4E+a
7cvlF1je+U/kTXpo5X3eHJU6qeI70NxN/uxUBYAB+PszVcPKAsv+8UNfLjFclK8Cg72xyMkR6p9f
tIgWQXXuus8ZEWE/u47z8rblT/WtDhpGru1RNP3GkKJubkz7l9VI5j/YJqjEYJMuEvqLCUjtG0Rq
CiV8hCvej7AT9kNVYgRfp7onvbU1A2fKbVcxg9Zup/jG0nqp37IWaSZqBlAK/MMi5zh/cDR6DVZi
KzqWRT1+H3WFSJFiFlVgtHn2FdNzt/XMSDl6pQrmy8z6t6ofZt9l632ranU1T3AvlNXpZyzuvKXI
fX4vSh2aLeqG/KiBobpziftdc35KdyGxmPeGFjW233teFBKo1opt6M7Zp6GZQ2P38Vj4y30wIXH6
REvKa7kC3KaJZvSSMvFxGtRi30yTeDSb0eEEiCjpHRex9t0xx/bFQHv+i9JkRG6KdWOSvh4WNhUt
PC7MmZTlLhVsXkZaERwR69gPtDUDu+jTEsizqb41amdOq9jE9gMEKyng+ulOr68/fgnXHwSLIQ54
XBWwjZHxnv8WPfnsKQ6b8dgZhjhm2ig2s9N7gR4CI8wNqex5Rbf21ctY/7OwxlZ64S4YKNNw9qiX
lflQsYyhElF/bLu598CqFV7ly9xS9tR00hvz3NU8w2V4t2x+kLTwCSzz4B8dpASlQFMLTTvC0MQW
gK2bKoVow/+SUQ03kWHeci1dTqzLcyEqB7RA72wxh51fsBVjK1MiU47mPHu7cZiLBzsek+kRqcWw
Zxxnn+heW2uqtw5f2JzH7o0f9W+PzKzORgd3P77Ziw/MLCfsimqtHmeCO8MN1a5heoz6SNuEINu0
fU7zLr9hhbsayDw1WnreHjlkOoe986dO0JSINpvUoxWhPw+sbgYUk4GWC1QXG/KB+pH4Qi0wFIFZ
hvHPj4fxX975spYwpVNmYWN98cR2V/PNFI1xZE0rO5/sgOZzBbpok3WEJe5YvdJtEVOfAn3sBCHE
/v3HN3A1pI1FLEf/DKMxTVNveT1/jDLaDJU6Kbp+nOn8dCszQey/zzRyZxsvjJIbB9NLTPmym+NM
xsSl89g0oy+et40LwjMJmjgW2ONJ0KpxiM7YyU15QH7wf5Sd13KdSBtFn4gqcrjl5CArWZLlG8pB
IoeGpglP/y/834yOXFJ55tKe4QBNh+/be21Z7/ouJ7WsjBJpEe3gIsSsHcAuPxGQWFBPY6WsfV+h
LMNAnubbPlBFYYXKThAsrYTddADRuklvPHLO8f3QJcswlGUOp6QGAwpWvA5wWjmRygcFCw1rseKo
iv5WdQnF8LRpMOd0o58669FZNv0ysOV1qjCJfdIUeKfAXZ4Fe2qDkb50+S4jsTuVypo+kntbTCPF
JlXfYuDHjSojkkXrPmI7n6SFd+rTpt50oxx2duNWP0CLTN8IwVM71KL6Zz9qeQFvpjh434taYxmN
1pLL+nY8QACFDEL63q1RUebeARZsg3OvmWVvrAq/0nY88Ib6ojJEsGkkFJJdzCyW3mVGU32WWvVu
kufHYAhBAcyBANjqxYyE3i1p57Geb02zSgpy3pJoDQsBcKZnNM6GuJYhzPLI+uRA8LfLQi8MKCKw
5/Ev9xzA3j0wZLVx69Wp7hw0t3VRp9cJ9WohGqWdO6RQ205I+UmL6i8fI+vZ4plmRePEufz5fz7G
sSWQAi2ffosALX91W39eJy3cTgRDgS4+ucvLUIrlW1xce3SlUANhTbnYU7LYVRAWlH4b4RJ5jtEF
9auec1lFia9I1mgE5uyEYH9YJ33jmRucs7QqjCprDwaq4rPfepO6SZXufgMyYJmh0Baa2Ri3+rp1
ZTZthoY+xH2PJBsWXdKm3ppMRrFPscEprGdNBaBgSAvsIq1a1O7GJNOQrHEw4Z+cY/4yy3N8WVpi
eABoa13M8gZkjr5Vo3XbZEG8oafrrlxLkFqK/rvZU1wuqhBLv/eqVYm9/3iKvVjVkIEAS2JlZddI
tYbx/PatgttIKKuypHolYoatN/FmtoGJ47zoqPWjzJVt/ck1L0bSn2uiIeAdsrZ43PjbawK3K4EA
RxpHEj+TV5MuIHTZYFW/TGX//eP7e38t3GgsHqyd1GreuY084YiCdkMAkVjvfg1jGW16oNrsVrxJ
v/nXa1FW5EGyRGCb4Cj09r7KuND82BuSo48RqA7VSBClBXS4XUu09p/VM9+/OaqnKJi8Pwu05S1/
/p/vcYHxuYhUo0NTBPa+CKbuRs8msWbz569Ns+z+7ftfBEO4w0A6sffhkV4uxibINTsPYvfgBEXw
qPQa5EkqOUDQ7nAfPn6Sf7k3rkU5B82Oiczk4t4M+sDj3M/OoRLOY+oL40Zvje6IgXFYtc6gPtnN
Li/mP+vK/2+NJ0m/Hw6hfqnryCUuLQ3bEVZQDU3L7Nqh5uj1xupzI4x0bdqnpZzXcR8Uuyiwyu3H
d3t5jvxzfQ6vPFi0jzaCwLevsnShfmmy8A80Q5LnhGzcU4wc71kv7fIZw5fcO3Vg5iQzVf65JPh0
F6ElOJazrX/yUy6mov//EmZcllkKe++40Y5VinSk0HqogBavyeCZfkEu8LYtYL3rzJB5HzZwdvd0
WfKXj5/C+y8VPyf8cM7xAb7Hy9LJzKrTpU7hHjT8xUdJVXmTEvV879XiM5vq34YXxTsGtI7rHlne
xfMOItToA5dqKrvZDn1ar4Vf0YEY+mHnTuTEfnxrF2v2n6ca+AHPlboQm4bl1v/zqQLwwuwzGQxn
erJWOIisO/lUj1dGpxOVNEVZvuKpfpbZ8v420e0vdk6mJZbQP3u8/1y2r1rgEni1Dh6Ry9+U0SIt
nXuU/1anrwAvGp8s2u9vE3f/n9oosg4KrhdrdjCntkssKwE0hU2DcUjNNVYT9LxRFTmhiOLiRuvN
Tn2yb38/cLgs2yEK4dwpKb1vn25cRfoy39pMhCrdGbFwDn5HH50ClHv7ry8SMNviJkUqjEb50peW
9WnUKVnah0m0+muHtfMpyiiUojZwib5l/ZmvKATX478+WQ68Js4Ntr98lAyht7cIrY8cVloKBzep
kithwmdZVVrgnGU5GWdtDHDu+276yTr9bvwsV6WAwrjlku9ceB4S8K7slX9AtOPdUM1i/28iGfiB
hKcmUz23/c+u+IcM+HYqfvuErbd3WhKEWw9dBxXRtYa70qnIwWpaF0qSUQJ9C8c2yIPQjmTrfKnr
kiquVyJsF8wX8qBXaoygkqcOtnNlDiAcLHQwLQYAfEnA3c25CLsqKyd81cAFNpY1ujdx5lnD2tIn
/Ssr6djh04gnjdiHeDAOKfF8/Y1ukcu3mVVUiicT2NV0Hkqt9W8UBpZig6Wpcfb2JKp2PRFnZn5b
/E5qZWP9sI+zWXvFFpmKjuCibWb12OGLtu5ZbwzSNErSCkK9JfQqrPIieqjtaimcVrThNzVp549V
bWgxIoi0/9JYBGCvDG72C8qkMjmJYRB3WjaOqHxSt/A2hMeLe4Jt3R+eWXr30o5Q8LCYa4jyYusV
s279U3dUp62IIqjqULPRSYZNAVQwlDS4D/xMW27Z6OdiAyE07Y9x3xGlNJem+8V3Szz3LY7Cay/V
47slgOm5YucGCIPHF3q4Jo4ZEp1kxf51rFeQ5/zywTCqXIVDPtjfIEG2CWkCxiw2ZEhKa+f31Xjq
y1H71SLJNjeDJhxjjShDDiH/XX8CWO3DYixb8pFVXTSn1JuCCHF0bqkrTwVChFlHwMiVHzV1toLj
oJH54yYmGc0YEzHrQKO/70UbR7tS5clVS5+qDXXcML/y2KEqXyG2gn8Ra78yzyCSwzet4jkuMoAz
4dC2lHw0oryTs1OURXHj0gzUfuaWmI9dGfvBzyHIy2yLKUOUa6U0hZlPNGNw1JpOPyMlpUzQTZMo
wxg9FsgTZzLEdeWRGRKWZlPYW8OtWfBa3SD7MEElfx3j4XRWSigBADRRcb4je6sbV6lP3PCvxlBZ
c4UFGnKtsFEhv3ZkXiYrh9AjYi5LaSE/s0rntaEqXuz4jNuz1wEZtcJSdoZzHTljQ6y5O9c4jyAi
rWFvRP2jXrTjZKxsHFFnSdG763EyGWKAuT2N2kspgvnW9ls5/+iRR03Vhvjz8mdj6Zl8NqdI+9EM
kq9HOC3ywbCJSAUjUYXjWxHSjDBpBdZtX0uydhI9vheJ5VXrXJtUcfKIHabTnrv6lDOJprm+kvPc
IchI8ly752tU7V1h1mQZwzyExJ10rfcrl6ZGMPesvHZL+A9mtZD1NHnKMy1OkEIjDwoZzM4vnd6n
2BdygLFEkNMSihWb99JVs7UfoVreZG1veEe30xqxqtOpeGlFKmzCeBuhbShUC8Vv6wr5BL1ukKTD
piWxpzIBjDQ5ZBjGdT2IfTUbwYwuzMZPC+BATqeiF3b320sBVP1Wmt00N0neJA6OfiNSzd6XlIFW
dtm3h6qWvdhVkxqmEC4vpHYtGBAyQY10mjNQZbu4zoexACxoWdNvwKTBuC5SqmeQBqdUC1UHAXjD
kzW7G6IYbH8NMcx4atuhukkdzfW3cYvaLZxMFDycpHOcniAG+vvKpU4N5RDjYZg0XR9fUWAayUD3
JAg5wyLD/IXhn/inPNa9Kz+uyf1xCWQPDmhx4ocKrrALIjTmLwTWgOzcc2N8Z0Tct1vQzMWxtalL
hNTSzFOpLZj+spJFueo6rSWhnMg2lHxS6I9BOWvteiA5ByhfOvZFSNR7efAtjsFrSSyWINB9hrFL
HY3QHQHK3j4LEbvfq3L0r4F/IG7q7L6nFV3YKtt4iufwsx2yEdNd08dqNSp0XCtcoDlsbneMrLD1
RBdvG6ftYypxbTqsYrJPKBckQ/aiob15HXCg/RxdPfnqtpZwVsthsw4bIxh/qz5j9rFAGp4yGSd3
s1vDBlfBwMRRJEnwqGnKIlM80TOxg9gzHzKGaRMaUR09jXEhitDx+/T7mHv6lSdQTa61uemvEjP3
41WCGkpt/F4bD0HQ1d8KDWdrOExm44W+1ORjjDLhlRJMB4XR7YTYRPiEKJOMXvqbNAwUqi3piMFS
gSyYhKCNa8muUfa8nRtDBju6RcW0lq3SjNXY67ykuZP5NWoiP6UCYU63JjXtBGGq0xfXQZKPj9KK
i9ssRc+Ii9wV9bWd4U6/tWwtmBadFulrhxFi9qucllij1spFfluMs3Oa5EBhXtOm6nsTyfFZT4ST
b3VwSOaWPmx7TpaOMw0LNFndlLtGOPSugLCCUT7eYbJ3z15laGbojXX1tehi7QUomSEOI8JREEkC
Z0JowzbnFEyi6gqRr1uuiPqsi62oY7R5kWxIxxsi4Mx7S/FwyaVOhyuQSbbNgmOXV+B2aaVHjQ6x
QzjB0c1ZINYuDsny0EZi6A4WhzG5ofrU69gGA426UNYTFV9knThbqSraVb447ZBpUl1aOZ0ZGCGe
Nme4cuqsvB44Y4t1plcdBomutGWIhCY9F0EcoEPF/m6dbUCBv7M2MljiADXDih9KmeHmsLo7v7Q9
xVklLbLNCK/ipUff8iwtyE4beq9yzyFTr0Cx0anFCejkt2WKFT+ccr1QoUGaKhjTgJe1SwfV3+X0
SUg0QTt0PdWNxx6L9s1zkJMyfl0Vtj+ERC8BqzQ4RlTh2LGFYcWpasCeyEq10M4N6TENBcYvz06r
Aaj6IK+k5rc/NHQf+dnSh+7FKCnuhHh5u/JehycT804r/8mCidKtjKFUL5lmjPmhJ+mu2ps4ceMT
f8MKVg1SVS/sTNKbfaKUs5OfdMNvD1E4QghXOPLRqGXebOKu1fsVfEnL2Lvpn1SheQL3l9qGNHfp
7Ms7B4ljyg1yTFt3VgSIII2iNjqgoG2+TH3jNsekJfw3lHT2rJexqWS6Q7OAQBctptoEdYfalV2j
elGsJ3Jb++PikIrH2L5y8sGFMxh78bfA7oY2FK4wM2RWbE9WTgxlIzQVgJjDWINP2Gm6j362RSGe
nnpjQnSJEi6q9kU+JBu4g0RoFl5nPZLJO9cb/PEtFcp+Yl8WBPN0D9J3FLt0ZBu5ofbsUgFin4ZE
WRsdb18GQX6npRq+ohjFvL9qZs+/yWLDmIgjMIyrJrDq+NjhiRpDazLsfN/nsf+SBMhfwU+1yt2W
Y5XVqzJBIc/66pvtGtUqbz2ok0oeIS2UYMHQ3ydPAqhQG9ZRb+z0as70tTuxwVujflvuZ5oJkxob
1yivIli/0U40pFWi/43S7JBHscmHOBDiElICBMtbTamLSpsUsfrOBaIzHBMGvQ44TURfvTnR2tDU
YqMHLhzUv8nmye+M0WEr6OCj84+DCea3Hwo+gBzhw0kvXN5QHlH5xHyr98WGgGHNCjsxMhM51cyW
rhBZRRo9fTTiIr2eQb92U1wGy6CGPmCQa7ypbD/R79Ox9oybYCbEN0QQn4pQD+RAIjPUnsUzN/rr
ce7ya7c2CUklTFauu4mJA8pCLfl+uwaV4VdH9kG39pOGX+DNTvlQIW62vuqNEQ0oTCvJB4BYONgi
o67pNVldYhw4bPcGXrW6keO1ORDqfTAd/Oghjt8yYQJPGvK9VTvEIeIlEpwWpB+7bM9Ewhziwu+e
ar8dWwoPvorXhiqyeksEgxdsOtFrt3lQl9Z3P+H/HDap2UY4GYSrrRvAaNqNbGyDrQEzF8rvtuGy
ojfL+goGaMc2pSy0OwFh6auPYzo9OaKXQB00cHtaK5m/sVan4yrXZFWfTVqn+cG2lW6FRlDz5mpj
mDA6UKTBgF3JZriyu5LtDHW/TCPdPGfr5cSi8u6Ru2jPEEut6DuOkfaLhAgud1pHnfyTNtPfyhg0
mikLUc2FcXdRTwDLQqymjO1DrLrjrAp5bxrCXEW9Zm/1cnrtlGZ+UoD8U6O4PPa6NsxJSkS0PS4r
kAOiRkEknHWgFetlZwtRu7XGBZ/A4yWxOV0aEjQhkM0K8xglTENhMyhznztaa25JXQJH6rInecjj
BEd7zBTuhZRX098U/XkLrhEnZ71N+hYoTOp+tYPers6gzo1f1LuqrTklU3LlOTkvT+JF0Na96skb
7zQOm3eNl6XmyRyHcjwDR8iRudiF4mF0ebYq9Lq69kEQIL3TSDIbv+dNYzthPfv2K6wl9OVGmfgP
OgC16VyL0XlyJbmFYcUS8gpDiENg4EZaupX2rOGXM/0mPfGNClrOaeuDTc0HSWxGXbTkI49u5e9I
EWzkMcVlMR+mJNXllmrNfJrcway2Bpl1xiaZ3PxhCvw+eWg0XNRrjoTg7+w+t7JwnmT0r8V/RgoD
hnfIpps14qLGNyJujfzRdA6ZN5lEhlZlsk8nPQqTotE/66C8K9OSuLX0qMmkoWb9jn9HPa0bvEWO
rgWVfTfgIj/nZWqWSJaLkRJ17P2aZN3ukrH/+nEF7F1NCEQplEbQ0jSOFr3R2/oMATUjeK7cPYwp
yfCo4f0T3qpp1UAT+BpFnyls/1Ia53qUE+lSeYEJT+Lt9RBzNxTnI+fgomLZm+mc3WgzmId10brT
o9mid/UYKicz7YmLUpHHLhDVj33UU21++fje3z1116dXxtqF3sXAg3hx72wMzUDiDjiQXKj2bdOb
22z0F8NOgIic+PD2e9ebP7MkirxPCoB/u7SLYQ6G0SI+MS9Gl0HEN/073T1Y8bKz4wCzZbPQbuHH
sSqOUdV/83hMJy/X1Pbju/7bK6Auj8pyEbxy8xevwLIFFBRvcg/0KKAjYWP3QiaHqFk3voZjLCcd
C7OMaI3QkNCFw7wbYWFJ1s0v8GyL8ZP5+S9DELsY/8KywS75h831n7I2SplGxdh9DtOsul0zVIFY
a6OmH/uxaFJqadmoNh8/g788fi4JHAE76FJpvujswUPASlMPzsHpS3Od9km8GxwgsElqJ0fTmMZd
1yLogtZV3n185b8sRrT6UT1R/kXw8Ofl/OdmO2MEyj7SOgik9BEdxdkP5hNFIzpARUaC5pKAMJf/
PtxAQSBoXD49PrrlefznqpZZRvFSQSOlIvG1H0URWMlWmUG+GkxvqNcUVOKV3RN4u02mOfgsg+Rv
j3tpBfEPtARmubeXx7w0Sxgo3DQOyG2FHuvkj9NwIwbpVQDf2uhXjNF8D1zHLz9Zit/3AtEdwAmz
DFPHqfpnpf7PrVcjxVRKHO4hB9nmhZlgUlpxVCcFNMBjk4UZlrrViHQGbLByr+AFF//c0OBLRmBB
B3nh4V7OeaS6W0GX+M6B3E9zWxIje6iT9px71fyJvuz9t+3hRgH0jrYc3QHG9rdPuvOGhqB65pWe
qq7aWhV8WtZIn9JZmdiFOAOTSfOwJW3L2wYiz8QtomOZbOc888+DMtRnvbI/yo43WyG6DsQtGtw3
JSEm/bc/yUXtYJCQiJmpEc7ObNnGhzb7/p1bBPOJpOo2Oya0h2+8Qsji1OtYAk925drTqZxNgH+I
0yn/GWm70VAk/vPLod8OpwkAAgwCpLbLB/uf8RFTR0fUXGfHQLpH5HnRC1EowdYyBgx2//jtL5ei
Xrgw0+iwXEp6A7/jF/h9diwaRfHXzdSWhqhYYys2X2a73ijQPp/hwt59e1yUliEYFrQZAA8uVpq5
szuaHXl+hMQClKJ1Y/MLgh9xSuK4mA8djsCegs2UJfsYiJz7rzMPl2f/hIgVAZ5DAMHbx+vowmR5
t0k9GqTLGuIb5B3SdKOWBcZjn+GDRCziRGqjxa66//iBv793gqH+7PxdH4HDpaSCQTaYM13oQxS3
BJmYjVGGkMzoYyBjP+pACA5ohwaxEnqvv3587UuALF54usPMPEw/+Cv0y4kH35A1NSWIaH2qpgcw
PG210w05cszLaFV3GKma81gJlCUdltrokVgc1AooykuLqgWBxmtbYtuOVzMxf8UPwx8b84QTKdZ3
edlae7fPx28f/+h3S/GyMMHlXza+f0w4b99WUw0ahUa7YXcWnV0qIt8m8i22ptP+VmNgf4ZyXMbe
26mBy8EPRhrCJtu+FGgaaqQ1K9zmUMTw0m2quK/SnPOtrECl/WvPfrk12lYMRfyKXPDtrel49LKx
Fs0httPuLu8lsTS6hik7lAa4pI1qu/hLFZXDJy3m91MyTxQNEU1XC9ESRc+3F+7x6TEJK+PQBqUa
j5RwzY20KnWVsst7BjA6XLWw26sQBm4ZheAMu5e2Rny6KhHF/qvoB+Eq2jAiLWkxoAO9eArNpFHV
kcI6GIConzp6s9e2FVvBoQxsVf0b+Fcns4YgbQaT4QJxYEy9vXMicgbIv8hwqKRBASSdujX2KQPP
P2gmcgV4SG2OgUGQDvSJheXdQIYExZGKLTRRr0vB8+2lhaxFWnGiPszuWJihybdzZVU0wmpTXbuN
d/Xxd/NuIC+XQ64AY8TnCHe5pY5JlR0p4KlDm7nDupFTdtMyme7GofhsK/duA8mlOI+6VBZQvKDW
f3tnjg12Mp0rdTBTPduVthltshwtURlTVyX+xPxSGrH85zdJ5YRSNm8Ru+u7LToyECI0YFgcgr4a
/DWmtUKtVKHTVqJLahf7eBbiJRPlWBw+frLvpnCwPIt2dNmqY4L5kwD/n+W5oTTk+Vi8DsjHoicb
8N8ttWHT2ViR0rvjlHrkfJF9pOH0DaLU3H58+fdP+4+Gi90BttcFo/f2afclseEchOwDCXqBCKXu
JWFhF/VRDrm5gRTwIoxIfjJVvR9NKBw95gs26g47xovvJsV8mU2spYcabNqxMBwFsY+NervSKGZF
+49v8d2ngnEbv5e7ZCagp3xXqgrQfWeG154a0Qxl6KcN7TKoOTQr3Wp4oYzME/7nSy5WK9R5oLLx
IlzsudIq8WGvDPKEPM+grToUNPqKjA0C4t0xPjaxkJ/c5fLM3iw1MLCRhrMBwlPMonwx8ZFwUUUM
pP6kwwA1don0ZH9oJN3Jl4/v7VJpj5Sbg/0y4aFo54KXu7wWnQFod308ZQJN2AE8h1utUurE6e+4
G91734GsHKxmqoAwHqvUf9YZv+UVzZvshpbwkP6qK29wQ+KqveGTLej7lw2Sky0oJl+2Jyie3o5n
rfPUCMNePzUlldDQJEglNBEt3PpET+3Lbvqkivbu8yWwFIUTiCceP7vei3mYfD3cp2NAp7gYR+/Y
ebP9RQrnlbTiZBdHrtHfZsLS95kaPrM0vfuKAtAAIL059oJCxHfz9laNZHCIRvGsE+YP5cIqwVQO
jmeM3PJMbtRn/Ib3A2y5VaS01NIQdV0e7GdpkQWGH+xk+XVrP2perRdbeO5O88lIfv9IOcRbRO7Q
2MOmcEm49CuHJjDIqlPBjiadNrKpFaAUvc+fSmfyx4NG5bK9BR1Wql9uZNfPHw/wy+sv1lDM8bDc
EZO5ID7fPleVxnrLUpicxlgrn63ctIkFdEwsmn1XrqK2zn4MkG12tqaKeP3xtS+n4z/XXgoZrH82
nMMLoSdsY62LTK6NATML0zYRR/ottC+9Zv4mh7J6HJN2fPr4opffzHJRRjDnV6TEHCMuVlw+dmja
RZue0ojPPkwRUN3ZgyBQSI5YkTOa+fEnE+Sl65J1lnosiw5VA/KfObm9fcjIHTE0wTU6kcGZbLom
iQ6DyOWN5aVy7ZIbsCcbrVn1JP4aq1aijPN6N/jkaf/lTS9lCyTwhA4ysi8miwwRjehojZ2sJLae
ApqC11o9lidf2ajhnCgbj4GnDWsnQPr68TPnGMAd/nfC5glgSmeA8ZpZ+S8/377i8Oa21XxsYbB8
cceBC2kDEtAQarBvIlWvrKNDJABoXoE+7ybL4vi16y0/IwA4r7yHlsn5a2WK7gU91vBgjWlc7MHY
uFpouky85wCpYfoMFxd6dhTUaXQurRgkkaJLfEYoU8aPibCTlzHV82ADpXl4tKRUahtNZruf6MOi
nm5i7TVpotG4EvShcfF3EH/FNcX+/owlFl5VSNGtytZd10O2nmiu59tRiMaJ0enNurlDom9DlIx1
p/xR1sLYMENpyXcxi6n7AsG5F7xhNCyrBRpz04+Vqh9q6cSEu09GH8tNaXWOvrehkb4k5DBcG8nc
f69GsFGES5nqIaZvBFhyTsdXORiNhgyzzQUJnRanroDpQ4W2LdMTnmPH3vSFN2zryKFANBOMszWt
xI+OQdCS7QjXJcoTFDGq+FqjVsmuW0OCqbZ6p/0yYNxFT+D1ibMfnFkmO7+mRUNKwuhphDuIvLxq
izw62A6yHQA/ruhvJ1eMxsrA4wSxpUDHto0RisVr4ZGzvUljztbrlIychwGnWnVtQw+vV3U1E1Cn
+8o9TbYjopXT99Ryg3SWh7zp8DZO9ahOkiRKrD+Ecn2vCMX1cFGIMV9ntCr7dUyk5jPxsbYeZgMu
PprOyfiz18imDFM0Xy/+gDH3i4LaBPSjMM27oJ9ajojEDE5XDd9cFdZKYJTM5xGBSTlJ6+SSO7kQ
7fy226SU9r+7QdRhZp/zJVXWm7rdHKegg2i+J1ZIQGqw9QbIlDsjshkiSNgBfY9+R6ZDqxSSZ0aa
uSIi19e3oJjaco/pXo/h6wy4dI1KyN9qisUvXW+cbKNophc3thc1+XmGA2XsNOUI4yqIhEWNo3f9
xxkmU3MIFBoVfIJDf5vOhWWcKf4Vv7wx6SG7zCYNj12mmo6xxuEKHhGxqi9w9+Lm1MhAIuaDavwd
XYYfvyJXSPJbZyi98dWhRZdvKpJ1onU5Eyu7t2LREOYLUgRlAZWe3cAunhPfaE03vZWV6ca2RCwP
UzDG5SaLZ+SdUPVFs85t0XXrKBprGvwgOe3DaCuq48gFdOOOD1ez7uEIorvwVEKuOi5s+xd91KFY
x2qRKuVpZZvh3BdSPqBgMp/8pK7GG1zHctPVhW58TZMekViE/dRdTx4zy7cMDCjH0omEmuBoxrP9
G1wM4wGZjt6uvHwub+cZOkdZxEm+xjvnPFDWGvMHk7NQ8VDZ3tiFBQXL7gCXzZq2KtaKVlv5dj0Y
OE8Qsak1aS9B9YP9f/eDkuP8vTIy/bcOlyklixnNzHfZ5W1N26Pzd4SaBcY6tyKhdpEBJA9NATGW
uEWRTSP+V/xFYGlxezQ66hrgJDv9rsjHpdQ2Suc86CX2r27sHQE6r4yqkyB1bl7ZKiaPdO4sMkw8
nbRmEF/99dgJKtJCb+fyWaMBgoKTgDm+D0cJ6FyD0TZn+pFRv9GFB15YH13qWCbMoyMxZ2yxrLEc
fuAdb2IAuYErw5ZT0wmyythu5nrwHKzVjUNAOyT0cVNnc0RGxTS0K4qE5ISgYau/KXtCtQmxs/02
BQ0fbcTZ8MlK4+A565VtX3kmUcM6OJT+qMHP3QU1xIiViru+3FN9qQH3FBREj81spvkOaSg7hbLR
GnNcZUDW0GrC2bqD0zjZx5os3+RgQpY/CGfu69uG3nNjhmSzJ8YaDWR6Fdh5Px17Fskj2SeZsa7a
qHI3i5D9MSgQUq7Z9gw+QDpjAIA41dZzUhoi3jUBMuYdp5/MW/uoSvQV/vbOvnaNTovicEKMoedh
oKr6PihZ3p7gOpnVTdN3Xnds/RZ9T9aYTXktmHe0fZ008UvUOcZsIsY2lb2RpWGPa2uQ6IYnNIxk
GNJA97HrmsETmLB0XulTWXoEWWNUXKOfdclmiFG+H9Ch+8M+TQDHrdFXS4RPWU8d5XqSMqq/dHDI
hhNlpBnxc7nEBmZhnVadfB70pEkPQ2B258IP8pykjXY8lnpS6HcqGG0yF2xwlakwtX49ubIx2Jkq
cbDgdiZrzspmeWiUktkSkTMEa4czwD0mzuDBLgfbhsU4eclTxPZuuFlUYM9MIPVPaSXa1ZymVnFM
JsNsvzlUDIZNApcBfGWklcbab4Sdf0V2ZQBY9qNkBwAuTjcYsmPjB9twjQBwEwDr4i45aH1JEGJZ
uLVqkQM2poN4J529DhdhOje7sW/mhi8ZxIc8z+YUe1+WhKL2pXcT7yUp6rreUlGy5V6fpfw9dTFC
3rppXDr2kZ3RwTXo29brRQCBGold+m52yrb9SdURnJ3rF/ZLUPNTVsE0JgboHUp169GNHeNXk7hG
dQ7mAEJjaKCmLp4iwTg9EO9nJK9EqJt2mNMhfhoL7GP7OJ2hkfpFqfYG79A/WFrqPBYGdb5+U046
52uqqcnJc6bR2bRVq1n7SfOEvYJzZBYnQseHH6mXKrnOHE3XTolwi/hk914Rr4I4tb1zpHx9B0CV
Aw2ozFR/0Ec92E10Y+oQtYhebgF41dXPmHkC1nsNgC70vMmLViNiEHdXsJ4a2+V1AvTroiANob1q
O1CdjodJggrSF2YoMHZ6HNebREmqW6U2zXlDBEMn3XVjALHE+u2Xj5qVIadstN6OtmVlseAL8hm2
yGHMYW2mlZnsQBtO2ZY9okJJmErGrgJfOl1VEyLnlUbOVr8x4iImTUJK54lYkyleQUZEadAawss2
Qx0UP8UkUmNbBArFocQZv/XtBJxd6tcRO7RAILe1tOCBxCSv++ll5HnkSAP1/tWrPTRetcyw+Sk9
pRanEtPPrlp7NkxoVvD5r8jtKZzD5PnpuojK1Nlo82iB6rQqdwqNwescspAbK9qwBZ6QrXm5ayMZ
1bz0+0JCYa+bDON1TjkSKiZ6xn6dVr7yv1Db6JLr0quy/n5SWrUrSaFgS0d3KNjB8fQqNI91PKF5
E52PMzpsAtiSMkSC6d1gwsmbqzal+nBHNSZ7bKhJVPsxaCW7rcYxxXqwmumbVivE6WHjFqW5UnS6
m73W6cpbtyl4kg2+LmT3wkFfpirM16uBJI4xJHYDwW5Y/I+y89ptm0nD8BURYC+nqrbcIltOOyHi
FJbhsAw7r34fZk9+UYaFAMEusFlkNMMpX3lLFWv9TzMpsEb2ysKyt2xu0GW+KUeKfNSF11w40v0u
hC3UNqzSXnBTUSbbDKZXuzdVgnF21Gh1tK56q35ILLd2H70SLlewwgfAKe8KjOBtZJ0B9K5j4jLc
l7UU9ckpsy2q/r0f5A9AxEvcxhDMqzD3IziW972HIwZ7NtPARoCRniNuCubHCtiNQ/BoVxoakWDp
uJldKdGc11R9GlTuiI1R+Hm0TTBJpDQ55O2Ti1bR+LOfNHRB4ZP0t5UuFDA5rAqChyjMpr5GVkgL
zU9l0NfHSY9acQ8vIlBwAupARTkUoELX7ydpxN9dzYnVbdgGI/cWVQYTYbxGTCt4EsSeMDprPFx8
my26ivxM81ZBUdHuRxo3tna8qK3c+Cn9hQ3iVXm0yaM+u3FDFCMeYr1z3kDQl3TFm8CL95rIupvE
CoZylSohxKoBPaPf91OvWWtA+onazAIfcicT4rX1ADrmxNCQ3JtqnIpDUim337OJKgfeUTro67AO
LPE0ZvWk7Z3akFTfyhgXl27oAiwDEsIlGz1e47OcZrBnhtaXOGCbM8avA25A9RZkbHnjImStb9FQ
JsFD/qGx14UANblxigKJ4hVtFS1MVk4VVGgD8V/5utNSTxKKNKJ/8zUCklXW+M6wjYIg0zewwpDr
cmCbjbfEI2ZzM83E5KkKXLVyqXiHQFfpy+GsYzVo/ZAymts6gTHgCEP4D3kQ2dOWVYbnG+uKTKMp
J/ckXZPocyaQRHf1KGvUGBsXUlLbDPB1MjkkXFZFtO0zf4pPdleHu4AoP8o3bR+oz15odumhwh/o
ZCSjh+jTCMcUi/kU4vjKLNu02A5Jng3rTrUqu6m7iv99rrH6CAUbmiTYUeDxQcW2ToyIiwC2LhPX
+RZOIwBN/AYwHgLUSeSMqFo5yFXXTI1DEqklBtLY3BHFKrGcTNwjieLVD5prFg8+FjLmTVT7Pq5m
MI2Ic4EGNmhqxoPOd5OjWHedCr+6PqidlQtxDKsfssKVCyikWpeY4HmHKKYJj0NV130fW9RzkS02
hxppDS1k9UFKu58xVkbxo3d7RHJ50v2tZg1TvjGaIvituEEEZnm626ifjSjSb5XU7eGzzAq4dPrs
W5j3ifUTAkc1Png1MNQ98oXRd/wxuvGgS98fkREvRHOsQ9UcpK2MYhP30upvRGOaO6PEXRiYLz5E
B1l4UaGDtJ9y7DumIHY2kTMWPGRW0gJhoLKm+Sfdcjt16Mm/flT4QvwpExcSSObbyt7jiBHuBh4y
idOjo0+bvLW0zl2VVlJh7FNONfwd4nPwi2YNQW8VgdM+GuYg9B1Izmw65FRrm503FeWwIalx+jUQ
juJ1lBVoTyARbjBuZSW4SXVnsr94uGIPW4RMjHJrgBg3NpWVmOuW5rb8UggmsZMxomYvJqDj+rXS
msrdJJNEASaacCXZoV7se6ggO5O/NuGOYb9Vu8PwyCOMXA83t3RuOwq9ZL6ODjCsEtowcGGmngmM
ZsrEwW74+ZA8uMWidZRSd90LgQngKk0BZSNGHJgxngpSyPyxzyOjJ0hEYXtLoqMXs5qH3T+0QtVH
CB51unfd3HT2M0Hg0OOVia097m4c2nQyqv1k4OUOgiLXywfB4fmhEi6KjRXgabpLsaQbQf9XeOxs
QyuWw2PgVo33mYfW8F6jxCDcX4EDUj+MEJHwTxWkW+Per6lfrjEIrqYHGEsGwG0UzyCWelXwxs3K
O5YXQ1zihUw0udKrEYy1qqGzbLMWjb7dkEb6lxqkpb5WbQzyOcSeG5jq2Ee/3ShtdPI4V2uilW0k
oZZfqdgtRYT/1g3p3zsAWmDf4zi9qBvCsjMmq0nvqDgV2Y2ApTEQlgA4p8AUla8qg3PJr1EDDI5y
mm7LMdbCtYg0yC1N32FXrsxx144wIJG44M2VPf6waBzcAfdNfyBcdM2e9LKmazkI0FDMBqJm0z49
/8nKmATnQld3Bv5g3VPqGngDwPiBQAB5s9wrjxrKs+S01TcfFxkvRwblgDU5Fr8eUKkln9610tpP
RZHdWThK7lSVc3lqGoRT9MvTZl8XVdYdUluhhfbxwBeYANpt8J09GuQuTb7AWHymRsBiikxGBhVC
2El1APH8KipNeuJRpEP/8uRbNAjYIiYKDitXme66pTD0y+gieaV5/e6voQkIQg8QJm3cRaek9gan
tx1N3Ekf+AUhyjQdKHOisu60ZflagT9u7kahaFpBM/meejFlDOArcPYMKB8fr81F0ZkLjz+zfI4D
YGjp86wNYxYHZhPdJ52TfTazKb1F/9VacfNmMI1EOdyYDY512K4324+Hvij0W2CkAITSmcRzwl/a
ZldcKq0NCuXgiUJ+NVsV7jTbgmZiW90dTM9rrucXU2XjY4oMHgXtb3hhi26GEaMBn1ujOPRxVeD6
1ztPTlUYDxO/kS0w18/65gsXSHzti88ti7PiOiPPWiyGMdfWaQien7nBJZlXdpAd6gH4/FaMvkqP
ltOOA3TPvzCGNvLW7uh3CEvEQ45xBwar8c7LUUwZdQUZyR1b5NiV6PLgS6oN+rQX3Kj2znGzNN63
SFTbt5lviHwTQmq62iBZtAf+6kl5HqAa9OnmxvXcjvsPLsDGElDU9IKOtEmSGln4QITVmpymU7fQ
dDLrpe7Sfj+AqtcfgJ7mDwFC3RkVLUe/i+LJH7cRF56zjTXNkQ9p3fVPvFS+eeVGXuypv78T9Cn9
VqB/c9P1/HcSY04hwapxVKOnfzbzME3X4KnbtdS0LN9Q50lePt7Fi13FiDOOGhAKUI3ZsmoxogTP
aMhMmUdASVP01OZj/cqrDzN08Kh9oSGrG9+g/MfRreXV9uePR1/srL+js63mhivgBX/5AI1NZ5W0
dsxjC04GITnD+UmpsFtruW7faJX0N0hYBzu6/RLDJ3e6+Xj4y+U2dDAFiEgbdH1hGpwvN7O0KSZN
1hHKfbPtipkX70jzNcAO2FhDMG6mK5fG5UbkypzvLLC9eFgFi42IN2QbhBrGYGES4d0sPBuXkyJF
Ad6mCnalnb54sf6urkOABbKJRaapfj69caRfVJe5c2zGOPQfB6/R/mAWAYqfd2ZAeUvEJ0mL6vbj
VX1vjsjc8AccKTrZizmypKkm2WtHLdDEm6b5mAg0veUdbKwqr+lgvTfH2RPMo0VGs3WJ1DDxougb
KhtHkMyRWqWDph3dLtSfMNeMynWM4uumqNvhCmJs2XL9u7a0IRkQ024XRMz52ppQc5VZhPaxjCZ4
/6Mdg5NuW69cOwll0jyX9a9aH02E6LVkm09OtEUD1vz28VK//zPABoPNIDQA4nX+M7SC2tigefax
szQDJzRL7Fy8nnEbi3LtzoAFfXDTsfwJTcp/BFAeIj6dXBMlXIYE82IAlwGuyOPEPWEuFsN1ZgQd
qlJ8hLqtbo0Rux+o5lYUbLlvcdLsVOx+mgTsLbQvBU4tQd9P84USE3XGdjVegVG+c7DJYWHSgX5D
VGvZ+SefyjOhhH0kd0gOpNvxrsHLa5t6gbhvwlJdubcvtzxtN31WfkO+ywc+fP4Z4lQvPeG0IfUA
9AdXNE/KL3o295ZpvKsrd8jlpYkm6gxKJV0kBl4KBiJfFdOfKMXRgKfcPjUqnaz9UPfdxnK1WG6p
OVFdy+Oq+ka2lH0NqNmAoP54512eO3gXLtfKLBXGp128G401OlpBhnssaGi88Xvaddr3FgT4QvrT
PoTeeyfCfrzS6b/4sNzT7Hak6EHYYdq6WGj4MF0XwXh7FoMa8l1A/w199VuHLk29K3FBvDLNy/Hg
XtIIwUMDeCro4/MPS7WaynJihsdCULq6pTiYn1DyqLMdHnF1sxVQEa6gJ98dkgX1ba40Aq7FkPkE
/6RHVfNYO03Zor7kJPsq84J8Uzr50O/1ybXFlWX9m0L8J8SjYUBNV3cxpEVGGmDf4s6O3cwNskJG
z5lhRu4MEMrVV+yZ/Ok01IOdblRtBPXBrILswUPweNyOQTTms1e3HNBfqlS17XoX5ujH2+xir9Nj
m3HYHoQcDtcyPAni0SnRmA0AKDXtq1C9/IrTE0gKvZ67Y10l9B+IVLTZMe9kvg2kl/wb32xeGRA1
NtgwRMVRgF5s9A7hqcIax+i5S7WeNm9ifgsLbDb9RkViLUgz7Ct7bv4XF98C5hUbPKAEO3uInu+5
IQy0zGA5jniqT9pdYWXyNit9n9M8IE5Hlb204Z7JWKxnNsE1LfmLu8zGOQCcHeQPeAj4a5wPnxld
IwZstp7jqgnTXS+8bF9jyBvvadhcS+cv5wqrcZ4njgWm4y0R5h1qXXkIVuk51bTmtoQYcpqcyvoe
2c5XcJkpLZWiQNNXzhzLj7fW5ds5f1NsRInDoEHZy7GtAjNeD8vQ5xRfnM8YAAOsGAv9tuk19c2N
nQIjO7ACDRzLiLJu8mdAOOjKYX/n4M3OwDO+HsgyFkWLg0dfGAwJ5nJHqx4ifAtLq2lQG4g058nP
RuwCME4nekmQ1YfpiSVveIO2ixhWRtWn+Xo0YxNStjlNV7b9X9uG812IyQeEGKQWwOddBDh5U5h5
B5aaKI6nfdsYGqiAQpVet8qUPiYbLOnHcF/GdLHufJdS97qhCrcFpR9FN36pTRh9pX2YrunIp1jP
gQX7gmSYDw4LMr+9ssn5jrTI9WDXesHwB//E7lODs/z03FdcgevQ1atyG5dN+nbly8840uXcSNqB
XVJB5BlbLHqaisnwmo4ThjuEAjdkkb7i1HvbcM0gm59E7n4wbJwc0Ai4y0aTjqynxL2nd/LKzXvx
jgJ15YfMyEiggRTjzk9by7PjuYinH0dhOfImzKwIZR9DebQx+qhbUYUmHY5clb58vAjvDMyjhm8O
WqHkIs5iDagXoDTDFXQMHGXoe83Moq8JRoXdHnzssEZnuzshJqBNV47d5fVCRAaujGIN9RPqaOcT
5iKwUgB40TPdVAhWOnJoNOVnlQLHGNJ/ZDhye7vAXmGxzka1bKXF8vogryDTiOi5zbLodxx6tdg3
XWo1TyAEab6N2AXl6zylyHqPPFpcvAD30MqNZYjK2tR6pV05V+/dOqQr83MG8YNQZnG9alGEHk7n
xs9JD+qw5DV/bAsdJwrDom4iGqRFJJicW+rsUAUmrRtWvRM3+4+//l/o9uII/HXJmNkSUIqWrAHw
Ffg3NVFw7LU2L29t+PI+Si5wQ1YtRJlpK5MCyDdC9oqmcec5XyOnxvqwtLO0vRkKLQ9fQwshBUQE
s/H30Fs9CL6g8p7MNpafJiOO5SpD9qZah+OQv4xARhygTaPTPOLSNSar1pbRwxTF2W+vJfAI3CC3
7lWAjNcuosyUvPg6VOu15tY+po0OdlowzgUG08johu7BMFS2ddooUfQNtWRc0/v1jb1TgBVoMx//
dCe0Aw/9bj0MNhjhFMnPlCLajTJAGK1EOlrpehbzANee1LW/Y8fW8SrwR2HctUGf6rQtxvxTNabd
eI/AJCqRbaGBIdaNSbd+0POyx0Pd2Oa4pRngGpsu9mkB0fCdnuyCN6wMciNYIVyUvH788f5mdcuP
RwOPl8Ph9nK9RRTctUVGe90Nj42dj7/GvK+mPUxt191YmKfS6gSl2q6GsUEoRNa+bN9MnrJohbSM
zHaiRvRrpUBpPYK+iSiT+kX7E0dK9AZFWNTXiKzWHLAsfi4FCN8g5ydf4CefH/kkHzphRIF2jKcc
7aCoza16XYBW1BnbieO7DkRc9RQ1te7vNZh5amuHaD5uaxkCayzxSCWpoozYVSsNqTKa9abb3rRZ
jZrU1FvG2xTq7AMro7Fm9Kl48aSe2lv8PvWBZiBOZNsCcvCTU/Yu3pTCBU3b1TKtwWQOZsUu70AQ
rgJjINKqWK9VGXdjBfFOXrVWeG8xHCQ4fSp83vz2ny+GTkFGLyEfHRNJUe4HD13fg5fC8DJaKeTh
7K95jl89KkNjrj96qgkOQaJrxQGPX7131mHXlIeCqs+1HPYy70DyGfWmWSwYBealvoXbgGdwESF6
FnEVqCcQzdM32hld8qjGzLlB9bC+8g5fjkg1diZKwRGD17is3cSDBRtBBPI5gY2mr8LKJKCRXqdW
UT0e+7EQV96e9wYEIs51R0OFnsH89/8pA4Pfhe8T1uWzdHsfRENrCeTtsuRXGSqFhlUdlv/YNeIB
8nSMayhu4mZyWXnOYD2gGtWWz2AUa1rv0vtWZ9ZkrFuZp2urlaJawWsKbj6+Ii7zJuIbclb+A5j3
RVghi0HzncTLn3uQYd5jokyweWkwVL8cm2o3SF1/CjBS7ix/NTn0mVGGo4Vxjc7/zoJz4sneoMQh
H7Ik9HRel5iKCOYZeTroS7NmGfdh/M21kZEsAKpdCaffGc+ilIvsNbYcdN8Xj2szRKhYoXz9XAD7
38si/B7k+F5iN1vv0RqKnz9e5Xcec6YGRZhtQ4cEWZjzDZVjRETH16qeQ5E2xi4dY9qBPtpoIUEy
iF5FvBFviXEM866jnsyjhIhtgnBZ34jNxz/mvblDX+V69Hxj7kqd/xYda5QSrVL1HIVhv4/Mqby3
hAGCCR20J3B4GJJ8POBfrt/5vT7TDokhOcVzd2gx+5oufUB9Pn92E7suNiEI5zcKZENwM5UetfQU
zIm/Au/I0Dpy0smKnLl4Qtc+z4FK0K5am9DecM3Wc5TZ3MLw9kUw4BSIJ7ggxa4su9zUUa7na72l
UU3MELjAVPzW+kZnWqCIoPQ8XvU+DtQbLS1q51MwePY/x+ge+5cKX2AjSkGf8XxlAzCa1uA22XOl
2uwEetXdZVKTDGj1h7KcxC3v3u3Hi/tOYkg7hPxrDhUhCi1LitLMXLDDk/dsY/X5zOdUG88crO9V
r8y9q9XpFzNO0WoOWlY6ilAwrAD0IFQGMAax4dgY//ls0SUyg7lzAVyAfvT5KgAITrwaUcNn0BAC
Fd3RBQZUJeEAVtY370uBud2Vhb/c0nM5me73TJKjX7IIHOKk7EXaCe8569Jcw24dT1cWYXxNUl0Y
66BRw5XQ6jI7YUQLcMFc8KMCM9+r/3kh+iEp/KxhRBFO07c4ATeWzSD+Ff3+a7JCsB/4184OkEOt
nPyP949ri3mejxY6oiLIiwNuaW9qf8R2U4P48dMsS98owyCkBL8l7tD8LBrIykPeA6Hh27aR/crJ
zoKvWMwBplxxoqrxDoiupo6og6XZjVO4mf6b81a7+OCknb8pRO9HPxoTuwFC4ylx1ulUuBBI4jw6
DHqq0nvdb4i3MFcfMDQHYX2KUHy1HzUXm9VV6WRg0wC9pq31gwKVYxCTmCBCwIRRvss22BFo4wGZ
DPPBjGTttGs4r2j9lYDvgdOjxW6+auRoPARlPODa6XXTLqP1LNeOtMJdYbkKzVFdAW7S0tD74nVW
9zgH9OJGuamzc/ohbjYVDKF803MeM9yAogC1YU0fYhQDAjvXX9vKAn8KagytgLJX09HXqsDbZk7Q
vcW2lgJtdAr9STa9/mIMjjG6iEHaXXibpsUsYxFH0MX8xHCO0g9rdBbMzPiC5hmcH7rt4ae0GHob
wopVqw2gAvM38ahjfc45hsVdETnwKjoxVW9TXKofCpEkbw8Hpb7jPGvaKjWjEhymKMbkpAoarlbf
Zl8h6VfHxI6AitJHCp+loCCF4SrSsrKjTLcBW1LfYbMK2ihBG+/ZbSPrcxj13Ul4IvzZiQC9WKrv
ubztzCj6WgYy+E1p0gi3XtNU0Ute0OZcS0EesMqKtLbWKXD47DG3urB/TPW+ePMajyxqNNAkWFVW
EAMwzurMX8UtkPb9SL2w3CRBrTf7SuT12zSWyr+LjTitVo7mm8BOhiSIdySJaKL6U9gER88LZiqZ
Lt07H8uNV8qdRbqr7SC/I0zzg7Vy/QqevIq7ZD0mY3V0pxyFXXwAowYQmFuWJGfzBeAFkJFR4GiD
7yi4FD/a0uzFI5OKN9PY+e126sP4EGa9NFd2r7f9y+gjk7gB4TQOW4XA5+8yDO2acE/vp3URem32
CnxYM1+rqLCGNdBKAwk7X4VvvU16+wIKDlKYrwutWgMXhiMAwy/JKMiM0AAA2Y/TuixBFCLiOzkN
25xu2w/V0A5Z1zS8IShpRFQcL9DkgHPRDdm0tNuLXQqIn1wMGiT0UEpw+jrVK/hsrtkZX7u8kf03
AzCj+RSBTG9fLJb/KxWconuzYw89T/BySHEgk5H193pnqOI73MeiRZ2d1xilfVX2yON0tfezraO0
/1PHie0+1vhiTjssZfIRLLbfHAo9CYbVlE0l3DIdB1NH1MFTaYfKQexbQUlvM0DhOIbG4Ef7EcJe
BDojCR/R8XTkgf9jtsWSpxrcNWg+ypMZsdJsBE2scONDNU0+S0fEa4Rhy+Y2myp4LxAgxgkaADbD
KHvKyduMk115z3jrRQDkNFH7G03quIQ0quqf1DRNuDDomrZ3uxRUepyj8r9pItfC86Adk26XB42Q
dyaqIJgSR34d3bpTME6nzi4D9ch8w+I1TdOBbDJT+OUZYHA/2U0TGVtbNvJ3owVGfOWpnJ/C83vd
RDWAwBD1FJBqy9qaRbmkFHo/PuuR6RxDDElnwkeIQ1wXNv3BnoDz7cMsFNcADRfPF40qmNY6vRxA
+nDyzh8U0GsR5DfeaDfLtV+iiE4NJYsE9DJcryvh38XjPPO6SRPp/s3525JZrtvtEDmZ5T/nUEx3
RTnJt5jUplqFo+M8m40arwS4l9E2DQnaVPPMgHwBojif3URlKUNaOX7JcX7eYmumP6LLm/9qY9d4
NFQ9HLAtsPbG5HTjuvbbsMIHxP76cWC2zKxocuuE6yRV8x98z89/REKXU8aFJ1/M0SrMFQwHPDna
InkDup/u0HEhlUJXWw0PjepxdVSy/eeWFPZIkLypXbsU5r2lQB4uKSmqEXr2YpRtFe701BwQ6W/p
UgjFw3uIaQpcyScvW/wOWh8EpMyYhJZ853zahgbTzOaWeK6tBB6Pgxx2CkcTGnNFbBCURglCFwbI
Zqyz+q0sUAyn3D0iJGdT7P3XuJCoeLZgJ9chGMVu7fzHpFgcyMjMh2cfV9j1iDPVekCZ3QbY3HjH
oNGiK3CPd84VPcBZ9nPu71+onoAc9sCnW+OzA9AaIWU4y9IS/WdkVqGRfLzBlpfHvMFo8FMOCdCX
gw9zPjnkAyD8YbTwAh7ejDbBTCfwoAiKp8BLm3tEfNUnGpDy98fDznWn/95ZDIvWI11HkK3Uppdw
xrgvu1Eps3zxGwQZnsI8Zz9xEOsvE4T+fRl1RbSROfnWg+W38svHoy8XeB6dg41uABkWCMPF9iK6
wxIDS8YXikCI9sm88I4iM7tbt4b3ceUiWd5coHcpcaF3SESOsN7Sqc+DmGnBPfZezL7RATzbwWwV
Yg7+lj6a+WZHZRxfGXIpUODQyictR2UKS0t4pcsa6Jj0mI+ooDpJzUIdfSX10YHh4eZeSlhWyeim
VV1vfC70gVideH6CEiEG662ITFqfChmaETqc8KYteTYSoNGQ+ukuZJHuUcV2eWCtSKvXsfSHBzLs
bhYldKsSv5W+736hvTR8ac3EfEgFlVLIyaW6grm53LfM0EToY5Yom8WBzvdt4AwDrfy8ObWyLP/M
gMV7RZJwEs0wrrWhdu+SqU8/f7xv/go7nG9bcicwCzMEjOtwCRCQbeSXk58XJ6kHaJ/DZpHRuvWS
6C5yWg8xMRRosXJJZYSUpnK8A5KC3U2J+4i1x4q7w47DbcdyT0473OBikQEYhuI2PH/8O+dSyOJn
MnluK0Jc6IvLin3igIoRVW2+jCovsVCmYNLsrawxr9yMl+cIbcqAZSURp95oLz4CxJeIorNlvnRV
nY7I93u/HGBnydrodDod/z4pbsRZohKMJo/i+Rd3pSjt2nbNFy3Xkg1dtjy+9SarGq88Pu9N6r/j
LNJkIPZp1uuh+UJCUIF1DgAjrPKuHsMNrR/QZB9P673hZvUwC1whEpvLDl05KK8c/Ml6SWiBz0Rd
dO2dJPuJHVF+rUB6uS+ofpuUGrh8GXKJQUhQvffixCTdCEX/rdfK0F11lDZf/3VKlPZ9jxI053MW
lT3/UlWlmyqlkXyKhsooiFeaibeThts6SZX59vFgFy8JBUFeLnAdKM4RpyxqKK4dtYZfieRkFQLF
eSg3wRvZH1blfmuP90DFkpOTpOWfyfbta5JVF7fQPDgoxBkqj0bkEnwKYsCCCTzGJ1InVBKhnktr
g2xWsEpxIAz3TSnyWyN0pyv1uvcmjR0rYTCIOIKExcFLEFpKak+lp7hRIf2coLK3yIhEpymdylMh
5ty+b3U3WSFB4v7ziwaKgVoKODz4CABvF6N7EzgWq6yyk0ypmFq9yNfekGs/7BoJyzaurxXmLo7I
PB7xNZsWhC8KS+f7CYBnGEuwhSc8l33tEPeGLHdDG2ZAaEQ+XpMWujglFmrz4K88NoTpW/7iojFd
5eHd13YnyOuNpHwi7V/BVA5XDv7fEvnZLW1RxQC0THSpo0ezjCshxEIqquR48hNqJN8h31reZkIA
Pd2kqmsfoLpDKTbRTgqh7dJrRXLfrSqsu5xgPGRYfcHmc/t6ugkTByZ645SjvxUdev0xqe+opkMF
40+dfD8ub6DrIpoOKBtFaeh2GSK3pkZqj+4taX2zN0WG1kZa5u5r0ar0R5xge/Sv7wVyu7wYf+XB
QEosGyaKcM5rwrg9TVBYgWQM3lcDA4h95bbXZL0v9gxbhRDIcuYw7xL40E9m1DvEQCdU+5pTHIvA
RFSgfm4HkLO7j6+gC/QSDQmyX33G5wDxol59vkEB3Sbkj6Y6tRN08n041NmN19uBtbbDpFF/Ar1J
YVSLaXL2sdWWL8D+kcoIp4GKhxHWsgC7O6HEhE+Tpx1HXeIB4lX1AHKgi+xym9rR9DONfNoRtdua
fxxCthsaCGO50xqB/2iqxXWFGgdyRFdALRdXDfYkqOLYM2uCWPki/aMpKxJXticD8g0usqqMUDso
20+DqYovo4kTnG3JYZ9Ser6yXS4i5/nrzfroIPWwLF6G6UYgkeWpxvaEIxwarUZW0j23B4nvmEr0
qt7LOJqSK4NeXOnzaaSDiEk6kBnQUuffsq0IKr3SbE5GZbTDXqOtCTClTBtrQ7jWP+bpLL1Qi39+
ShiXHiLCdUQDMHIWj6ZSiEwklupOplWnyLeJWj/ADb71Iel860iSE2JH81pZ5eKYzNHhzG1EV9kj
glsEO108qBSFa+2UtxQ2V3kAlgPdFy2Tu7D3snL78Um5SOxpXHogSOB883hwrS9mCeAIaFsOeX4E
sH6XVPSjEUNM7yn3PSSq2LuIaD3VaV0/Uq1zblqm/Fgp5Aiu/I55nLO7F1ol4bEJx5LEBMjv+VfO
BynZ7iJ9raN62tq4G8qVHdewh3HqArBTYvt4j9hPiehxCZMAJzOf67Nz6+DKkiwqPDMrlndcn1Fj
Or3dpRCxjlhgw/MdHmrdrHZhOBobEMIFEl3A28e68jYdkhB7aKiolXVNcmX4xRn7OzzFDQfmDpE1
2+h8IdIwq/uCztTBtES+L3J0z4UhoXTzaHyBSHFtuovjRSkJRmsApZVK8yw5Pf/9f1pe5RTy/bUp
O4zw4F1Y973pPmPr5+sz3derf0r4vTGaMUTfV26y94amcsgx48kFE7gII8ppBG/URBkSrlJ/hMMo
kzXgw/FVQxkjXdOW+RPp8XhlgZdb/u+MZ2rSjEdir5mLIyZDnGyVP0qUiPTRWhEuFXt/zNPnGCgu
IgWVW+4JOZJk4zSm/yhkBze81Gz3p6sgAVzZ+PP3/M/G//tr4PSCfgYWyE23+N7ALvrYn9zs0NTa
3MUaZLjt2sw62RoVuRWeNuYsAhFMn3XRp3N7o6zTNb6FU/pk0TK8ovm9eF3+/3PY+2Q/s27oMoN0
y77tdKnLA32I3wnll+2UK2QiAIu6qzbCAMwzEY/SYxM9h4+XwrlcCSI8FgElR2AFyzAvwzdGV6CQ
DlrsVDdubBT03HrvDXBB9PrxUMbFIecR5S2b7Q5mkPzylKGbkLddK4pD7cXy1rIyzdnQYEuOYyyK
4lQPqvhGJ0PzX9rObV4tzSoAMQCQ2gckNHa/Khsj+qo1CObc2RklQ8xs08JZJYGqfvdu5722ViyM
nW70+vjy8Y9/b50odmDUYIKBv2hSZ9XUdInAJbsfjfFUV9HndFTtA1Wg8Mqt/O5IRBjYgxBDcU2c
3w1I9FW+lkflgRaruZvcyEPBLVblVpZRL64Ebe/sPK6g2X6CZBi14fnv/3MRBXWNWpxllAfsTi3k
ZDzZD7fIPEePAPINZB87S74ApbFLnGCl31/Z+O/MFTXemetDgXtOpM6Hx8h4iltXlIemkukTIFb3
Uz3V9OL03rr5+ANezpSBDBPKK9Bv6teLK1crVGfXY94dIuzgNqLBwYoSinOrLDN70DQ3ftCbifZk
dE3leJFIgQaD6wDNgg4RMyQIP58jGAbdC1G5QgvPT+5l6+HxQSpvX1nKi3sdWjQFKIeDhaoIydv5
MI2fuIlJH/8weZmxHRp8W/NITXtdGzUae6q+GaLqy8drenGgbV6SuTdBYDzH/otL3a094ZWuUx4Q
ck3wMGyyalskrn3SBxyF0OEovE9FqRxkD8MIzQihsubXxz/hnWnDzacr87ckCertfNo1ulCxiWDT
LTU4D03HHmSOMVMzUn9W7y4gOq2yNu+u7KbLjzqzxQDlAKpn5GVbTM9F6vQIQRwKY0Bu1eg0cbQa
VFE/nt3ls8neIZsiMwZNP/uznE9PS0qE7rCQPMQBiuWv1LOxbZyQAyw+qwns7GpM0gT4Q5AY2q3w
zbyBPIR40cr3Mxyub8oW17jnj3/U5Vef/QWQvUfeGin1JX1GlWPQIU/THbLWHVZm41TghW3g89wy
ubXCJ1v8DtOw3yJjXt5aDcrTH/+Ay8XnB5AQQdZnWWDyLBaFIpPZOll/MPTI+mWNmtWCm7Cnfz5R
/lwBgSdEcuCSHJwPQ1FBjTXcmwMN5OFbZmWfyW7pV1RDee83iLH3vJu3H0+NwhX/6lloAneCpJ2Y
xKMzAyTqfNSkbOCSuiY2JPgC3gFfBInPx9Bb2EcFIkoaMvCnUncyf+3W0djcYWSKZ6xjuOMmdKzI
XA1s1+TRSbT4kHd2OK4GuB+4aDt9SqiHJoO3kcYQ6mtEvBATUhAKENTFO9ImDKvxofKoqb3omLoX
60E2xl0zuxFj9TT4nVzFU5g9SdXF5YsAAvg/zs6ruW0kXcO/CFXI4RZMkihZtiVRtm9QtmcGOTZC
A7/+PNDemCCLKJ+avZhdb7nZjQ5feAPepCiwTRunb7vX0LOp1sZIUFQvqOA1oOKHODZfTaQvu2cO
lHtXxGD9f2hIFXv/Tr0mUrqICMPuuhgq4yPJiqf5jbQbSrJajWZjbEfAOpCPotNYKWX73gZhdcJh
2QN8Z5XGT11XxYhKE2AsiN+AooqtPburbKoanxoqeF12qGTVFu/EoMq/BbKL3t1stIS+E8tS+oHb
ogfU5/K/qJTeIzhJMBPsvdZFFNSZvEOvdqh9hJbWP3oSbC0AkqB5M5MxfU17J5G4ZQYeGrq9sHq0
UJtUHkos5F4xHSafQryK8zEhKIFKOEYD0fuky0A/JJ2ZyH8hKkT1Tkq1zxBjQsX2HpAwhnPCGhCl
bRxDeUKLsn9JkDirv8eD138OANUG28a0UEHtnSmcnit3LgkYeuMMn/UqShUfCGn8EqBLkm5CO8jS
nVlTxb/X6hZzozoBir0VMRROnwpq3vzHIqGVV1dFVGy6xJ1dlnPH/RFkWVeuRDcfqc1if1NRpExN
vAFMY8nundCUgzFtNQ+uMainyIXvhDF0NReLc2F809FcpXWVYNT9ZGSO1IONXRjzBqs69RlEWYjW
dtB2EncqgJz7vGX290k0GXHi26Q0KCB6RjWtXcRzuXP5s/m1dLvAsWPLuHhegZOE/ajG4sHpUJi1
sTmD5qEnJaqvXfcWxI78mo5uiU1Ck38SeCbdwc/WHtq0cX9YuTKNfxu3U9fy4DPMDxDkUW/x7vWZ
WeQtRdqHDjuQDd15NIhGZbC2Xqit9YKWIBBCGGLe2c5mbjHCjp4X548oEYtM5GadQjxwvPlQvD84
SJem8H5T3Og/52CvN41L0uzAZ/4ayTraBxlVtJW9M199i29Ac4Mrk4ufnGWZunokjh11XTxlxGgf
kCzun/JGxLvMKP+y6AaSh8sXqiI4QuJweirnM9YRVyLkGMyHvNHrL1la5A4KnCM3Q1ZGtbbpq6j6
dvvqv4hk4C2QV7DIUICpDyyfm4qq8FDr9YOpRdYXrOvLexg1ypNe5tO/Chy2jZdWawD2ywADZiA1
KGJw0D2QMxfPTdIXOmiu0TwiIY/mMaql9o8JYADibXbS/sZ7VIR7K7ZEsyG4HX8NAMwjAGStEs9i
3OrKm3tRiIGOCRcGsAscWBDIi502ZfABw9CxjiKcjPuJhGXfZqay1fROQfAO35vbiz4f27MthTsH
jWz+4SuzyRfTn3rbacwmMo9Nb1k73oPhd5LpjbYHz2SUO9UVyZcQTHTyhG244a1s6ItPPo9OrXNW
dfjon53vMnMUkdSQgT8GFoe4A/lPH6IZjo1loRaKvlr+GfSmoq4kfVcWGdUWkpLZEwtK1GJzW7U0
3L5z9SNSzt4m19y4OWUEir+zCNz/KaHb/fX2Ml+EjPQ56INSPQfOzp21WOYxwk1N8QLtCNxVP7mI
Kuw1tHYPYnSM33gYeSjOo1OPEqGpH0xKfdUKmOjKd6aqDMWKKif395JoFQ6CSjKw/2MTh+W3XHbG
i9JkyhYylHKX5lK9z+ywfsI3uq1XPvLFrYWCwQzwgWULlItKy/lH1rsW0hnxxDEd21H4+GNNr3rj
QVsELbFGGLi8qhkNvQ60BGZ6PzH6+WimYcBd5y4+clhnXTal3KW12up+RIy7LbjX7hSvKv6tEXJ9
wVtJH+6lLpO/Xu7zX7GYs9nHIpgGVUPMPgjfwcVzZVbAFBBVD+T0HU06c1PlYQjrzCvCNa/uaytO
g18D9cF/8Hg8X4MxRyu2kKw43VFnU6fSRSNdV9Q7m1RrrVNyubMAftCNRbZhToI/iJh/vI1hbueq
Xdv6MVKH1Dh2qgtUD1WPe7xu7BhFZLP9HSjpFD9lQdmtGfhdHmVqdgBQcS0kVaH9fz5VI4nGEhMq
+6hMATYGIdqe43bs4vHZqZwYqIZurdSPr44IqoEtS92I1PR8RBe3Ba+kdno0irzaZbhfCl9VC+0L
0F97B7d3DQZ55WuS31Ni4kWeNSjnS/SPBTY7LVCHbHCOtZZ5RwPuab7LFTTSUPhv67vbF9WVr2nw
DAKvpSONCez8538MZiuqRSPIQUfHtr1npJ3sF2RTpwe9n2o/VYuh8lsrjbcgi52V1O9inoRW8Lps
4hpMdS4KOEOPMmuTT+UxKUNT7NVUqkTGgMZKSEg1otu3Z3rxHal8s2O5EHREJ2DHns9UxTSB0Eat
mWlabdH9j+/RdErpRhkRuDZZ/O3KQtfjGvToO5CL8vKcj4eYghNO+GaA60mUfQVDcoO/fLuJUMLY
aWWqvaegpt+0rDe+3J7p5cLOulTMdlbz5F5cbCD6eFZv6WNzbJNW/6Lak/GcKnm6SdBlrlbiiYsX
nVm6c5d2zjTZRYuxopyb3YvN5tiBWrm3wjZ9oKeJIHXdF/6kkQv60O/WqrhXvqVnGOwfCsYO1YrF
qCGd6bwIJd6zOa5DGzHEymtTW95Ljx7wDi+BbmXzXD4zdC9pC9M74SoABri4YiekzaDWaO1RCUw4
ekYcNL9tNXE0tiwcugwV/dhMToFl5d9hlCfNva1aQeRRl4pLOjt/+4XpkWMfiH6jDSJn+WswSeBo
Re54RB7O2av5bIMVjr8J29bu28t4GfIpDRpqydy7LPZiG5dt3kWNo03HkBpCfq9PNsl5rwb1QR8K
Krv0VN1hK43Q2dXgO5pXdSKcQfW8NMfRxy+sSt5uT/7iyuIXocIHFNAkhEXj/vxgIQ7RmxEeE8dK
tqGLabUmsk0QkyIdsbSA3h0BEYk3YVTE7aEg83Zfb/+Ayz3PRcmtNcNtCT2WMfQIOyekeSaPYCTC
k3TR69rQxcjsu6mOdXMfYzE4/LBa11gtJujM7Y/wnUcPyiBwQTK1j26ecT53LqzWIl9AQ9Oz6umY
AcmKnGPaCYR4fQV7oRq5rKEM059QZtNuF4ZTmXzFWiL1XoYpUHpzWysS2Yl5as4qn3TeDH/+PC4d
iv+E2TN4RKMsf/7zpJY0LjS3AZmF0TMFXtKAXzkhET4Pd26pDM/A0nF9pzQvEaDZTQEF3syfaqcu
75U2aju/5c6Y1o7vYsuwWmwZAiRuDIIGqB3nvyuYCk/B0AtXKQp5oz9QwhZ3EWCvZtvYznDsR2t8
QinGavYg1HF4v71hlodoHp/i5kcWTzgOufV8fEF3VWNd9MfaNapD7naezWOgyOl3XzjhQa96me29
MQN05mcaHAecmRN13Hot+p2aUa1azM9n5OxD8YPITmY9R2IajvX5D0K4UAkiqMWPGe4pd61DMdGP
MMZYex4WeRATB69IpwSjc26Ri0c3a73RFlnlPDqZghUPFi4y9XsrdZxNVmBguENQrbQ3RTwBuRsn
O4g3tRRO/nf35f9+xty7oOIwKyEtLrGOxnZtlIr7mFr4M/i5wo/2mzoWve8VFmL1t7/35XZj1vQu
oA/RYkRD8Xx1vcwCnylt97ED8L9301Er700lwOWsRE+tzmK5dRTNBvYV9e7KS3VtbIgA9Dcp5qA6
NT+dfwR0cVfnlewz91Eh00/uC0pX9KGCQb+PIO4odxi9h54fxWPxAurSXhOQXtyN80qDM0ATgjYC
Qd0SR2VikdePJKSPisitBzPsCwCKkbWfFE1smnFU7mAKroUDV+bs4UlJ+YT2DDHB4nhpXPhWqrbe
I+l4Um8zXFVLn0bSuAVYlBxDMaDejy3fF6MZtDU55WszJttF+AlnZCqTi8Hx84M3SbHpkWNa7Zze
y+7GJDCeYO69iyLqd1TQ3f3tDbZEFiAD8eHFSTgyN8752udfGUn4UE7TOD6paWgk2zExhfvLUAPt
tbRM9G9Dq/dyP9b63n4tVFRqv8mmokNJHyb+nLuZ9YIwSZZ9nabelJvMCkfL8UfpFOE7SjZBUyHO
iKII2n/VeEAte1qD9V9cDBT+ZkU6QCAIjQMCOZ+AjKasMpXIfuqcBKKqXmnCeaWzqXXqxkmMvHpt
c0NtadkEklYQ5rgtti2iM4x+RXl8uXlIIlULkAupMLwktu/5L0ELAqMbquBPY+t4mDB6yjRtq1Ib
enuvKONwqGpnEHdjAVn3hx5XHv4kt7/mR9v4z9uYehi60PQWyYNQ2V0G7MAg0ScUtfqIkAgt1U6N
q/BuShB595OudpRtEE7pMRlVFYFsauRvzVBwifijIULrNJSYfRib1KPf9akJOCCoe8FtmjZCrb0g
8LHTlt1dMUvfPOPTYUucYxjotQqjyN5lGioXG6orkfElDwawqlL28ptVgYO8d4JOhTosmq4/hFZe
9rvQjIxo0+pq+CwIgKM9moct/0PmNTh1oxcgGr8IoBfUtK/Q1sYTpmh9omvFxFSsY/G8SEgaehiZ
VT7ttjTdKpZw8GHqDQvrFXMYMu1Lpobyvgm9UD5rhtCbHZ6fhrkdsOZxvifDNL3ClKBvo0V5at7d
/h7LE63DDOYW+0gwqFU6iysU8ycnQig0egzxQdT2lt6jG1UbyieBK87Wgkdf3hFqrdUMF0mNBuMC
0uccbePIZPJwnm9EYwoHBA0q79E1atjj0JTvRVEyx2KU9heU+7K/7C8wIuEQef18PREGmIutX3iJ
oaR64j12heVuA4eiRtdaA2h0p1qDnF7EQLM4j0PmDQOPXgYp4/n0UknzSDRV9AQqbNLuUiSsbT+i
1Wr4E42/kYqVWrooL4ztbHbkYJrotMiHb+NZvWs+xdnKyb9ccH4ROCCarPMaOItLVAQuzeFwCJ8K
t7F+jTiVvpHASrots/mB1mIhc3tjzVM8P+cMyLUHSYaWmr0EfRILoV6gG+FTaRntUWfYPQ2/+MEe
pLUScl4MhRYavBgP3tpcFV1eKV3UB2QhNrqdIP4+QcqTn5S6QWi0Fmv0osuhKOfOrU0+7awnPMea
f0QcTe8qJXJExiO49BLJ3kRDc8prvCfusVFZWcKLswmMjs4BkSRfnL2x2EWqnk/IS1jaMcR5bqeB
mb6vtHJAgLyfDgOtyq9db61VtJePFSq1lOLoG5AG04xbRstwVkM0AFv7mHlxrexaUXu7vg0s2x9t
LjBfqVrvfkCJwW/MSH73itH5fHvnLON1kJtAM9BJpdIyezcspi2HpqvqJuue1Mixy20mDC97hO6T
jz9vD/TB/D3bo4zk8iS7/6sJLlk3UIDtOsVXlXSo7IuNmAw8lofICLZVHhifx3LE2r0etSoiicOw
bBMiuK/s+VjUwH0Ro0DyqnV21Tzleq+RW2TdgPGQWeJo6cLADXLcz2zv1JKvF74BoAWNEQ81g5U4
+OJwMw8PCJQ+Y7VAOi92pdY0HaXZUMBT7dqHTmBCDaNBewhQVfiva5Q1jM6V8Xi+OW5QeuDsLyMy
rRdao9mReEKhqNxkZpD/5C3WRz818s95Vdorj9TFqaMSjUDADElybEpvi7sbS2+rJxxtUUGpkYiM
bcTOpJ1OP8n8utfbm+Li0M1j8SCC6OP2onN6fsLBwXiJi0Lmk1o3+pOG/8Hec5PgqIW1vhedJf/T
I/i3fzko7WiEv4D68DAx5iKJGrC6HbAMVJ9CZ5o2XmelKDIO6UHrKvB1QHycTZ+W6Y/bo14ctHlU
4lKkYSgt0Zw+n2owljoGla36VGkTiELFisfvoAyj+9vDXHw9kFNEfewW8IQuT9D5MBU9MtNQLO3J
aVws1/TCRF6E5/OLPjja7vZYFzuTseYNSYWfWVHDOx/LVImgY5z0nmRsFg+cAX2POO70YMWeYvmB
XVSn2wNem9xcM9SBC4KXXMZPlRpTB0t6jBxH4ak+uxeHywmg1b0gxlnbJx/44LMbi5Set44ghgWa
2c/n8xvdok6d0Uo/TUFoupDoKA9vpZd0tHu1Dk5cXRse3u5WcyorO/0GACgVVCZr24JCqSYHhWqj
utFD2X41QCpB8LZj+azWcTagoGM5yo+eSq/wzaCsst9CIjizGxsn638QmmIBv8+6CkPBPuvy04AA
1tdGGkTBaj6C/8c7Mq7eAcUqk76/vc5Lvj/VNh3FDKC28+lEe3hxBwRNJMEzhNqTndqq8MiSGnca
NjbpGl5CRuRCKkaw6plaGy4ZSGabnxOjwjM1Mclu6JCKvHto0NfS79NYupSaEsuRfp6nIts5gvI1
8ni6np7KIc+jYtfQRR8e86yXUHPGsE6byLdivey+lhijyO/E+lq8DQRuISu33eIGmht+VD0papDu
koos08XZoxiJLZm8GdBb020EC/QwxFN00Kqp+eb1o7GD7b7GJrzQx6ODA7sPvVKgvhBul1Q00TZT
H0sne0uLuHquS5nC0VBz474ZyinxA8VUYj+K+hq0eFvbh8atnCfX6aCy8F7XOyhPCBLe/uoXwrxz
Wwm0zgxoIFu4oFMmgQfcP6yqtyovotYPG7fbOsLoHF8IkzJwVHcO7pxK5oTbqhib+g5/Uj3dZVmp
vLqyTv6pca77nSstComQO5Ay1LOoOwiajitt8SW4k+9G1Y83ilMJkQ+I5/nZxAjSElMdjS8UjuoC
a06ozWB3Y1SfHSLTwe+BJyS+CDLKQyWuvAoKa1b2n9kr+Te+jRiPBJXlicBOX4MOLO7Fj9825yMz
9hRuhrm4N3B1oGPYefKlHR1xDCYSOl1YserXRZXfW6zoWtvm6oiz8B8hrIq84fznf0TKhemJvlA6
+ZLFARyXtIuCRw+X2RTmS1zEfiWNbI1vfH1M4nIo1Cad+0VW2aU9cZgj5UuMnMNXLtARy41qeNfG
NNnOfcv/bm/P+e/74zb+WFW6I3OxF/AJWcH5HGfJ1JbvKF/MyXoIRSFKOjTZ+KZXjlIjNKNgvBl4
4nPdrDK9rg3NQzBH6nMRcJle2TKPXZTExxc0gsRd58K28Sbb+l1WqtinnWXeq33ovsGsad9uT3rx
4n1MGrgwPBnUNOfOzPmk7VwLXFcwMkaF6RdzIFYHZozDvRLqxoru15WxYJVZlFgpMkOXWRypsKq9
MTfH6SXtNPFNk257DByl7bbmhPTDShB2ZfcwGOQlIExIK37UIf/YsfAu+pQm3PiC7Cs6Uy1mpBqq
8V1X+ULtoqcmrb218svVMaGOUDnXaRt8KML+MebQgpySOAC/cHn8lo07VBsXOT9lX6aNqdMTEVW7
/evvZ1E0h24IA5coabGmGi1c4LQN04S3/VLp5XMhUuOUjeOv2wNdvmOcij8GWpxGt/mIB6fxhes5
3mD3iXNFM+qbpsudtwDtzLvaSqzftwe9WFAQBeBIUKyg2sG/LsIEq84mNwOw+2o1sYU1dzRgaR1Q
L6z3MRENAQM4+uDu9qAf+IY/LwI04iiIz1c/4FWwtIukAVGIScscp3pL5My0aicEcxCxB8fr06fO
P5c1skL3oZ7od3WkCWVPIqOp94Wud94hJDapHybt3SGTfMcc0flsAgnZ67z3j/Wgb+rW2mROj31i
YDsR3oXSHtXDWBuAwSfFQioGYjX0zo62W/QSmoG8A0hfNxtStML2wyoJoZsanvHZCOnW3qEU35z6
OKN2zqMzfEs8Ut5/sJIOp59FIqt/yn50H6Xeg4lESz0Sh7rS3XRl0ZZFMipjgHGo1qKozQ1KFfL8
IjGr3gnG2q7eGsxPs30UJoYD42SUwUFreqQgqspSum1iTP0v2dr5ScmswfGj1NLbu2Ys0Bq//RmX
ewfoukoFdBbeoZBrLIuSalVFwnGD9k0DtGj6cVtiYhAUCgp8eLKm21w0w8phvIi65jHp0lG4MoAo
ogJ8vgih9IZ6KMv+bSi0bvBj7I4x/urNrNhUwwR3wtHS/h+PJMbd1K4gQ8TpTe6nqjdxjdCmEga1
g/D+ap2ecc93NJAs0LMcIq561B/Of5eshtY2gqF6c9o+fwqnLrijjhtO84O2CvG4svAzO5ZXFMbP
XMQ4HwzQsY1SPJ7YphUZv4Kgc3+boTGEW9G2Q+pHjjvkK7tveTmx7qRrrDdpN837JbJPGC0MTafu
3nBWnDaNV9QnuhbqHs7k8LvhRiyPmd2Xw4pbyXznnS0rZDbEOmbUAEQVDsD5THMRW3bZm8qrgXOE
OOit7TwbnSu+a3BNTLzjTRSSgsIBKDYl5dpH/eAXnQ/Pxp4F/hARYp0/juQfz00TxMjrjb3zqmZz
XmhJN5Pfp4SO2NYCHNC+UWsrjm4+WGy5MnhzNRL3uxEKLzmj2aY/89CIvcNgcsseRisSL+6YYG2a
6kITu8nsQaRAnjKLLXQLPUFTrSnszSQ6t7kzg1oqA7mDJwZ5wM0k1q0d/gCd4mupNnRbWVFP3jud
6r25Y0yuOgVFg4YLnYmdYvZRekhLdoIf2V3d7YYw0HFLymKlfZIy8oBboFj2L6oHbvXvkIyj+TKi
7lZ9scRoMm4PFUp1fRXloObJDvDQ+ucvbw/2LwwG3CtnTQ0CiPNPG6udU7tT6L1qMG3aB8dUwleE
lfNjRSPN3iGmVq41Fi82MR1gcO1sJ8pGczv6fMhan8oyiLGkl0Vc236bROZzOxZZt8vJglFiCwyp
gojRymB/e7JXR+asUgOkH0xefj5yh961pgR98carN3BS8IZXW717pq2ioh8y0lLIAhGuXNAfJJA/
9+/MggXPDxV27ruDcDgf1kkFDzGv35skILT3jdCsd9wgHO+hRr3M2ZNYDz15POUHmSjqESk7eG4d
8JzoAXiZHT94bomDvdrH7c9c6cu14Gq5LsBuZlFLTjjZNL92cb4DjCsRPy6Vty61G9N3Cr36iW5W
U+6C0ZQ/pTUGL/XouWu2fstA+WNcWhyEdIAFCe3OFyZqeirDsghPihVUb6hPG1vQP+6XuI/K3e1P
v4QHgvBkjrR0QP1TcgbUej7WOGhuVWuK8tbIShxb0VY/8YfNd0qsAwTX6tjY5VjUWhuBXVFyT25g
37eWI9YIFsu7dP4dsCnJQ4CC8WYvdn9qgn3EgSN4G3twafSQs+lbJjAtLKsB8WRThGa8KcJu0h/z
mKdyZTMuHy3eKsBEqL0gPom0wpLKP2luWjlBk5xgW6rJBkR8t+nLYHjHfFiUCKUpwcrKX054HpGL
m+eYSs2y7B7OzrmKF6WnoB66BzO1qu2QD8OnPHMV2jEGr7Ma2vAlWzreh9tffd64ZydvNvzCkoMy
MUofYOnPP3qc587QIuR/qsNMPahiUB/LrAv2rtkmlq82Q79rE8N6Rlab/rVmFyvJ2eUGZ95k9YTY
JIMXvbA0GqFyjn16gqk3HAG4OQersOA/dKay9kxeW+e5k0hyRBSou4uCtXDiNA60ODvJqSr2fTTD
XB0UKhS7SQ+4n03fwapge9Rm6VoOenl/zOJIwBZUWn/6RWelq+msQXhPT7OAyT4HGfeiRl29qw0Q
RpPw6vdA0byVy/zKToaSNjvrINAIjGoRg0qZZ50irOxkpppW+Z40gTcA4kMaMo6T2RrRlFq08kGv
zHRO7MGB2DMXbFnlVDRjft3L/JR7sf3QdlP7ys7C+NlBi4uUx7C/tZOyJnR8ZRtROad9O/dwAfgu
7uek9YKpM6biBHv3wYnd0NgMVFd2+oA/1spxvXJkZmoQ1RmQopft2xSEMHmqlZ/KIOh/5IH0kNjG
0BULjuo+oth8rKhLfUdvVXvKKvRl//rEMvxM5gDWQWq6+KosfqjUrc1XBYgiocs0buG7ZUMVN+9K
52s99p0fwb+wthEJ67ZGwc1euSOvfeQZDclLiBsnXdbzW6ONJdXqIC1OASonJ/4fYps6jeeDbyrR
NUjG0JdYbq+wWK6cXyQNYXkAwSASW7YLqxzNmKGKi9M02uGd7UnV3qGzLA5lJexwI2camFp4Q7Sp
SbBur/q1szTrPhEDgJ6/0I4gY01SDmtxckZNUTdDWchwWwj5b+AKL8M1bQS1fHvIi0SakhwUJXpC
7KbZOmixqcFVohwRG8l7pehjR2m5SZJDPLTRrrVcwvyS5s7nMNSUT7InUjgQQFsPNOMARLJ9kmwl
x7kMEObfg3IwaSNwM9B7519dtyIcHdoofh+D0Mjvq3LogwPQdSojnomHHJrKIpY7GK+xs1Nlm1Tb
BmuGbhNTDXNXPsjFKeQWtf4XqKAPQ0H6/MdA6w7cHhwKcSKU1zEvnUekuYPg0CVylAcs8lDZKxqE
TDadrSegSB3l//UbqAaDxuYBpxN6/huMEbsdLcvj90ZY03Zg70Agj7Ofadr/HNTJeYuNPAErEETT
hk5TtHITXJxClgBq5NwSpS8KmOR8+HKohtLKkvC9APy347zUiY/sYLPt29b7rnVK/ahTlP/b0gYc
K3pJc8xAzxf12MUFVKJjP4mkUU5hE6XbEnsjdROjYHDIdC9+y03p7AqXfn4Yqe2j2ZTJXTumSNCH
6vA8sDFXasnXNoJLN4miJL+IF+d8FSQJSYN8c/huyF7r/agwtK0cy0ndGwUkASMfnccwSJu7Eqr/
lnM7rezEi2uJ9Zh7E3ObiPxwmXxrlkTRyp6i99SOw9eiTb2T4hXmY+aY2ZuNGpq+jeM6+y0nhPBv
XxEXtxJDo2tFh3pW9UYU8Hzukz7iJ2KxAzQpyru2MAVfYoYb1PH4YPWVe7g93pUdRzpKz4qaKOCa
ZYpgTKBxNVuJ34mwhpdOzVpSMV3FE9hStzDQzc9RyG64PeiVSbK3obvP2SG1jXn9/yhupG7aSjno
ybvXOfYzXDyulVqzX0ZV4HuirDltX5sjIpp4t7K2PDPzn/8x3EhqYAvKgu+JEgKIVpGx0Kk6dH4e
9d7GDtUcgRJIjbcnafG3nsXhMDt4y2d3OAiFF6+6Ug1YXUo3fS/ADe/xakOWvpvUg4bT7FoL79oM
AYDNECnq+ESI5zM0O8Fjk1fKqXfw6ZEUq18qbbQ2/ZQ4dwJmA0mtGn25PcErp2SmX9GiJDKcm+Dn
g06RrRi4QisnpYPLDIU4Sd8NnH23YYYCC9G60W+KotSPTmI7Kyf0yks6I35oVnoqnSBW+HzwohoA
1Vt2cApLJJ99He+Xxm+zRo82ldCCHzYpABqpVgayl/i13VTI0FOGlSMdzjYbDrfXYh7u7GNTIaQn
T37LR5gj9POfExE4jlVrRCdbKOq9PeL77cPjUN1t1qLTuRKsXZyfeTT2FQnIvK+XcnENCLJUdGp0
cpXY2wV9rh7qIH3oiqKr/QhhqJfbs1sbb/EqBmgttXgmR6cuTON/JyfALdip+yHfjJ39K8YcbQ2T
em1E8LhkkmTsRCaLz6vmSRU2woxOcV39DBFb2vetk77ieqsywSL+9vcTnHt7FnqglPeXnTaawlig
pWFyUlsRfzUbD4FMJ2z2SkDXHNNF4Sb3t0e83DCkjwhs8MDNzRVrcc/HdjhQhquSk429o197vab7
wLonv69ydW01L66H2QgcWUlg4whNANA7350uMvQaNdfk5CbcdUqitAGaVE5bbWWTj9PWdQLjXoMO
l+1vz/LyMzLw3IeeGZEc+MVLro16agnbik+RRPJgM1YeYg+KGafarge79DZo2lStrOzFtTRPlnYi
nBcOyAV+WgW6MblBl57ati2RBEK5zbdQyPrkKNJ9DQAh/RMYTa5tzCzC8v32hC8jaqpcdGxn3DoF
PjTbz5cas8LYVFIjPRHcBD/QWk2/AFIywoOSB9avErBngoOa1D8bTkTuLkYhd3oh6pXfcWV7IUqE
rNMc2IOXWASSAbrmOejS5ERjaup3TWKl4Q4R1ZEmneK83p70Rbw2z5l4dY4ggWQut1fDYyq8SklP
vAcAab1Cil/NSN3W5Qrdxx4lA1ye2+pHUYQBbQL0c063f8GVfUbu/BGwU1pVlwXGPI4mN52oOSV6
1+lfqqmKDmlIa2gDLjjcq1OWaX8bpM7lTJ4ggJKcq4u2m0ZTA8k0Kz1NddeILW6M1K9ttypfFHQB
79wGWaZwdNoOiTEDSz+kOKIVHNOVY00zm1oiUCG0O5dhaiZToJK5kp3qgDq1X2lO9tQ3Sv9bpazs
7WhGDO67nQ7lyqmea/fnjx1oYu5k3l4w7XRRzvd42pQEcE2QnXIzScQuKXp9vKs7M1/5qlfmR8uV
zIRyBJXb5b6yO6+DUR8WJy9Gkgzmcn4/ey5shNu7ryxH+Cwze03R66LPS5163sekfxCwKD0tHrta
k1AvgyQ/YfIgw59pYFbZoQ/1jgKUYoQvhJKNuVV51rtfSNINE02xpmg2gdZ390LW7bRT6iFZS4qu
nGgUoqAM0g8lN1pGW3YJqj33gvykGTgm7iqpOz5tEbc/YlzeyJUI/cpoEL5g+7D8LgMurzETqENX
8UXLSHT1lzCrHcen5umk/1iBbsYrd/a14Uj+iWQw/0J4a94Jf0To9MSaUm1A1Nlt26d7xSDH2lDv
Ev8pjmV/v31ZXNm+rB97FxwPMPWlTIEmulRB3bc85ZllTIco6Ar5ECRF+nZ7nKuTwr+XZB5RGI7p
+aSURC8TrobyNFZp9V3zFMePDUGXvNT6lRv4ypuHjhv1G+gYznwqz4cSA4r5g90UJ9udun5janV/
nOJcu8umjNxd2NrroBfJPpuM7u+kwrj0SVbBodJhpH4JGeV86ELPUSoxxuKk1rmt+qbdsP/TwDmA
qo5fujZZM2C5citw2827hOiX5vxiQDkCDkWSsDw5WEx+9UI72wqysLtwytKnKKjqcEc/Cijn7a95
5YmZJeLBmpDecyMtllhr6zYejbo6FfpYb+yyi3eVkZZbYxT4vyrTWkZxMR7fEyN74PguHgz8l/N1
zcZQUHLJtJNJa/hY6qUA3AKR2fEzqqQbgavqWr/wYsMyynzWKUFRtKFveD4kuveU2XGZPIVTmOyj
bBTPadTmMNOlwHvg9npeRkrsHJo2oCJxYPBAF52Plhlt6ZBV6qdEG8ULXP/hsztgxbLPcyBImyGt
UELvNS3ZaxmGappdO/egBf7W6mLewFARKHxDy5lDt/OfYdB2zHmFjFNP5naHprl8txTb8LlZi3tX
WAd1dJNmbfLz5M6e0HlU4KCcF5ryxlKyuciGcgxTU0eno8vek6hPDmhlOJ+7Ueh4mktZ/1KlIX2J
GvZ7UTXJVqKs/OSqgYVTS223Pt608t/bn+Ryy/H0zVpSs7gklZLFFylTxNnUzjJOCjzeXz2sqWBr
I3aq74h2wvyuiRvAH7fHvNxzjAmNDWI+6DJ92eZpSdaxlbaNU1W4zs+kLPNP9ZBi+WBGa1yoi3uf
NaeiRx8Y5CEiAIsTrPfJND+g5gmigNlu2jAssm0zKGtK4xcXFOPMtVuuRIJDpFjOd1TodqpZj1Cg
1SyrHmnrmz8QHGh8EWriH8uK0szvIIyvPAHXPh7cTbBQs7sDeMrzUW1llGXKLzq1nZpiV2DhAk7Q
2fQ9/XXnm+y8qVjZxde+HT1mXJQg8sx+v+dDNm1NGyNscACPK/NRCR2zPmSDbDZ12eOyfHujXH49
OiZMjCiBy+nCtaBsaZ3nuFeemtjQlU9OA+5s1zZCtX/fHujiLSVrApzBF6RVY9pLhCgqPQBmJss6
xdAAA1BQcz7uIXT2NeIu2xdupNvbwYDlIREYyXa3R7/cPIzOvWgjG8gbt9QDo2qI/G/3f6SdWW/c
OLOGf5EA7cuterMd223HSdrJjZBMMlopat9+/XnkuUmrjRb8HQzGNwMMmxRZLFa9i219K2JtONRK
kd1UfVneyHyqtmENYMX37LHcXx/1cvOcj6qff8kshVWU6QqjqmP3Ek1efiuRzoKXoVv/JuU4Ha6P
994ak8USbknTMdxY3OFVoyW9Zkv7G2Iz2Q4PiWhHKTH2SxtqpNbjO54EGq9jL16zx3pvpsyV4gAU
ay67eZv9lWkmHSb0QzvZ30K0u3dOZqrxJsqnutpJr60/RyPM65Vj8v6QnBC6fmiRLUvs3YAVfFhl
9jeEtM0buHfBzmxzYPhACm3wsVBbf11f3vc2EU1GlYyQ7h7n5nySyghEMcWJ+VtT2O6pg0sl9kNc
tvomCfXG2mlC0tRt6i5kzf+XoRkW1KTG/p9/2l/rOzCj0kLU5BtofGhYeVA9ofBC97CqtPpWifjm
IRh99+b6sHOoObtPIThQbpmLTS4HdymllI7w7ZImEqeuDNUbSx2QxFcb+celpdb4WSYsno69s7W1
PPSFZ390PwMipA6Neiz+GXD+FrNuu0a1h0EpTm0c6v5o1s1Ji7UWRXGMkopOGF+1ajQ+OaKKVkae
/8+LiQP9BZNLa4MFX6J/DTlYuLT15SkJk3xj1Jq5K/tOHgwU32/NqQjvYpFV2w+vNsgmsEGoCAG1
XbYbyqJw8aiqqxN+KP2pkmF5byEud4g7msJeFms724iKXTWM5Wezb5SVaHWZOtI9n7uD9CqBdPHZ
zzdZkYeWl6dGdbKnFnp74yjeHxtU7nRUjXEyDw7JkvBD21JqUpc4z2/QyEvt23QMlJV4fXEH8lNm
Z4K5Im8QVhaRrBhSkw+Q1icYU2gYIJeMQ8sY/0y03lq5Ad8oJuffmrFoLgAro64HbPF82mGVeJTe
zeqUJVHhbULS2pexd1ptlxtefV+NrRLuSGaDXSOSCBdybaJcXqr1XH6KYpzEzEHB+y+1M0r3xD6o
JZOShTEUeMV5MiJLCfZp3fV3eVNX6iZtW0vzCxkF6UZFaB/t7T5pm40roLZuIplOL+iqJM/XN9fl
jiYVR/9j7gDPFetF8Joy2ZdNHdQnPWus7TRLjaS2V23jSKlum7Z4JMUrPqa5AbqJhi8kTo37Hi3o
JUIQdCSYTCdsTmYmHFjd7bAfBtpK01TVO9UtPl4mngecQfszfQF4+byt/gqTwIy8KrC65mS1unkq
avqQ3APKPnRU5Y7aIbiXri2TnZZMudhEs5ifj/jM5w8vNTOmIzr3BVBuXPyKrqsDOahFewLiFB35
pd/bLA4PiC+JnYou6U3Q6Gu4rourH9VnC3wHoRoZUNQQzmc+hAk0ssFsTxkqQPFGcryBk1iV4bej
at71jnAPhp4igk756fX6fN8Yb4sTNEufwvuZoWxUERaD60UNqbrLThSqo699qoobd6ha1InzMMdo
r6zHvQwHDC8aEfX3g+ZVPxCDif5VqqLrbttaa6HQdYr83Q+QsZMgyPatJSWSxm3oG8VTJPeqons3
CRS/Q9yC+l65Xy8vOkpXvF3Akc+IsWVhPx1VnA2yODtZ6Zh8b6Bp3TdZEeGNJtNup2RattVaegzQ
gyO/nAz99voSXiQzfD44vuhJvGHKlwQQpP9wJFOlOBWuET2VvRo9RopW3gq98cC0oql3fbw3w6TF
J5sFgRw+GOZo+vKTtVmKIKKr5Sf66dV9rTvpDQogHfqmqIT5ChIeR88Loy+l7ojWD7pRVTY5xqfP
KQzWx0x36pdxqobW7xMT5vHklN+o2k9bYPjeNrPsZgt2UXmmnZm2vqyzFisUXC5vKkMXLwZksY0z
TmiCCIOrLsZE5D5NIx5VK9Oc74nlNGdhCYLe3LhaPk4HxTMqZKLFyQOSbEPqH51+W9iVzP3Gqvsf
QBe9W69NzcanZWeEu6rB7Pl2sOPc2I9JhD2N6Ir4Vz0Vyqs3RWa1h6OGnuBQUP6YMTNj7GccszuQ
OyVwMh2Vs0LP8jVb3aWzyBxLKdXPzP8ZOkOT8/yMlbR7Kpn1KRlQXFU7U0+MjVPgHLfRqR/fjI4n
xy08cuuRtkYS+S19i1thhMGX0JLjc92b/U801rAgtAMvS7eJmOy9rirZpozEv9eXfRGM3qQKAGjD
86HgfxmMkPKgHlsgCjSmUfliJnap+qmiajelF04oKJRqWN0EzizfWqG0M60kMovkYR4eCgrZKisF
hnlZcIPS54ZtUAQPpg1Vwm8VSw4g0/EbQEePCPjRyaLlxsuS4iVvL6iXiw+jObNDiNQfCmjddO6z
aOeYkdh7ShLfAD+Ut16WOdsqS1cVC+Y7+6/dzUTnkohJ0YW0ZdYIPB/apqwVttGkP9hNmHyqhjK+
hdxvb5rEg0kYlb3YFkWjPzSlatzYo9v4aOLXHyzh8ivmdJF/8O6mZLFEO+aRmpgtjL37ANn/Y91m
yTNm1dUuSOW4gd9ZaCsrvkhlZnIiLZQZTEjTHTrZImHrPOl0cmziB0+k05+ySr73vCNu06EJNiJr
zA3UsbWX0MWeQjUMxZ+ZskZqTIn8fKnjxlXCqA6Sh14q8aewHexftNF+xJ4nPpY0MTvUa+eJYZ3B
0i7LP8CFTdgEavowpTKB3KhRe98aeT9iUBuH7Y9RtZoPlpzexpwR8OTbVE0vBK/boqurMAjShyxp
8tspbBWMSVC9wD4KEtf18/LeSjI1cD0IGjlUac9XsovgzkeJnT4MAWI4bqhpPw2lz38Zedylu4+P
RYsTkiMKBXy7xdmUjC5CU0s5mwWaKJVlbANXbW8TTUlWcGmLG/xtCU1yPm4bHQbBclpm1IGCD0T2
ABds3vat+hD3wJCtBAuIXRJqzZrr7OUxINoQcRhzJqQsn2uGkYQO7e/0Ic6z5JsVJ+43F0wN5Uk1
aTj9cur9cCwQ27u+qMt34n9TNUmTQJfPYJB5Kf7KsrF1zjIEVPiCXhf9zK3U3HVZnQOpTdxmX4yj
A07M0+KNSMzpR146wzcdX96Vb7tI2f77FbxpsJj20NFcBr82s6xunGIWvFWHJ5WVt6LydxoOnXpb
AfP3U72ZjC22HOEGgco1GdqL7827hgLBjAqEw02n5XwRJmfwFDfrx6PZZLL7hLKl2ezo1iel5Y+G
moVE/M4K3JUawTIPIFWjg875QYKWUjgwyPNxmyYuzaqIqyM0kdK1/bxU0hfDKLEe2ZSk07LD5ijC
RaIBgP9Zm92jPsnAEtnGVgT27dCIkt/Y38nG76D3enCX4FX2d46wsvHeCdA090HQtr9WNs18rM/u
KkjUc/18lkKcGwWL3907BeK1Xdk+Ik0SAoae0e521ElfAkR2N7LGzc2pleBT5GnKS5xK75B4etFs
+lItVR7KMvrSBE24souWjEoNnRq4NzDpaAjSnFkyNCYLRoxUuu6xi8cWN8E8y6JN1ij2MSziptl1
ZlN9RV4pqkffHTAjpPhn1tuhrtxko8VFMTynljL/wlj3kqMG7VJbiZgXO523JIGZtyQ6Abzw5nTr
r/MWUzOWcFPSR3UcCncTUajf01BKHkWNve1WJn1t7j1I45hMu0FVH+zIkmvCjxfRBioYVyCNcHjb
rNTiR7gW9YMkq5pHWyAf3kZ6/MtKSrXe4VyufRl5Jm1z05lO17fN5dTn6t+c8fI8wlljEcAbq614
F9rNo6zqdj+UQQcKNBmg+iIt7sT6Rloi2Spj4T4XttOtxPR3Rp+B8mTdcyoLLul84WVg9wNs7PYx
9FTkQhsYjnsKaL1+iJFRCX92MmqeUF0twk3fZYOH6QZ6ps/Xl+Ai0JDLUgJzOPWk0xekRxnaVNw1
r3nUFRu6oRKVPtt4/O2Cx92UulJ9//B4PDVmnSTbcTFRWUT3ymmnzDbM5EgVQ4WeNFawSKkLFk+a
yOQfG0Ruerg+5FsL9Cw4cEMjIc4ZJINklnPO8NcOpxUs0bhu82NImuv6owzGUPFJKoGs+HkbYPJL
6RM82FBQiNuJQbHbPakvlHJacrr1zdJDvbs30taIsXo0y0gdVgLF/BPOf6IJjh/paNRIaTdcpGWy
jzxeWvFRr0chHod6pIuVV23wLQ0oyO6vr8jlzqOFwypzsbD/eL6eLwjDJ9bQl8XRc/IRDS2lj/hr
nahGVy9l436H0IPPfNTZd2MZq+pKhv2GzF3MFk4xZaS5KgH8ZfFBqkRUuDv00VEilXNMu8EwNjaW
qfHTYAdl8BAN5th+i6iC5Vunhc/3GHWpmfmIuoTf64qK8A2lB/cbAa0KN+0UeCHGTbYi95kqeIHU
42hp284tYNwVQ1LovuVIfTi4qS6fmHtOFjoB8kV4SBrmY84+f0D3L3kWXqVofhvH+XPjouJ1KK2+
rbbOEE/Dti7TPN8F0sgEdS6jxssvK2DII66hvCQy1pPnKHSaXwGq/NMXBHk00w9Dj50zadZEHClT
/UumOAGAH4AGd43mKNLww7ati08NoJ+SLge6sw/oORqoR0RmGGzrCcnoO9GYWb9P0/nNM8Ogiv2I
dOBwBxe6Mj+VMGK+oxNYxBtrcCY6NliTGrddgs36kd0jtf3QTYbwARhSYHKUsHY+Z71aRGtF/nc2
Fi/VGeFDRXa+8843FvdIXkV5Eh+tpunvxkoOX3Qsxe4DN0XyiRZL+UdJaTWhrKjFgh2WfRDWyoWL
6AjNDV5v/ALA/ee/QE3VloNNAoNwYvu5UrLoC1oYzbZy1CyAMo8XVKyo5qMZF8EeSUR1JYO6XAEO
ML2kNw2FGZJxPn5WORN603rwGFhRXO0T6U00ot3eyjZo/FDT8r1qss3XxG3LhxZCerb1andKVy71
N/DY+RHjrUV45XcQ9UD4Ln6HZY+T9PT4GOfT5PgYJcbqi1sZ9X3fd7WLz7cQ91zJzmuOH+UdlI/s
FbO30P08ce/bdCuKIvmiBULa362swdUryWrEkNZCAT9j8TN5p83SsySciJ0tIlFdlhNPC0TRNaxe
7kY9CSroi9xKvhJ1BGluLPnP9eD3lsMuxqTNicAFzagZDrwYMxYYpXhelx+7etL6naL2+ZfYrXO6
yZ1AOz6LLJyO/VSr4+TrFHmG2Oi50j/0WlLiwgecNLW+X/9Nyxr3XHfjFQmLeW4SUYFYHBxrym1d
6YX2VMkq8x4LoODN08j7Xb8P1aTutxA5PNvP0P2LnkdrsJQHJy1G2miq7CJfr5Io+4IJmuw3atOh
mq2XSpPuUGXJ02/4DPTFoRFj730ZinYMdxK158dKG9Xh89hOYtgXgRGqK/mNPifdZwsNzIQ3hKFy
pfFnedcbZZu6bW4aT0lrTrfqGE7/uK3MjRdHD8KD0ZRecorLknOJjljs3XnCqrNbs2mbkwHUM9tC
n47vbTMzzVOVReW901OpOOCQ1Sr3Wo4c4VfPiuPxs3A6XdlUuSNOWaDHa4b1l09Sej5whN74tlyO
S7hkZPd54sDiP6q1U+vYI9DB3dqqlOHnrkfPwBcTwhE3Irb6TV3olfmcBhD7txQIoWtc3yoXAYYf
ADgVegAiyrNY+vnBjqOka3PRDcccrq12o0BTeJwQqbkLULPZpHkmvpeBEePb4HTDl6l345VUZT4e
Z1+VH8DYlIxp2V9Gli5IJMrC3nA0W4zh/AZy/G9hIwe36bVQvqhNtKriNQer8yGp81JgASk1gx2X
nT4j8kgTsWU5qiI2fql9dzfOYMfZ98FPeIZ7PpS9oNxoTiCfah62D5RK1mgxl2/jueOGhuAbz5hH
8mLlh0EvjYZHyDHVp0QHWF2azVbJB/1Ombws3HRKrg23aocorrTGLv9kIJYaQw4qBaDAlIisnQZl
MpIHGhi4Zyl9HZdbzcuS3u/pR/e+NWprlpOX0Y5fPUO9KOPSfeKTne8XrQ5w/KbBcqxrEM3bTO9+
cWmIaSdbfXoMmukfhx+ZbmlROTulVoZhg2H6syJtivfXt+7lzgE4RAuRLPuNYblYQDM2w7ZI5wUs
TGcfJe5vUzb6FxUb08c0qwtv5XK5aBQA/aWrgTQPlBpIYos7cIodddAbdzwSwzFqj+rpiVaieQAH
Eb5E7WT50+BxPpy2sl6vT/XiPUurj8gHGNikXGe/RZS/nhyU6CvK1p19nOqu+dYFaR2jchxqzi6I
NeXJqLN/Y7BL366P+s4CAx2CswVEivxn+aLEQnDwitpyjq4rBH22OEr3nWNP30VTJw9tGf97fbyL
VwvlAjJ40NWAfmed//O9VTtdVfcY0h+nySL8lfrwpW2qWWAvX7NGugx750Mt8rrJTivFlYl1tHNB
B9qNKnw1VAuFqaiM+n3gOfEh9US2A4CbHJHKWfP8vMyo6HxTFqRO7xCEqM+dTzaUWSpQ51OPA8ot
6a0piqK+qYJqSv3WK6sbN4/NaGcnrvjHa7Xie+NWUXLImtJ8pPes/TKmLnkusfxpN7g/xvsc0Z21
ZsnltpsB9ui5EpmB9y/LTUqnFQOJp34slL7ZuurQblW76r/0wTi0D7oyZYcgrHX50aYCRkH4PMy+
VTzrgLCdLw3SrkOVkJUfsV1VYV46xaaOTOdZUli9oa4Q3l7fd29YpfMLAe4ClcM3DCv/k/kg/HW8
PPQtzKLonONIWNUOKamEgQxpZoN8UcPMuYsaFRlbYH3DLbqP9rhvwtpTuJDjBq1/o6SDmsRYtR9S
rtojL6ehvzcmZHp25miqf9CUc8eD0+TNTaupY7AJHTRG/dIdHCk2ga4mW6kbmbebeDtbh7bRsDnS
47TTKBuZburrIh91XwTOhMoiGM302Wot8xAgsB295qrSv1D/q/Ifo1br30xjUggMtG1cRKyL/jZq
ujG4q4Bivoq+zJ/jtm6D+55XsfQr3IrD0c/7xvpzfVUvTzPSGagUUQ2kzwDG5XxRrbqWraw059jQ
Hou2gbAAXuVoHmh+1rbBmhbTm2DA8iOSylD1oOg8W9mcj9eEhqJ0tWodgWHgc2FIk4wvpRPhV0iO
HJzSqaeDNsZIlfLa7+TOAKkW3xYJtuNR7OjNj14KMpBETiL351bvtsWXSvNjD0+wfeWkqGE7tSBX
u75Q7/1yElpydpjspCPqYqVEUSE706fNMQhDhx8q9GirT7V5RN60sr6EZquggz4o+r8ibdNdSrfK
fdLKJi99O48MbRePSF1VBbWBjaK2skt9FdBD+1PxpNzUuptnL6w4jI6VG/Eyis74LKRgEA5HWfst
Y//r3EAEb+0Sc4EjR2LC6FRGvpo7xl0tZeFXnuJt86H84XVquucK+XBnlZcomwsED/4C5NOLU4v/
i5unfdscRy7OZ80Loh9ydJwdqEfzMI1t9a2qu65fmfNlFkBfgHoA70suZA7R+TZDRkyZOnTTjvXQ
y2CLaWiwdQDC3BRDHWyHGbd1S3gUNyKUxppC0+WNzLOBDgB34+zcvBxcmtKKXSurjiLP9Bu1HGS8
UdHARed1VF7zUE1/Xt+b79wAWKtwR6GWiWfGcmui6CdtMSbdUZZG3W0HsGKobLci3KIN02+iDnBp
QGf76/Vh31lkah2zi64L+dJccvGbtJwmN2r7o8vjKHvlB6B+7DhYrG37sC7q3xW1Fushn6xcvqBL
3KzErnfHBwkI9pCAz+c+/8htpeRkYbI9uopep+A+8H1tjTG2DiOYvYwdZ4+qr4y1Gx+kYqlrjZ73
ln1GpMzUS1rP1mJrGxirFxlSwkfcEbQS/kESu3vT7YJnI9c7H010hWL3oMQrxYx39tecY1I5mCkd
NMHO501fy+uQjmDeU9nf6j0SBX6kSvWXHsRE0x4wzspxeif4mRwlldR65lmQaJ4PmdupUbJ7++Pg
OvFwlw9G/i8xPjPQHrPT+lOLjdXvdO4YHjCdD/7pK6dTkIoZumCjK51tfjJ6PVUOSl4peHyFWKhT
E3NsAQ2ROv2hMd3kayW62N5d36NLKC4pCr8c4gvblAcIecr5L0e7RpdyzKdjosX9M4xAfnNRZ8Cy
KiMo7ocwTRDOoRq9mUxXRDvFJr/dTl3XVJ/qKIolvU8NnBfwSyXdlqislf7o0QLexG5ZeDdFIWTt
U5ItjE+5JvX0tWhhcm9kNjj/qlOjnSZrmMHdlJ29gyF7mfr9FGJae32il5sCuTKD7Ijy3QxRWryz
hszRCgMd/yNbNbmpuJS+hjw+H0Six1tORbeSjl12OSldcfho24G44DZfLGyj4QHsqVV31FyU2Ccf
bi6qlW0i8t8RqbhyIAqaKR5L7mT+iNq4/8RRirydFeZRstVzCx9JKy6Nky7BQT5r9mT/+uiSzPg2
wiH1PgjLy4RREUiPDTVYc92LNFCrWE8C1/Piu47X8T5NVIzFro94GREYkVo03V+OJyHxfLMh3upN
vdJPx8asEh9JZ/0uHJQvgVsQn6Taqv/kBKLD9UEvvzxlEgOID5crtLwlEQn6o3CrplGPUE/HbZ6n
pp8OVfTqZupNPzjVl+vDzUf9PIM7H24RfXrakYEd9OqxG0XkwxJvfoBHfxXJqH+9PtJl4gJuaObV
8qzlTb/MTVPXRGCsKtRjIcZ673R94OypPFnZr7p2SIdRyB7oYRlmjRHThFbVJh7SwVtzQHlnwryq
Z721WTToomXbxsJzxihAh1UbKxRKlFIH9RequxrHp5VT9c63nBNxIjtAPCLu/Fv+ytVMJCxl3kte
J102HQBQjKZvWhkOqFUNK6Iphba/vsjvjcj9iV373LvhDXA+YhRUJs60g3bUSiX/nDhpdECsdMg2
oWjD7dTXa8nKO8s5F6ZIkKggkJMu4kYV1pg19Ll+zLsJPThTWJ37pGamN/og2AJz5Zk6x73FdoVw
M4uwAnd1LvrAWEzpXld52lHGBBihGF5yQK2q0lcK35fJyIwdpKFBHjI/cBZlESUqJiBCqX7sG9lu
tNqk94O3wl5gxrvhUaXeQjFItvg9Ujr+8CfkhPCewtAJ+Ja7+IRdaBhDSWH2mGZlehd1cXBrBOBM
sPJut7nQV0GiFzV+l7mSus1yYojCLYkfcUlpEdc0HVfb3NwMUTIcpFe393kWRvdakHgbD1/Y5waY
9IMSlN4mrtpxl+mV+KCcGrc7AEoqfdQ4Z22xZZGYN3aZGzAUj9zI2ctUaelvHMuzG5Ow2/u5Jsxp
qym6q6yc0/c2MbVpuHNz1e2iytj2BWr6Zakd6fEaB693oecpcwTC4MFZucbeHctCPJmSJlXa5ZOZ
8pOZSv770UL+8UeZKNULPmvAnzvNWuN8vDvWjJrgqQsSbVnulgq2JvrAvApDDL+7ADr0hidtZ/6U
LXyDlTPzznUJPhRZirmuAyhgEQq0xPSmijrqMWls78ZEL2JnJri0eLU6fae1j9xWNcVfr5+W96YI
HgT0z9sWXtatZGG2bVtN2jE2bNKOMFXvhF5mYkPbhabp/zDY3MMAXU+5dLk/m9otRtRR9CMUrKT4
pKJasTNcPKzCGOeVleV8J5RTmAENByULVNXFu7N32x4hZEK5bSXeNsUrVeWd7ek/SjSwt22Hcv3H
Ex5K7XPYI/3gEy5CzxSJyJRKZhwReC23sSON3MdQAmewhEauVhnOni29puj0zicENEbhiguSxsKy
HTY6Vdu3k0n8iQv9O9d2pv2c+SM3XHKm+Xz9E76zqnh5chnDdMAJYcn3cHkceNNoU16Nq+y2z7s/
Rd1b2yajPs7+TI01XaN3TgUDwjebjwQJ7OJUOG5eDDElraNtFGr7TwflrL+hBGm1B/Z0QPEbiRF9
21hhOH1Mp2oOpxw3cgEwlVAlly/6OLOS1jYT46g4SvEEVkukB8cYIXoBUUt/8EDq880k+v8l77FR
F4UrSs2Eevv8xf/Ke+wwbZDdnIzjpGDPWNUwhHZaPAUPU+iWR7XN5Boz9r09RFLHywUZba7O+Sv8
NWI42/oZtaEfqRorT7HhBM4WNYQk3af2JNKVhX2nI2fjZEIxF4AG4Iyly8agFSq1QlU8TRWPQTfy
hL11REPVIFemOxK0eN9p8Bj7RjR3iuGE8WNUKOEd5RTt8/UNfQmNc+mOATbiX/5APTifumtkiFJq
SfYUhzbfWnaNgTNTPsSfZTUNn7hVmts6GYuHdrT7YONYQ7e1i6H6DUqSknWSoZ8Gfz75mMQ4m+/N
hgDpD2BcFiHs/GdpSHO1jtVUTwHMj9SPg4K0AmjWPaAfysF6r7ykIKnwc8K3eiWOvcXG8zSRzcdj
dib4cOqWOgdg1tIors2GTV/80ZQRvH1kWfdlHjmHSEvF57zKsWPQY9O327C6Q/m3Wwk0l+feRUET
sD/ZMX+Xj0cq49D/c3d4IqFJ2s0Qg3gbqI48N5qdeD7q+oZfl4iprtxRlwGO/UhtFgQTDS64Bufr
nhcNUtpe0T+NgdH9mVyvuYUBVCtfAetzBVtm6IQfvqnAk85AEVI3d9bcOh/SHEUViiZyjyLUDlGV
6rpfN4ncWYZwP4upDH5e3/KXh31+RkIctuGHUK9bbK1oQrk9aFXnyDtZ/um6zqI8agenHm/jl+tD
XZ4ulHnA9JA/qQzEVl7MTYRctnlaPVqtmG5bc8hv21I66c7rRXBnZkF/7KJW3UUNvHjU8kP9q2U0
kfSFpcWvkTHKf1DdlM3KDr94B+EMCNIUxTa+MzFocavoVVA2oFyqR9Hq5Z/BUweYTbQy5M31+V/s
ptk6k3ekqbObHcgU59NvvDg3taAdH+FwuP3BzCNOjNnwRLfqMP8TTra9//+NuFjwILEbcyyG8RH1
xrDeKK6Z3QRhU9/HoGEOcawfro+33Eycz7kBNPuKc2VRbzifYYlwMBSmWDwUuZneci0bD9IIjlo0
U6GvDzX/9L+j0ttQeIo5eOhR2ls2T7JSjHlYCPEQOwEtLlPIHlRfJl+BzKLZ4Tb2T03KfNykWmis
nJllOJrHpnMCs5/6NvDOxZlpa2vQ+9bNcAKjJRVnpQ3pT7iINdDo3mH3bPzJG+F+vz7jxahvnFQu
YxgdHCEeWIvI0KGHiep2VZzsTFNeRym6R6TA640RoEwSBXV6U1iBWNlBy+j/36j09zEppat4oSo8
UL9HiNSSJ2gm2e1QGspNZ8Ttp1n75l418ulbSgfkpkTs4m4IeSvEo0w+PvM3aj9McQRSeOydb6tm
EJTw4fKfqhoONLcVmr+9m31H3XF4NIyR1r5hBh+7c+eJUxSZ6yJULalcLKKCZmZEM5pGp07a1a6n
fg+XV463UaR/jUAJ3lqYPvu5GLuVcLQIEwzMgFw4JsRLwEHLHMSTlor9rOxPLG5/29RGeBtQYd8N
hfpTFG698l5fHKS34XimzMYZvDYpB50vrh4m2MfnQ3fy+pFk2gbKVY7usJVOZGxDA35p3ejiufda
d2Wiy8xvHhqRDLoP0AWJwctzpCYw00EgjKci8Lo7gJdi6yjmTOzItK9qQNe1AGSCLEBp2X6iuOO2
jnr9hlf3mhj5InD990tI/ZA3oiRGC/98EaJhKgkgzXCCXaD/aeja3lhGlZwA5Fors357uv8Vud7G
mt+93LvcgtRxz8dKu1ixM6seT143ePT542mCtN+h9LtJJ8eN/KzITMt3AdB4fmwV06+20zBKajrU
9W4j6UVfK7g7YtMGSXk0Csh6NDMHQ7lLRS9+WBY6wX6ia7np80kb2DJtYH29HoveWy9qXODXOCRo
gCzm4LpjaeqNNZxYU/w5x0JTJFbjY3FA6bH6cX2wywNBkIcWBKd0Bikvu/R4wMupobh/cpw4QMCs
CtLdJCYALch/Y/9W6m6/pn83J/rnH2muGMJ5oLxNfXup2GCFXUYhqNVOAofcjW4o3VZr5sq6Sn3v
U1RF2iEv0YFuAD+GG6y5hqcPTxoVQ2ox8wojwLpoWmVIsdootuunPuz1XaLb8l4IerZ9odr/xrHs
Pl8f7/J2Ibfn9UNhaxbLXZZj9KAqpwi450lp3GBnO6kAeGHLna1V3l4Ji3DrgtTYXh/0nS+Lkx3J
5ywIRG60mCSGwYj/A9M+UUCoDkGuZXNvvnm0pqbY5WynlbN3uW1pHkAyo3UyayVcXCSNp2QTyhOn
cMzS13qqm9o3wlZ7HocOlaDrk3tvC5Hv0iCZ6R/QIM7POdIeRpWntXFy8kqLborWawq/RzOn8on7
QbGTDeCO0OyTcoddj/MkYsX5YBWKgvtcdYe2O6dIcEHnH/nXW55WSoESnmGfKr3UYt/EmeQwgtHc
WKFUYRbWAi0ia1WL6OJSmTmLVC7JjmaRK3f+EH8NKxRkuy2rNE/5FLS+rXVxRCjz9G2SKNbJQdDx
E8jx8eCKpL65vuwXewr+IAgTSt883fizuLc50Qog8Mk64bCQ/MCwNbnzxsB5Ngs9p+SHxd7/MB5y
nDMLnaf9kuPjjoMLfsezTmZi5oRtZygSn/Zq/OjCWDxUWISvzPDiqDJDkpKZzkOAoKV6vrhIxBVa
wFkFPa30X/NCJkcD/5u9olXlNovyDrhAbq9porwzKlk9VQAKfTRyl5COVEx9hnWychpj56sXhcFG
alq7FYGtj7OB3h+hNnW6EiAuDiwhGLA2Wsc4Kc1l6fOpokefYcWrKyc368TPorG5B42y+NqBYPp6
/Ttebtl5KGBYJNhk1+YiFrmpCnku7pVTYMfqp6KPioMxROZrRVvspTdNxKyaDstL5GvXyprvDg0p
DTTYrES3VJuRXdFqQxyFrwZ6uuPnjGrLZ88S+KNnag6On/qHtdc8Adwx77WgXAlU75wY3uSUjWmV
AYh3FvtphGkMNo62uJkU8l83H9u7YXDK5xFCjEXy5a55db07IN04Z9Z5nam251/VhMzfe4UevQ5R
SKO805GxGormOwLNua+ombVyYN7ZRbM8MyOhxIal6SJbyZrKEFNoeKexiHkGt6CjtY3S4mjqCwq3
a1Wj94ajWAaFeWa4X9A5Oxsr4pGq6anGNH5nlUCE6d8G6o1e9Vm5ckLeWcu3Ptt/dAbKRudrmRUu
vtPBFL4OaOprN+3QmXsQD663sRDxsrZ2XZQrL4Z35seQPIxIxWjsLm1fitQuSGDj8LWgjhPs4MUq
L1UmYUrgDv37+ql8b3pzIwwZTlrcwHHPpxfZCOk6xRi9VqlXbBN6UscccZ9DMzbJXujGn/9hOBAV
gLepAOM5fD4cHdkJqoqMXst2SlA7Thrz/0g7sx3HkatbPxEBzsOtqCEzVVlztdR9Q7TdZc5jcH76
/4s0DpCiCBHp44tG22XUVgQjduxh7bVe9KRpjyEjq8oumsctOObqAmVTAXwiYOM7HYrE6BoKztE1
08u09Sn+xf2LSApH3zdzkaTolwHH2bjxa1+Q9pBMd6Ch4bW8XWYfmcqc1o5yUahYq681itGFj4bl
1B6B11lbT/LK04Fz4/IRjlAzWfZOKqQvotzLoysI2zbyQZ0rxbHxOuU0J2NdvUId+MoscblBu3a/
Sp1bwbPM3aeRsXyZtRwMtDDy+Oo2ekXDFCyOXzYjL7U2bV3DVVv4buA4NN3uansAtVJ09Or4CoRL
f7aK1jjqBTMGaECUGzd+3RQj/IwQyvGhhTdrWpd2cNWwLGaPy/1YqvoBqSD7m6cG4uO+jD3EVf8/
Y/LpehfIqUPlQrfhRtcqGYaaBmY/tbtQZzr9yU0Ke8NR3x8UrNFmg7kdnWtG4W+t0dHoPMVgaZXX
m5PfhS7MdbmZFbsodcvPwEimc4G7+Pn41q/sKBUQKhAaYyKU9hY+VKvDCKy0HV8ZvY2ftKzzrtTw
yoMaKUAS/wdbMtOioyBHv+Rvebehld3q9gCfx7VjWb+8yhj9LHCMCth+Zvr/gy3ZLZWeBWpd/dZW
rQPjboY5uk65YX5CHFF5zdpB94dJbGVya1sox11IM6R03FLpwUPlAQo8JbrO0Zhz14QwGdnvBhH6
PAxOtLGL915TUkeaBC2yLQNLxe3KwCdWnW6nybWha/vVHspfA0p+ksFS+xkPXff98UbKv+6mGiBn
Bd+ZWzwLk11GtJQTRlWGWRl3NDhyHp9h8P5yhV1/8cJKLX+KobJcOdeoHR5b31jsMqNRGFLQPREm
VxuYAvUAANQB0dNXZWgYWtDMrY7fmj3cJi88N5/irfzzd0e0CAJ3MHn/rh6kFOfUS5Qfoev0KOhO
1t8NRAtb1bdVg1KCBdSsTpt7cU4ZeiwLno/42k9e8EOl1fda2mHlwzmRPc923220nNc+J41EcOLU
HoD0LD6nZ3ZG3bcWAS8FZTqHXdyrdHSh8DsUnV7MT15Xq855iMc58eG73JIBWFsvc1RSdEDikpfV
s15x2jCopQevzOHVhe3yRzM59SUv1PIfdkN5enyA1i4nIF+qEAxdSGqf2w+aZUpsQKcXX7Oq6WG6
6Kh1GGacPNsQRG5B7laNoXn4RkBFerqI2EbX6yFOUKNrqQSio63Y1896WU3V5zEzthrj9yVk+v8A
CwGg8mhQElucVXR7tKFDtfOalxWD89BBw701jrG1Y2pxbndjWGd/Mf1Z07Qe6LQ5+RDvOl1LP40k
YhuB8crzBUKDijZ7DcpoybpVFEXW91nFxQEWb30xQm8EzhQF3pGBQy/YaX0XxU+U1mBVePyF7wW/
2Aeg1eBSeDWJ6xafOGiZBM+6Nr0mhR4k+zpop1+mDXuELVIPoCx+n39qE+VlEZfVpWCOjtihtbzP
09z1r61elRuvj/zQC6fJAIhsYRNByAbD7akzqtwpUb5OrkVu5ZPfQ6ajwfBrh6fHa1+5TSAdQY6Y
5N6UChZ2whF1Fyuas6tuViMJuooYyjwzx7Bzp3z+3dXC+fbY4or/eOvQO3SFQPovy4h6Ktu7VpRf
szAPztNkxyMsHbOe7wJ9/ieuPeW7CDSxi1PX+Rg8QAbQ5K/ovxBkMlt0ly7YUZGOM6TSRl9ca6G2
k6/ZjM2HmVJ8myJ70zevfEVo5ChDe7KIBRrx9iv2ai/yrvfY3STvhkNZexzemqmqduMIr3xGiQCi
JwLFKp55EdaOmRaaalTl1yo11XCXiqbbmw2TJHT/axSybaFtHNA158FcOiUmGFfoVi/RwR2zGE1W
z/m1iQOdAcne3k0QDP2muhi+tGYRP1F8a33UNk3Ll305qC7m5Aif5fTr8Yla8RwuNX7iJ7JqSY+/
2OVaDwHSRcU1anRPoVSaJH5ccrd2tnCuseqgA2yk6uGx1eWWMxNhgEWA6sxjSA6Iz61V9DM6h2rp
dIGJQDAZplrPSdzhO6uh/+2kXrjVtF8zyFicBJbhoniKbg3OTc9bxErpqxnueUxAU5WDJAGi39J9
Ylo//mBkL1dIJi/7JzIPXCJOGL0KczTs9IuBgETxFIEv+q13liL2Ip23OnvyI713eNIYfT0Jb8Hq
HUopozLYINqqXoI5zZI9hdRcfFc8J4z2TFhn84YXWttMZkgkDTwiFkA+bzez093WyIx6vlRT02qv
iP/m2SdzbIw/5iScDvU0NRtxk/wblwvkqaXmg0AJL/vCYt1HmjcWiHm5MWy1kU1Xg9Hk4jygER35
5UwGr2pD/idVm/nUxR6SDY8P7PKayB0G+Un1WcZNNMlvl1xbFVPuVaJdgBlZ4N463fieW/TiFECL
/+qVLvnam17247HVpQv8r1XSUsAmspeyuJzhjA7V3MJWImHtxa4qSLV2AIrM/WM7Kx8U3sO3JJRw
5q6UN+Um45hVrF5mZzDFyUK/ot93KILEpzjR1Z+9Pthb1HerNmURVt4O1BwWlSAFmEqoeqV+QQXA
NE9lWHZKvoNM2xHPGjS7zY6qXKn8+Xild6gStpT9BHAAzSR7uiSPgPthoPA1GJdEzOXXCAKWvRpU
XQE9ej3wr6DdBzP5rvUTHBLNOMxnRiTsDYTHyn2lN/5W7WcWjjmf29OUGELrUkhkKQs7WeML1w6e
IWywnJ2V2Vt8GcuYQa6YASkQS5J/DO7TW2NI8o01WHjjkgbT7L2omlLvq1E/t17aaIfR8ijdCMMp
P9UezDePt3vlAOMf3pCMjEHzkt/ajqvcq+hTm5d+Mrp8j3RFYh68NiyfH9tZOUw83RBqy6l6ibW/
tcNId03yYphghazGQ7QniU7IrAfmdZjm5E/aY7W3kdqsbusb44pM0O9Q9k2q0AqPA5Y2DOF0EiFo
N/LGFq7BwDCUTy1URFAfjmZwzYZ5C8Gy4hBteV+BrtBegAHhdsEQ3Bc0HUaeFyOw/65AbTWnkbGi
9IhUzfDCoE0xPUuQ+nerDckFoFr02o8/4jY9ZqaOQKdD9Ss//rtsPQrGqu+sVLsgrZKk50nRoYA3
4Mr1vuTIn2ifCt0dtzKd1YVTqoOAH0jy3UhXHFa1UwFMuFQMkaWflWDM90JFmf1gZP3g+GEczzL+
LUprb/F/rneVEmnXjx83892P0G9XrujxEM1apV9qVWO41zLzP3OqIwe7gO2GnM/YON4rrw9egvCF
Lijt5WVTu3YiqEYGT7/oCkAMHuUM8Lc+6T+Tlh7hAbDwXPvwt4YfbeJL38F7QnRMzd5hNPB2oe2U
ta7Wp8Ylgpj378hqdThBc1VRjnFupfkxmBL3L71LtuDwa/eZV55cHjAy4IHF0YKQizmZyjQulJjF
QUkM7xh0WpztdHuODwxvb0nqre0ws0DAfYg1pbLO7ULR/qBD1wjz4paa+JR6Q/9aOmXiojafuvlR
KYoo9EPKVltapquGmVoDYAgw946aL1VGt3Ca0rgoTJgeY9SUd8wLNa+eOsC/XMVBiTb2pEfZxpO/
apchXoADlL+4xLcLzs2x18ywMS52aYjP49SN3/u8p9+j17UqeQwjxnhtZsC2CKbX3j5gMDKDxH0B
KL01XKByX1a1ZiDBU8/9vpp6azxmYTVABKyic7LhpFbXCcxEDgqT4Sw/rNVm4QDax7zYXZRd0kqZ
v87I3cHpq88Vl7WJjEMJQWh5+riLIF9WpV4HwLsluHHW06gEp2leqrabT0rSJqFvMo9p7+LYK4b9
mFHL8R/bXFsrJCcEU7zngDil73znkOGknEaryc2LGpuf2yrUL23dGfA4gA6hud2dS0OZ/nxsc+2F
lxRrknGEavgysVLAohkR0fBlaookPIJPy45Bi1rQ8bGdtWNDogoKhIwRiPfigjpqgpJ874BpqhXn
N0qIeubPQw9S1JzUdtywtvbKkN8ADaP0AP5vcTvQyIg7zRb2pdCs4KxXXZnvy7F8rZvmqlRJdtLw
iu6LpsMpmwdBtWF+5UPiiZjd44mjDL7UNwY/hCifU9oXMY2jfVL6ADaRWTFRCyzGuXmylUZN92Ye
T1vciisLfyMgp7ZEdk6+fHuEgmRw7D5zsWyZgz8rLUoakFW0u7YK/kOUYScwKetUuIYRjPsOFh1z
i7h3dfHQaqo8PkTqy9pAUomkNHPVuZS2mpz6XEN5VxnpbUSeNUOaPJriSBv1g5yIAAxJsvjYVOVJ
2yGjv1255tLoayvXudSDocaH2jJS6GJq7z+M33b6rrIHY+Mrr+21RG9Jxw+Dtik34t11nYxZ5TPH
zqVThrDr/GxMon9VkHVEcEB2gXI0ikkoJ8+cS2fXNY7+s+F/qTZCdBsri9Rais9LoKAEJi4fglHX
J3VqEueSNHmzm9sBxt96jJqdlQTf84xi4/+nwUXwhN5bq2RTYF/myvGag4p4nv0SMNC9dxFnK3Zy
SrXeeAVWvAfJOz1CAIYAa+/4DXQxjhkKJRdmx6pqB9uZdqbRVCS+Gbbdx9gN3k4SCBzk1jhRIEcW
d8jQx4yBzQAW97Qxgx004QyoFW7/QQ6M/9oBP8XsFJ1WfO/t+SnILxJCFhI7R6/nclcZRf8tGiuU
7OLRmJrLhz0w4720GJiwoQi9PCimmokgnw3rUk5R173EkesIP6hsep5JXbgbcp0r6ZUsszAHwWMG
dmqxiY4ZJipe3rrYRempfhwDaKrRc/7e5OjUWl6nfoFyDnIMfdhilVs1DdAexgiKPXdKDDYyO2Ie
bPMy8tICYjdU8WymZpGgulWOzYte90Wx66Mp/kfhv2/xOq2dVRDuQOL4h3vH4BV7TS/StnUukLKn
O8Tykr/Uvjb9qXaaDaj3vasFR4UQFMeHl4Zo8PYEwYwnBjPWqMGg1Db4SimqfyILMbUjyj9Wd3DV
OEt2al3QiH18mO69DvOcrI/3ldooNZBbyyIomtzuCuuidNG/Yl0pIOycGGf6Jkqjeooauwm3Ovf3
+4pJ5qe5lWC3KOfdmtSMvA4HqweeW+fdp1Ax49yvyV99FXrWrcbyfVgE+BoqMCan5YDxMixSvZmZ
ziy2L3pfxv/W0OgRxzDz6m4j5FvbR6b6IPKTUDVi3NtFjTpzqKGLHcudmwJhAiee92jNQmhkG6Wz
T+1gdDferZVTA9KFQqgHfouOgbw/794tt3NsYaWNd6HZatRHUZf0o5IaiQdAOiI4V27v/haOVm+V
Ke8fTDJgSi2kwpJcdakSwyZOtHOBiwYl3Bv+qPbhMaaxGR9dwahdDn3/fhq0OYbLMerMfT526Vb9
YWXD3/+GZVeq1kVmFmEYXwtLTb+Eoo2TQwrdWLl3u670zWlugw+7Qpn4A2uXNXfJeLvY78Ftu94C
pMuTM0dnIzJ7w69jLzV2tgu7tciTCvLNKW//CJK223D7995QWoeE1ITFjOKD3JB3XzuGFxLB0iG8
6oGFABA1AKbPeWx/Nq0J3GYskq9Ep+WPOMyNjRx15cZyW98UJnm06drcmjZqYWeZaSuXkXLQ2VTq
6SVPHeVHCxTo9GF/hCliIN43iB6WuMQsFdlcjGl4LbWhQZ5jCJEnCaY9Ijk/9NGzfj42t3KF4Mpl
DplUxnPpSS1Whu/I+ylVLhm8a7A3aN04HXI2Pz6YsACM4a6ZgKGFzmhvtHFXHJOcZMcs6l6kxYvo
S3ThpDgMql5RzpzsY9oPEKdCf/RBAjSCEynOKfUG+DcqK/J3vDs2vQE7bB1Z8VVDwP3EIzPuZo0p
rcyde3GKLYXy+uM9XbuZPCm0wWisomizuCaSqNBLRiO+tswrDscYbEBxgq8eQmwGCJzmGQWN+ttj
m2vfkb4QsTutXDKWxeXI0wBNUBOQsN4azqdhVkc/VwLVhw7b+2Z3qGMKM7c3zurataDuS2GM3aUl
vzCqQHWc6LUbXiMGYEcITMvyWY+N/JtomFZ8vMBVW67ElZhg66ix337GhNKcAqAIwHw21F8Rdan8
YMiFty+7QS02FrZ2Ngm7+HqMewCYX9yKwtFgjPai+IqkX/63qqUlJJRZXBf7jy8KgAgxumR0AZ10
uygRoUtupLl3yWKnP6Zl6QS+0UKD/GxNs9gSwlnbQo4GA26yNUG1/NaaYVUWTPOqd+ndQXUOtZDi
8marFvFBJEb0z+O1re0heSy9dZYGFkT++bt7NwaVE2VEGheLzv5nWJhB/4CHarYkN9eeBR7iN6wV
bnNJKSAnt5ASyoILHQ8rf/JCB51W5vteZw0Ea76L3aIHBJU18d8hxAbN4fEy10IBCiNkrBRs0TZZ
bKqq9i4zMbVySWfPpW0Ixe6h0uvyXIqemfTRq49scXxCrTwVh7wQxa/HP2Dt5jMYACoGICiFj2U0
GUZphbSIcok6FIiRUJteU3KWT4U1ZzQebDpCDdwgj42udC9Bk4OQhDCCKQ9YRW+/rlloqIcHsXfR
QoirX8uyCXYCMWrjlFGw0XdBEeShu0v6WdfP9Mpy1I8CYUJ0PovfG79F3sbbwgHVMalfCwSKyMNe
vCQhFde+8srggsIHbqhhu5+Yl68Cv8+09kXtvfAUammLTPhknRTgwLlPWqodAjpmk585NdStVrE1
crP2DMA6x22DggZY1sKJQKpvzfT/AqapytxEwDGDj7dK1Zjp7insnhRIqZ4fb8WqSa64pOGV6fHi
q+Sa0oV6aTqXsZ1Ng8NYt6/8vME9GOZoEJpFufXHY5NLRhP5voLYeUPdgVwll7o9CVUdZwUaZfbF
nitXu0SqJ6ajCJuuP1hZ6PzJdIVu7MpEyRs/7I1ZjniPwbfAU+P2lCLG+ezVwVhcDaWDOOvxj1vx
DfwiOc5G+i4DgdvfBuOYFxhWGNC9qRJkDKe88/yJFPrSIg+EyEqlW/nBMjLX+mpVwthK4Fe+B68i
ZVupF0ssuDgC4zylrlCy8DqNwnql3t7t7cYtfDMha4AdZtoCQS4MMmoqsfv01+mDgk5ZsvWkRW16
tBmz16md1bNeuhfNFBE6NPOnIa/SH4+3d+F6/muNsUSmt4hy7uqGaaJwIKw2f7XVAYnoEDZ1fTeh
mBUcKi0ETlCF5stcM0S+8V3vDTNYS+ZH11XerCXHdR0FWZyaY/6aBNH0Eiblr66r6bbqeaA9xekY
f0mqbHx6vNr7vaWIBgKGriZjkkxi3h6mvMejWEVYvIbM/ue7MjM8ccxicxz2hRUYR8sZRLnhZ9cW
imOjAiRb28R2tzb7Ogz0RI2LV1IG7WhkwntSDWTyQlQSv4rJzqgZDFtG5ZP1zp/yWYEg4trposhZ
huXMRBj1E3oUVfFaT4Y49PGsmYcw7ObXpEHu2X+8q9I9vDcmuRMg4ZUvOPMnyL7drlDUcYD2puUd
Qq0YGBJEKC/ZZbk6fpQCG0MAt7BENQ9I7pI7BpR0wACt8OCJgW4pmEzz++CJHlFFpAGBS2yNXi2P
y5s9yaAACTvAwuVVHKCfUAYKy4ekrJyjKDiZRQnB42AMow/R7McmvWBpYXmSl4+VUQkxF6dTg/bd
jRTdO2RuVf8VK21NN96OTxEFkQ0M3MonowjAuqhhg+NZDmNoAlcJMTBSJznYhjLUW78gTt7IDxe+
mwXxpsNUSSPEhDN3OYxs1UMSGMXoHcY2pNcDavpgRsihwOqRH20FKr7SG+YTDFr64aNHEsu83ERz
BMucz9sjibBorgd27x162e63QdejuRnqG1f7fhdvrSwOvh56YVd3rXfAj2lnCy6hY2SjEvJ4Lfen
UFqR508KCpMb3q4lHTSjKozGY6pDlbqog+mHZTQdXavtDswGev/DqkAwU0wlw+DtXRxDQ3XrxkTi
8iBmJznGM+LB+pDpx4+viiyQcw4YBJ3EhRV4caqmJb48NLNrP6XQ1Ua7Ri+cw1wa08G2a0TpH1u8
+1rknbJdQ72C8jTkt7f7qDqQOIytlh7n3i1fW3uqXyOFKYPHVpaeVwroIWQDkl9iTEl0b62EqWa3
RoqOXT3rta/avKEj3ewDXDNbqedyXIJ2hsR8U92XWGsSp8X5U+xKUYSOHJgI6+RXRrf7RDNDmf2c
MO8vM+/ar/j/+GAIN4p2bWkFX1oa0b/DXHQIicGbvDWrt3zs5C+ipYM8AXssKZFuV1/NGVIhwZAe
vUjkz7khipexioo9rVn0IOxZe5kg6N9wZmtb/t6ovEDv0tQ0Dsum0qf0yOBzc2xh1tkHCirwfWJu
wdRWTdHboBpPJEHwcmvKathdJcKUGZUxpGloFI9+3U7FU88gaXX4+FliLojIDLQUDDoLa12QdorR
Zcj2iDjKuB5cFZ94SthHRDHqLQ7TO0fDx7MIj6TMBBKQy1pQj1zQ1OZFeqxLJf6sQvPnqzPSujSR
y2OeOMOGY1vbzLe5bYkJ44mVF/bddwtpCvemziswmbUOt/AwHozYKfZ1SFT2eCfvXiImp0G18x8a
5DRuFjdFj0w9LLw+OJiFE7q/eg2qvScLWE3zbGboX9AvF4He7QgdEe3q6wEZwce/YGWxABypezNo
Q5K7rHGA7TNCJ+mUgx4M1j9BYyfafsyN6mtgxRT8Hxtb+ZJA7Vgm4QTJ9HK0Rw3ngXdJJZJIy9He
G0WMXFbrVHTiEyikIeSCQqf66GvPDCHtMAreXA7Ceukb3n3OIktbmKFFdpyG3PF1qK321aB3x5mW
01fObLdvwyby5xQWpsfLXX5d6Br/e0tgbGS2aKkj0QY2Km+z0Z1zhFnmk1SE+Sv2gKLFrt1Tdzdn
4fm2njfnJI1gPH1sffllJVkkeGhwYTAcoya7OFvAHUInQNr3rOau24Bz8ep/A4E3Dn2nGRtXRv5d
70PtN1tIA9F1hJnybsaU9FOkuYj6cyjgGzk0fW5q8IBP9XNmxHq79+o0Sb67dgjlXlKEzidCBkon
jxe8dPL8CFmmlhSZMlVdxqlGpGQp87TDuVed8inw9PCbl0zud9A23rd5VNqjleve98dGl0caS+BK
SGvk4XIB19yerpZfMzuVGM9RrY7Nb1GmXqYegS0YLZhObW7/LnAj0UZTe8uq/PN3Z9pNI0OHZn04
D00yp39os5NZ+2GCO/NiMtM0+KTVw8/HK70/T1QhAdmTUOErSFRvbapKafV0BuEIUMTsHgoj7vs9
uoaptnNjMWwhP1aWCFEB0R6PDFdnmVT1lVUOxeBNZ6Z77FMPxPtXavJu9wBFK7+bkngrRLo/P6iK
gcilpmITjS2dscJcQe1G8XzWZjwFEOR2qJi1b7VnNVQV+6nnOfgMwYC30ftcTspBJ0jvEaAoPQgb
XoYlUADBk8YK4mk4t6Gm/HKboOt2cR47miQp+aq7tfOk9egpfQ1EYCfHxoy0X4FiwRiaAO3ZUpO9
91oSlwE3HoVniQtc5ChwQ7Rl0UfjuU668E+EDcOXtFR/d0Op/OBSOV8g30m+81xtMSXdOxEZMkoq
IciSJMPZ7QGbky4XtVIPZ2p245FuT7gPqX79UVktOPsoSr4NvZu9msEsviiaDZLr8QFfXThMOIzq
SZWzZeE56HutsRw+A3WtHk0P24Ojpu6TcRf2jT37URhnf9RGnf22J1H+8dj4yuGzdIkEJEJHKWs5
YgxHZtgFI4vPohk2UmGmr4036oDipr7dD4wrIeKpNhup/apVkjhJgI8M/TJSHyl6Q7juDOcIfPBh
Mp3p7KAmstfVlHa7a7TFCZ+Z/nq81mWJXx54ADmSmJ7+DeWlxdOUaiotdlRQz26A4MbkjereqpO4
pHAZeV/zYIwPfTmGRyu1vigy8tOQkTw9/hGrSwf8xJNFHns3XQL8C6+JcMVZiYL+by8x/ooiNUp2
dpMr34Morr+3SuQdHxuVoePtO8nCIQqQeQgAzCVXjzrF7ay17siD34B5BfBW7Yo2Cv55bGZtbYSV
Dr1MasNwEtzeJDAtkjU+g1JfjA3ey5lSiH0VGpujHjuhb4hU+zIhD/5BCsi3D0s50ZX+jHHb5RU2
p2wM0jjnFDtVdQzyNvg61M3PQuTFxsldu6zYsU26xGR0S+oqUkS100U/nit4a34K5jF/QfHkPilh
pg9Hx5m6L6EuyTUDWk0bDnvlJeStB44EpyaucvkVgxl9Wmq201lHTwEaK1yG3idl82LMYKafHn/L
Fa9IdRaHYFAwhf5o8dQDkHPnMBbTWWt6nRykMvaR2erPpNjdqY/zfyDCNf5jj8lP00iqfz82vnKQ
3org9HxAU9BuuD1INkn83GvOfDb7YAqOxJRdoe7iqg5Cn3kKL/pU9HGn7p0hnrdAuytfGGwVgFaN
28kI7iKy6oxEJC7j+GcNiSllhwxkNH8y5yk+u61LbaFJ0IxXW0Wtd0ncF8rGa/DWs17cVdwiNEJk
1W+omdu1d2YawMmo8JU9t8dS4VkKlM1WL14LPZ6h9FKmrIz8mi5W4YezE6rPxawl1Z4ChK37eZJE
9cGU0hF/qQUt/nMaZ+W+0wdH7Td+7IpfQR0don161cxFLCOIuXY9KCr08aw2w3R1zcD0HbVOPtoD
wm/DVQUxEBBZ2XlfHIfeylpLi/LpTGkhcQ7arOYH0+i8bhfYeVKcRqtTN7K3leMvWf4kypg69B2O
gRHzKkn0aT57lIUQVYXc9POcOOrnAlL6L22rhQANqBrXz6matX/HDXNy+8eXYOW6g0oDskG/lQrE
so9g5oWntFai8hN6cRRq2sU/AwQ9611kMXL/waqR3GM8p2zu4lvIpm6PXTJ5aLmruXrO7HJ6rYwO
yfeJiRjtuQjz3Nlwo2sXnJBHzllKa0vgBooqcRbEhXp2jXA4Ja45fo8RQflDNTr1aXTHftdBTLSR
vax9UwcJbhw32RNZxe0SeTHHUssj9ZwgeOOLxjNfBCyEO6YN88MIUQPPFIQbCvPaXwKjDjce4bU1
v/FoUYKXxeuF+WhwIiZtNO1MEdL5d97Nzic6Q9ELHFta6RNhR+XenqRQzuNzJP/epUMh1ODyUIy4
L/S6ih6Blu+1s10ZA+zWZTFn3eeGl1oc88BVWtPXK0i4//PY7JoflZyykneaYbS37ONdrjgaoHB0
hYsZKamx14zI+OFOauNrSmTvwd0njIDTXTSyMdsYAV+L82i9cWlpMFKwX05/WCrdjmQQ87mnfBX7
nbw6grpAozk/My/tElAcAED+bLt8iD6FWun4ajrq2i43Au3D6oHyDksiOoDEhER3LXOzMLlAfTWf
o6JBCzdFQrAOhmg3qdUAprZpd4PaN6dhgLqoY1JkH5Smyth4FG0chLWEz2MqEFiNrEejDnx7ARDO
CBMX7nlS6b7+e+rs6m8ERBVfiDB+iqfRgKnfRv/A7Rqq6DOiDy9eSxlFG0Ju5OPjsXIbgP+TaEse
D9nNuf0tES9g4g463yif2ieLytwBbzMPe8Xoq896qpaIJxfRFjXCyqmEGgYvx3yBpM9ehKhZZJcF
3fXpPHmKUH2tKZF6SKnshIfSdgsg64VAjdRlAHufmBpVw411r3h1apD0eN5msO4IPgyF+nY3ke1H
k2oeq2CudxCyFVc3d7QNJ7u6Vspi1E5ksXdJsW8yQNHT+uMNQ5j7PIlkPLvcSPjKcXivukCHeCem
JM2/VZ1h1KfHH3j1Fkq2fdm6Bb+xpINQitIUiqrxhWEK96F+tD5rWpqWOzesYsboy5pBa7v6YuUm
KfZIbX0HJ1CwlV6vbfgbwvltXoAptNuDlqllrVlCHnpTQyKzmOJ9WE06pMuxsrHklXCIUg7FFNrj
CO8tYVsGMlIddIrqmWRL/1bbmTjosaZ9e7yxK8/YjZXFzQnrBlhGi5UWzZhLO2bBFWJZ96g1bnsI
tM794RRB9uzYdbM3UNS5PDa/vLgMCHBE+QuRfqZJsRyNIhKMrdGdp3PaBN6r62T1Na3H5KJOeZzw
kuheAQO9YW7EJ8tVMzoJo8gblxRAsLvmT07Pp9GNyAGjn0PgF4LU8XZGXE+nNG+rbs8kWEWhtap/
1C3Dbvsspfq1MX22PEryN8jwEwEAsuk7n+Vpg/CmVHPOk5v07l72TM291iSgPIBCOlusovc7TTcT
ICTkSnIMeJlrZp4+JnUA21hIxP8rz5Paz5kTO9uzN3ybkGU+OLG7xZ+1jBbkGmVtmb3mM9tLvxy6
XVKZReGeU/BHvgcTtbVrGZn6UZpofM0M5ojDRw8UWHnGeeD15/OSy99e0LoSfLqocs9TMDEx1LUd
k3Zqc7Y6RcT7RhHlD80bivn4P5jFLaEMw9gLEeGt2bSzSsvMIvccJrr1rBndaPjEoN63jpnrfV5M
jo/CwLjljpY+gv2VYCvZFqZBxON3a7Y0MlsFTc8ZYrwv3SVO5Hn73DZRunq8vpXDiiHaAwAFIcpa
5rFm0wVtGGbuOXcowBSp1x3rwNKfc9Q9N1zCqinJtaNLxgPKIrdrEmVtxt6QuGdr7qJXoPL6Lmnr
yh/0sNw4LGumeM9IjOkeSoz+wpSkBkvqyDtXnVW/amo2HIFBWZehd7ZoKFduAmuR/V+Jj6DBc2uK
pNCbFcTQz50S9l+a2eH66V5wHoIw+iqqTfqVtZMBjB0qbarLEgVya2/UyiJJnEY7J3HaXkU7p/8O
9Kjf2MAVp2IDo6TpSwGKSczF66FRxMlDorqz65SD6k+5ECBNnNZ6ruDuCE6GFRQnxMDcLXjGigNn
KodqEtneW5nudnlOIPpQ71LjXDFYB9EYx/AFFqzhSViKFvgAEPVTbqvTp27KI8UPrDzacqjLgEje
Pbp1vB+M9bIFizpCWXB2vNDWz0NXw2Q8m065h+M+Ozb52He+a2cVUUICF8qsZ/SXHl/ItZ13VF5N
CqQ66cni6A64g9o0Q+PsRAKRz7FqnvqCCxIrUfNjihV3J5Dx3oj51w6V9Kxy0fBvL+8L2BuFclak
nQ2jzfcxbbt/xW1Z//l4aXexHjsLZJrSMjMYjBHeNemK0o3sINbPReElLwVNmoPdCuQQlRado25w
gLYp1edaKkNk7TSXexF77h+Pf8XKBiN3hK6TJLIzwOnenjDdKlx9zj3tPFpmb4aHnNEF02/SOtf8
fDTGtD309K9C3S/7gjviPza/crrkpCiErXK82VpmV7HRd70tVPPcDWH4Gueu9jMsW+cYlV3W+tM8
5r8Np1D2rtttVaVXXBU1BVncxyvKD3G7ct6TUkxpbZ6Z5RblU9yVneWLVPeuhhitKjrU7aDq4YYr
WfHFUkYPGUFCXVCFC7cfhDVMOnprnke4Dw6BNYvv8B25KDYaWxzyK86DPIZcBuoM3NcSweHMksWm
qvSzYiRFeWwbfbD3fRNWpgXAts8LPyKhsL4MplLEP2pk3J+LoUJc4vEnXrlNUNLycdlqPvRyn3M3
b4iOPB1hcy/zdm1sZgfXqcx54yitfE+of/mSUhMSWatFkOBOg+4KMzbOLXyL/ykpSEEfYdXiEAp3
2HVRLzZaCytXh1CEgieMqcRDS980M+GclXphnPtBRaBmSGkDivlb3FfuCXTx8GlOvHyjHLe2SO4L
HAsUie7xTqbed/CvR8Y5E7b35A69Cd4ITKxmdeaBxHgLBL5qjwYvJ4gEnPrH7SVJzIzotW+Mc5yY
8d4JzNH/P86+Y0lunOn2iRhBb7Y0Zbrat9RqacNoOZAEQRgShHn6e+quRhrFKL5/MxtpVFU0yMyT
x4yhgjshbEShoqz0+b8flj+cBwA3smu/d0WSq+v3+QcARlEJJu1Ffpn7Pea8BmZc2c/D4ErdITI+
suTUrxWWvb2Yh8AezByyv5E8/3AwA/UHvwpGv0DOwYP/9UtsFHbNwzbnl1KmpRBNxKJBfDRMF2gx
1CjDW7jS7nvcbdW0TB9AHHFaICSOO13PvaV/a3//fVEwNsHfDcA6kF+4Jv76fWwlCuq4zC8LEPa5
I3zVN3TKdsQhpfSJFnR7KmFu/Vomy/+h/OOzrzaN13UFOoHfroXVHjJwPFwXM/vdNtfoPFoTzWkB
UTsX+y3U4OPeAH6LSL2C6/7jvx+If5+X1ywRzDpXSizYLL+d0j7eeDQGfXqB4z9Paw+RETx4PHx/
ZJj8zYTs3yfm9cMq2H9eA0f/JdndphiVEO5Ul2IZXVdCGHmgcihOiVlf0ID0r1WGLPQlGZYjrMIh
lP7v3/rHj8c1BtwJA2RAbb/eZxgOi4zoNb3g89wtGGnYpLGsfzZD5GBM1ov7QYMO25piFrZOV0zA
f2m3/ni14aRwvQo4qX/fTVXw7CsKX6AcZ4x9cOH8vMaGn0dr//ai/+mT4FCOzgfUFXTvvz3TyvNJ
5kOZXgI5nGaS998IrJsO6W6H/xHRAz/kypiAvxuwS9zZ344wlFsJkzeVgapSreIRSt+lMAewBph9
ZIMmZmgRLl69gc8Zkou3mr3+923940+t4FOOeejq4PX7bU3oNGcyzy7Um+Si5tU+h4PU9SCLv5lG
/bvWXhd+YHRjZwIT7fj65/88Ph1NNN+r7BKQNZcNR0M/diRPlk///ZOud+ef65HrNUVbgVILMwbc
wt/fyiDdRCpkccG8PByi0j7BaGMfatqHEPn1/m9A1p8uIbAzWIrg+APYcv3zf/wuIlALpcbn9enu
bL2uCaahzSzLKd8X8ZcH5no//vXjrh55V7Xg1VP61w8LpCgkxpziwss5f81JZdSl8rlm35EGnKr3
2MDas1b9xtPz/35ZccDEiJHFIv1fTj/w1TBw8ejziwqxMq/LLCgbwbOsCdg80Tri9Ov/4QOxj8T7
h00Ljtdff6pKZFxyUuYXZNuJ7VTOyaygBZ/Jw65YZTrIpf6Glf3p6oJYg8cHbTfoTL/dyl3uZbK7
IEfHL+QjrIv201DI/CETej75kYRrM5fj8r+PsaCKweACmRDoKuAu9OsvxblJkUSOJ6hQKfJUwIrE
wKrofDuNYmqjbHOuM33gX6wO/8cYGZRtICLgRsLjAq0biumvnx1zWAHDBre8LH2gGwQ0BN3IhvFg
ZNg3YNIvf3mM/vC2QD4BEx7IoJFe8/uJp+OQr1GIzwOom51B0CtvdzgGfjFJGf0F3f3DQYCnB1QX
bIZQtX5HPguLITaVDshcLpIO6vawA+EmRVJAtENdVPxNWPTHzwPyiPYM3spYSf16Kad97vOiBwC5
bLs8WxNU9z5n4qsP3XrP6P43WvifLiWwZLjcwIMVz+z1+/zj4IEfQ9Ej5CAHwXJZ2tVuqMZIPfgI
4XjwN3r/v1aNaO9Qo1D7sXS+Snh/e0anhYl1rkh16XeZHRBkEnxg5eS7dZHuMGVKNWmQUJyyhUMI
8wxMqi5ggvMJoGzyl9nm3y0nvsp144fHB0Xzd2JpPqLHxh6kQrkKxgbio+HT4rJo7/y4zec8cskr
gkAJPyCCenn/70Ppdy35tc2FqAssfCQUg2P6u5Y8ViWJTbBWl9nHISS2y7LWpqjW9zUc97m2KdvP
acV0F/Q80HUGmyeswaotnVuX7uWnRQ3LQxGUf3uPr/w/3O9/1IZrUjIY+hi8rpmIV0jw1+eBSCEo
V8He8Qjmay3PKE0awGPb1gxIWIADEuvDud2dK55UhkG/3pSz2B5qHqzHHUFVS5sFlf4Ic/0s6fQA
HkBTJRpzVTLzTLV5pNKbniZ9BlvhcUoaC8fuT0MA1+wWuhPnX697nlMk5iBoTNZPiWtg5hrbrZmm
Ktdpw9J4jnRje70TXcPlIJp8s6/wBr+ffLjQT9h2qf2dhLEcD0uOHuEE/coEyzEx5Vn/GuhYbbBu
YElhTVPOgSNjbUulzI+dXy/yKXe7CfIaUTvGfEivYbF3iJ4p9WHwKGqfAS1w9yBGvoznRKRB9ZaZ
oShPfeiwRKxXlIBoryu59+uRQxuooOb0pGI3Qs27rouJ5OSchyIlzbqXffSYlRKMVyr0LpphJDb3
MINEB/ImQQ5JoAahCLcZQzfrOkr9JM5OxdBuVa5UI4zQjWS3rhR7+jAQuEdcoMJPx2OcrnPZVDRm
ha8hdWYnKapwPi9QnNqPoGZY1iCGW/VdXLk8fVupcvQ0loB6uwQ58q7eCMa1Q6DWvuw2lkSswfqH
yFblJF6fjIYb6/cegFJyF5gssneQAc/IXKoyx9R9YCGtq+Eaks+POs8H/z0LFIVzGPKSh7tNjyw4
WBqE21NBkJhxpHmB5w1S/quaKmIQEVzAbtuJPYP+6qtGzbMt3zbEFtgfWGvbKK9xatPtZs43tn7z
PVbLojWbcWPWGeit04ZLWuHNihIv57kuh4XAW7NIZKLjxmLHBuOOkUOz9THWW4+dDsrjxu+q2Ym+
JQPGvq2eE06Cqa6CIS1vfb5gvQYLws2cYoiG8Nf8jIilscFGKB/Gu95vhbobA0jQ5kbkLoEhPdx0
In+y2GfNEX4E3vt7klwX7k21Qd0+NGgWRvkJSjLJbiIE/sCGNC+1nLtqDvb0WDg4LkLknEyDHRvA
rOVmatixmsFAI+zBrGuZwkvK6mWFOeTNUhUQE3ssSfiZarpWj5EYkylvIh3N4/3eE7J+J8gtGeHn
Nk0rbF5zpte1MX4F6SetZE7f8qAPcDBVxuASN9hLwOO+ifiAfV2rMx8tXTZ567slACO1thrRJ+8B
g+gP/MSI36ndTbzuI7pV9VVuxF7pGljdbUKs4q7CnAuAmylBX4HJlMEZ2UqbOHiJ5V7cJLAnje8L
rDh92+9rGt/qLJfZ2ZUFRql25iCQHGPXM/mlZ1gS3CwsL/2LmXe4qDaBW3VUT8ZT8h0G4xq0njCC
gQv62UmGPmziIMzXI+T3C1hP8PwNeO29D3ucVaUm4jSFstBnSMOm+c6GSC5/XDO3rgZsV9JXF6tI
5mvGpyL9Tnm8EsRQTWaf6jGpgisddS/C/nufssC9J4IL9RoRWITeKLoN9JmMRIZXKQ4JvhRAnVLg
7gzot6x8Wj32KtThzQBFpb9MQb7G8XngruhFvXIsD9qYbAXIpizLwZeQs2D5lyGRAfk26l1lYAhh
ddkNcIfXRypEKA+x3hFvhJurxDcBqwl1l9vs6mifpxTW37Xoh8F81WSh/gBpWDnNdaSzfT8RA0MK
lBl4DX0Dvh8iHkjBVMg9w9gIfykpx56eVOzy4kCB1pEHsUq930eDDPZzKFZmX/GAFHkDEwBYMOYq
XcVxzyMrT0O8h8PJbSKab5ATZvevjhfF5C9qI1g9wQw5ms7bxk1/Gd0IL7NmEQEWQjFRY/S+g8Cw
nqdSLvpgt7C374tAQWlKkJG2uc751aWoS4iaLKxARLmur77iabY1vUyh3AjJkIZfIAsV2c0yOIcY
3Nkysr/FiYL9gylRFKIDyg7Tx0rklVhrIM9QXA8QXGxFIzzCd5qpN0acUAOl/ABjDL6+gSkXOt7l
ul/lF+vw+KBY2HUpMOSAvyQe4mjM3JmWoKDdF/kAbBPy+74/Ye9rl6oZNpLzMwv1GJzx2UX+4o0z
48eB4K0+I6ensCeBGARQzLOMu7Ge02q83be83zCZruX8nuVBbi4aexA2telGXfaKDQCd3xDXafK4
RSFw/YlloCpwFE26RkcqM6dN7YBp50cNys/2DIw55S06dg5sUolM5AjO3gWmlUqCKPjogGsv3TIh
c2FCWhfjZR0ZPhaPk0AXfScn5llH9zJIthqMZTK2DJLroFmCMl91vcGqKqw1jEX4aXBaoVhI0Hcb
3FvEDuxsTPMTiYDQ1JqClnqpEJM4dDRwfPic5bxyN0luVWo6m7DC3ID4Xlaf9boH4zPZq1h3OVTb
KjkpVfRVbdcNiqIaLqdwqmpDvKfLfZGa4aMOwRi+1T7tg+OOXMRx6MAYHgtRe52P/p2uRsw/VyVD
fEMOpLt6dERJ/8qnIaVTIzAxexjssB69o0033NNEr5V98FuVwMt11dgufU0Cf7WRRZ20/UsP24KD
Z4HcQC9b7XBcoEuM78noBn7B7gwC1xaaj35squh6RWYwKL/jVFpstyHtqYWvAUSZLvZK1Yv3s3yc
ZIBb5cy8zA3oNchvD0SV/ZwHOr4USg07KncC2xit9xX9GbH6Qq3rv8lxxRY+QKaH7NxQBKKBkX/2
OZvKcrwXYikpvK1KtRz1QtGAh/DAgM6ZxPIAYWfGDrDfioGHSjFU+K46Wu6N6rMCnwa689Fx5OHV
Yt/27yMMOrMajr7jF5X05FUlLgStkRQ7cheYnl+ShPTZg529mTqQQDRcdegW8uoIsUtKD9oVUt9a
yhQ5wfEJzE05oozesHkxLxY5LPZRyjKoPvcLjcYamuH8OQWAHDwHyDIx3yRj+UvEI5h3ou3rH53P
cDttsmfRJQyZ/k4hgKMIkhTpy7rx5FFF3qd1tcSVvDjDaeuuQqBzyBG3UovCblPLoi1HJyzTDK1d
TAAYO+IifsRpS7KTiFeb1lBFrC8CW4ARRQGX6YfiqVRNETnvWiQPadLyVAwv/Y4HskGULnsZuRTf
aVlu/TGuNHdfPCuS+bvzsPpqXAFT2aoeRBTaNs/A/ukGg83lFzSYunoKqOTmdYvXbANzl1h28rDN
WZoQcWjsFn2SAJK9UjQzCsVcol/vZfGE8jaGNwbLybStSpfqWinYyx4QqRt5VidkKn724G5hOKsw
Hh4JuCviKCd0y41xvKfgBOypfowVVoi3OhLGvKUB1la1gFPh0sEkl1QnyrE0QBPlCTlOOidJ1koW
53h8ssQW3ZYOxU1qXY5uOcIxeLvvGh5yyMkI8hHtXZXzGk6s4fNMZ/tjChe2w+otSz/QJEC6DkpY
iniuct/dg+9dVGGKStEmINHDu2psPcwNRJPNEsZn1O37cIP1MszeJxmtsKwtSSFOHPry6jPKJ8u6
CVUqOGKZZn1f+zBUQWs4BGHYVZdsOdKkXPv7QdGEwAFcFUtnRLgmx8mkIW9g1JqpA1xrRnO3OqWx
URLLyt+Bmui5CwqKEkcQxTF8lpPnMQwko2iESMHY6kQSk/BPSbrnR9kLBeoPS5xmNaOWDl1l8tE8
YrIoTJtstJxA1ZSRP8cCwlFMi3tPaX8JeYnEiwB9YnGDEwRU1zpTpcqbiUp9IKDyI8LGVEzgisYb
dt+xZX2bzjMyfCC1G+TRQ6i11WlJKPvEVZjsBxYmwreFttq1SOXu99pViKg/W4/pvotnJeZ2EhRy
xIRmxH3wRhXhmxYzdw3ygOYlxCuEFoucMFc5u33wQFFBpABDuzKg9q7RxjQiyHIyj5est7Awfix7
EOHRbebpMKVnJKuH9zwd8azacOZVm+SY1jBj9dCVNWkKp9hbCxIgUj6QbjI0ulc7wfFDlx2ZcXts
7kYIg/p7BYYA+aYiyZcWXEFwXLUeiu1hCSriG5sgm6sukYL4gRY5SHz4SUXQUnC+3kuw5PHyqSB5
c2ky2nMkkZ92gbLcJOeI6E3diDgheTOUji71GK7VSw57148UX/VLhmY2rK3c561etBMlxCmRmzu8
xolqKH5M+T4vCNto4MsNfSOShnw9r4Im58TP6RPDwAWkZI0qeXZLIPkRuXRJXsM5xJWtUHzd6tEi
E6/tywrJTIF1tmy44PuDphF4QtFgQW2Ypz7eLpSnDgcCNGIwLw7yqXVRooaa50GYnexISdIMXKRv
gDyq8cBHpA42BAm2spHw1hHd5AVIXEk5FGltKwpXzaVkMF6MA4Y65xmEsuu6hHmdxlv5s9pX8nkZ
YChZF+mQ/wxVRb7iusKV0EzwokoqhfiqIu3dXRZcqQnhnO0Fmg6kUHeiSgnChwTJ3gw2wj8Hi7Cc
Zki0dE1e7ewLLeZ0aMSIc6AFa5xj/BHT0p/9FGrZlBwU4jiZxwyUT0Aq7ZaOaPeLiqRIzILZwtcM
iV2yptgy21rC4uJDrjCd1GNs86mzdC4CUOSKmTYG8lGIbo2mog2CbQ1wmBb6aTFMVU0PGOM22C1A
mp3paO1k6shy9ugygzpZnUZ8Rup63fBYsbFmXi9RM2I6GRrDVVXUc2CHBzzjTtW51EhZ2jGEPOR0
uHLO+8zCLRU/Gt4w/bjdRsUE+a1FjsIblMAY/EwvPeABaRXCh+ET8kHHE+eNKVL6DfMZh0w4UE6d
7PXlu92lmqImkuOIVPEd1r0wClyjxxJehfBHCKv9MUhTqtsRMbe6WcCXujWwo7mDbmLGtIoT0uD0
XcXPeJ3ysOuVngW8lQJ+3BgOabh/79PaFHQOUS1tP5B6JpiLkSVSYXXqq2XZ6jVX8c9gXBLWRCt8
VBo8ZQjk2ynfnlN8s6gD2YsM3RY669thdPDUo0AtipqOmn0QS2xNXVqB8jCs6Ohbko/RN5aEFvmJ
PIqmdgLyiO9Cphy1GUyqR53YaWyWPBjeebwtFLpeGgY1JlrQ3TM9mxYt5UYO8FGVd+BaAQYtzZRh
orOQPHRwr8p3nBkwem/KYss/GY4peysJPKOtzrdXLMoR95NkPolxPPsE4UpjCIKlmcAN7O0Kr7Jq
3XCDp7VEh1P6AUNBlEy6xzW+tnCxJenQ8i3/XgRXjSqL3djEtJA/hHF4b8LolQ5reR1ts69inKIv
lpamrZSDr07YL9O93oG24DTpyw8SPqXjQSU5Ku4Ayo+skReUAwThPnnbcGrO0FJkAnM5wIMTXrMl
gbRaRqxezYqE9CmRadEiq8kR/NuGdXBnEpD5J7Cqq8FcGkwbecJnXB3UiXq1UYTEDWQg4fxcXI4m
tCh4dmXU56ZGltcOISqJdlkXYooJHAQ5Y220lOF9Pq4bjJvnMJY1ONNV3JB8qr6nCR8hZsPB9zbG
8LOu876A6WKhdv6EBmijQHAYsjldzqHyjNEOmCewF3swBBy+lsSbK5sEealLyzYXoOsRQpqmGGeb
PuQ9KL24IlF8gLwfEFfEwqxvs3EZv6JliCG9kTr4bvhKsw5euvnLgqrMGq4HgQEb2ac/w2njWwf8
yX1hMde8ZRpjW70NkKY1vkCP8ALmMmEPKC92vedhIm+KPR9fxkmVuuZDNN1pVOnl4EvwfG/mTeJL
LrqIONYLMAnvyML6nwgG3aZmsmLO0N0nWD2maORPFGhi0dB5hBAPivC8r/Fsed4wIBLDAXy2mR9S
AE/uAAARUwvP57AWcvUo7HzvB5TMgG4NySDi7dBdqOkyA2geuxArlepDuPsewGZuZkyKbHpzJhjL
TsLwEkO/2BjtYh1OT/kYpOE5xhtjGihjF/0N7qegRvNZpQj3lcD4z72GCOHUj36azxWaAdH2aIte
ROIn4C6waQLLYoklYGGMyVsj3VpgSBdxeuewTo9qu8DkAWRrZKkdEaiYu9YhUx1/ZUNUyRnNiA2R
/Bd4W4cJLDIabEyxbIoWNw0nYWER15RjtoW4MSn+dNZmF4c5MY7dBYFftnZH80DQI7ApPIUTWICj
Ejk98nCbJuxBQDpqoHkMqwYj+T7W2LAP65FJvWD+qpTJ3opsgpl1sQIQauYNKUI18NBt+yZGm2Gj
EGD4bCZSFqxdygwmmrUvl7HEAxDy6IoH//+uSfsPHkMNfSp9bF5jdHqiEQL5acdl24b1bpgArx8X
omHCD4g3riVCg0asoHak5TW7DyKosXif/0xjgQK3wP6F1YgqwAy86JjjvQe3J+gMxiLb+HiNz6La
pDwu4F28EpAuWbMT6LllnHF/6DOtXhWt6FY7PGlTi1ASxmA+go1Oh0oPzDDh61B0acGKBxYUAGyy
wWzhgeawF25w3IuuqMaANtgtuOdYBuVbSIJyuimJ19Ejsu4Y+puYD6SDPHlF6BEiv5O7K2wr23h0
3p8LMLKeR4g21tasAzijlOGlPEQeoVwNXmltmmrA8HuGCqV/lOFGZKdFFj2j5lak7Vm4vK1GZ7L2
V9+WyxjqLO0Ar2L2qUySPM+AS8daREvwlRaLXJB7i0MACmotgEeMBH9IxBAnDUKF5DmdILFvSMr0
T9z74IfW1SJqin7gJwwvMd0sfPJzHarUYhkhyXg1jsIS4VBNM5m6jcKWuZsWw0s4MK/zN554sXYC
lieov97t93zLkq/pdfKpV4/54YhpgBFsimd+s5QYtltXDnHfGrHrzyM89d9zLAR/9tHI30mF4I26
7wMV1aFPY9uhuKCrmlYGNGxlcGS5pRlD1IHYV95SAAL4zRjrapFR9zDv8MxutsllT7i3hcPLnC6v
qSw4heXJcLW2HfbsFRkQKmpK4TWiVsGg0g2+G+MHgi4bwOFaonz1cOlYap76wXYaJ/Td9a38CAes
XjUl5Gas67HL8IccSM+LtMXVJiEzH1VpR9uOlHl5crHVLyCyLEObqs0/yhUVrisXrv1lBCrsOsxZ
uF0jHByqhu0BdkExgkeRjSb3dGpyWCGoZutlYhoBjGTpFFIKt7rSoJLVmZ3h2g0Rv8d1HpZ8bDzy
NO6ZvvK9GHpfi5s6VRJYwToWbaFk2U5IOBXYeJHyADAhJoc0XO23CDU974hj5Axj7Yq2i8V2BJu5
FaY4ph8Af0wpHw4auSUKyJcBlMblOLxongNUx7O7IPXCWvRKJje0YXB5FPWm+fLo5ShlK+HZ/BG7
9nBssOb2P/odk1FL5llljaBj+WK5lMVRetl/QWLzfGMCtSFhByPTecyGNUd7H5mPU2a2uIEh9Wyx
W9oW10JYNJnjNg7TmXpZVIeyp4VvMqyOAox223ADsMVsNZIQqhuZgiRex8ojqGgP1+ECygxVzZzH
vWgpCs0NxmEJy4FCJVvLVsEQierAOGmkEsMVdqt4CBEBgE1gqDvHLpcSDVGt9OQj8mwi2WVYPKEf
Qyc2tZQE2wv6ab7Xe7KPwCgHGkPxDc35z6QvoRGmMfd3+OF+uMuyYDA3o9sx68csI+8ljJiCWu1A
oZsUj9RdyUFObXQV888C6ZMCtlC2h1G7nPWbVy7oa8dK2Tca4IQ7EKjnXkMLkWeItdznfsiDjykJ
+/e8iNYSfQ8FWI0wZyh1gb/SGhJhHt6ohHDTxNGQXRL0pHuTpG756BXpf1qcwK7GFE0fUghJkxrA
P9e1hdNq1BBEQn+ebECXjlYYARvwqP3UBVWyYMGXcHvNOFzKuWE6uDL0aAz8iYoKJkd7jgexNTtk
hF26eSTxKCeyvM61gD0Pv6YCIEKl0GtbJiW2iUj8xPthJ2WwGgmyhdXQPMm9NSrDLBCqwSU3mZZB
1Ox6BUQk0n15LBJzldzaTZY1fMTY98lWC0hJPbNvxS4MObisCvYWgNHenwOilvg+AHt0PpAcaC/K
9VjcwhnbxMBwGBJJNEwM0fjGCHWcBObEmlvp9kOUzhG0XXmISin2CO9GIZ1E3+ns+CkRePwOxTBs
skbe/PCjlKX3WHltI/5ZUgxpG2Bfiv+fxaY8jZhoyoPOBkBoNhoTpPgN83BE8B0vjkosYr/fICct
6ngxQAGx+NgxJyt0sh2kQ7Js0M1OSCFMcUYfQPzqzamPNi3Rh8TRh8kiEfgI8BqN7MoGQ9sC5jX2
YYQiGG/OzIDbXh/0Z0id1NLts1ERigQZ5hkvvBwCQIGVN6YmeW7EcdzWuGNDKrcDFzqVjdOlQPRY
6arwlKdz9glnKh7OEkAAnr4Zedd1kussQIFHUwJdunIXQdUGiNIEm6sDQFZjvWHNB6CeTHaCjeBW
Vo0J81E28TSgf6wwLM8ILKjguscBTX+K8bb2rVVxfr0huppqPHr4r0SIwA2b1urF8wCvMzhvgB/3
xV8VXKmd3h12OOhqFvAWuoG4ODpNkXIeXV3Wvyesgittgkg+34ZFMNwUsN/5tA0DaMxRqTAngF5S
zd2Um02grQfnAkS3EA7cdN/HoMFqIXuFOnfaG/gXUN9qHSNPQRILdxuZlHdwaETjHkZG3WKBgcQS
bA0jdoNE2J7eBcyt5ANkZjI4gW2Ckh/5dMfmX0TuczVqiaUYg+fCJZPjtH3CE7HGtUJo7Xw/oXMA
ON/HZmqWMt+x8UtYMnXjIAoc98W4lwdiemy5gix5rlQ/xJ21S4C/TfMxhDc04WjQQ8hR764MO3dv
AMCwV7yGA6N1X5nY3c1LNLEXg5r/2pOYuRf4B+KSwxOrZB1WvPxrqpKVHfC17ABVHgzXH9YNkr7P
1EabvOvB69ZHEw9rV+7o7k98YSiJAqEcWZ2qNP9iebLBRxoQ13TisFxPTqERS/iSgr+AtC7H0rVb
y1zhUIZxjMMxuPmncGTMnUAGwuIIsUFqyI4LgKuoRhId87dOAHmoU7Ss2xNnFv+lgL49hnL4PmXn
GCv14m0uwEiBZKna7aOwG26olWW8ATCdMv4yrUPAGr8ncrrsEyaag0iConr0e74Hhy3nu+hgo8j4
ZShDr+okxg71lPklRL7ClIxbw5fU8NthnCF7vV4kc1kqn+UfDLzq7X2EJ4ygl8E2L3vx2WqirAP3
UcmpS0cMxmgmPWN31Ar3bXEMdWtH2TmpMu5fEVIHzRf8m7AMS2ZdFrXUSu1tT4n6qnfs/Tosx+gX
D4bQ0MXZOFftnjuEWZJtmO/3LHfsTAIkigIO2hvEOT9hoFY40+gD6s1rn5d9U+VKfZ2NVmecaNnb
iGAsTJTCjF88RHfBfWRSDLsrJAB4Y8p3Cqfc18JknyhsOuA9NouPZC9HRFtgpE+YxsHVppQvx1GR
+TXabJofQjFvgAoG+6UAMFqhVs29/j4nEb3PQwUwj6ID0XUqpQ9udDWWvAExZ9jrSSk412x7Vv3w
esOuAnLy8URkVt2DbgHgqu9J8U0mKUkPqP5V+swLJ+LDgG7NtmwiFN6LIc3rbB/z+ESy2B+xNU8u
wLuA66WcPSNcIzsA3yiRLTsO+7c0hr35Cm4Ezpt02jpVimk/mIUjWjgZq9g/TAzGQUMGj5AOK/+l
C7MBnmzQj2VtiakEm5xiyt6nZQAMUOrr8UKI679ijy3ey8k9gGleLS0tkBSBMNdqQfGMoa+r12AB
xQxC6aJTZAM4uo690603235c0ylVTb6FbDvGM2pUPehiDFs8OhWvcboifDKzGC0263cEw5cphgUk
TuinvTf/j6MzWY4bV6LoFyGC87BlzaVZtiTLG4bsljmDE0CA/Pp36u06osO2VEUCmXnPvTlf5gqL
L01T2vymQOgeQV0dWrBoCs8Tz6RPN6Z94MyhaBI2PlblP+K6IrMr6eY+/duGDdqzZP3bF6CeO5MP
1Xdc8qWE7OFVLxhO4wx+rilR37R8rEMbt8dl6Sf/17gm8tsMtmHY7Cgm07Eq1w+ic9nqmG+3AVDo
OuKeHUxT+msFAfIfa7aX/mIzk5ZMGjsrznmr2xoyZ0oNxwr4SraFwsT7bhS8/YnyEAwncOKTn29x
fhyduJoeRtGywHZYyvC7THrnP5jYYs4YsTvO60pVhH/Hr0z9Y20dvJNdwqZCseW8Obmtm4OUdi5P
oYmRXieKsHuYquYKZOUSeFKAcwR8VwIhw84HFTb98MojSAM4dLZxj45yZrOronqcDobid9zjSurV
txpKvQDjeFw2gvPfPbsYmRhpjgzZ9j5yyXK/TnZ0+efGFH6cC7o4VXXilwyHjSqp0WU4H0s3LMwO
QkimctfCgDT7PHZZqtCmLHLppy3ip4pyur82hjs76nQN6LXpOYabq3qe9xtLi8TOrd3hI2qhaDJT
BZqAkXGrk2zRRQ7dkPpMR32SLlKKm4DLIBFlPGcTsD80mIma6lpMbmozOwzht1CLnB9XsVDcBRsx
kbAoTpo15JL+ZbWM6ndzMFm1F1sBP2MSqNX9KlUrsnytB31tt231jrfOgOGXw1MUGSbuGbdukB/U
yu2VpTauGM4M23hAdgD9SFWdwhwFuqJwFAxSdlJHIC81eBGN9DoiZQztXE7XqC+36Bxj+lN7FU7F
emmLhsVzFb9MeFxskCyoPqFk072sw4fS1u3LUNrpg4Ymp+EWjnwtcje8cNcoZ59ueqQT3eRtVK9b
cZm6regyrNZ9fcgrttGu6Lh/arumj8HgD4Y6Zqr+KUpKBs5IsP2u0Cj6DLq3xTvHq0/tBd/2VDvr
8s0aUjZOW+g5P+vGtLur+1pdRgaNRLAgdt0qU3fKnK71vmnaO8hD3+t+9nHX1PtpdNHemrlo3ayJ
CifeuYmyn23Z2Qv3/XYXM6FH3AzKot1zOr0Um8N/IZ0YPNXCTfZt0q7kMJuSDz7OHXi2yO1NmCF/
rOlBJQGLb+vWvAfExIe7Ps97e6jM2iKE+Ut/JXK0DYjkFjrE1TjWz15hmuVu0fRLlYSjzLDlE07r
RZ3vZ2vgTu+r10fHGZsPOIFHtOZRUlHfkq6qmtZEjHPMyKTJ20xtKcW4Z6vhLUzq7pvzEAKkKdry
2Umc8nC76jf2b/pJ/s1SsvGYJDlKa+2GLbjImE/vOTEYqLEUxskpTPOw3Ted5CzgJielkP1ZXGUt
Eg4Xml25I2wwGc3eBuyx0BiFOS5A+/fpZrlfmFa384644606wHigG4t+Ue1rU7vyM+iYUOxM4Hb+
/0PX2vu4LzpULU8Pw7qvSq9ERAOwPKD9qPY083vCnKow7DKmTVIi4PMYH8KprIZ9G40B+oJf0zTY
jRjs00gbIR8V64/NJWdYhEo66tM4rvXrbBOnOaiyqNsfbd5gaKr5cakdOn5FthMhgBQFfqyzqnLV
8EUQd3llGU2vduHWBMwXBZjC/VzQKu25/wr3tJE7R7cdGgGz0EmPeV8kWufcQN3T+69E1uyUR15O
pupW6n0bK/WfbZoi54dO2vbAmB9eV9P8/InivvT2aMRhuQMl9J1d6+TxVxha0hjY2DjvbcGCz6Bv
0vIYd1F83wZm+sunKr6dYR2Gw0gT6px9GcdIZzCUqFN5QREa196kQQzrfv4DY03HDkHuPfTxtv2c
eZ36XZWL5W6lFrcHV9bOH4LNzf1K4FZ5MsJJXg1ukyDz2lZP50hvVLNhpxpvx4tSt7h2iSvc+d1C
MpYCI2WSNeY9hUJPThMNQh6/b+HK2EZ5i5+egyEf8mfWxBbVZYXoiHZxsJiO2KrY1zvRVKF3rMTg
cAFoV+v9uBGsi2zeps5pjSI0vslt58eNvKBx17j53POEgueHWe7EBrlgStPlFOTW5mfjTSBPqu7p
IIaEgqSpk9q/0AThZdO87eGOs9IInOyM/45bW/uPBIdCiLjeULl7Z94YrjKM1XFWhNYZqMWlLT/Y
qZuI3xsNVHHqGYq1O57QfnEz1BdpLlyQ4bIHUmWeZ2GP4r0pe5DsgHCq+KhjZp47Y8LInA2BP90u
aryNKxtMruCZHrhO+qhzvlKo1u86VF7Lj5DP4cmlCYlvf5K7uV55HX+gpdZ6N4k84U+OBSc1pI3z
WhWRgVDGA1VngUBbsfHc/WJhazs8kJtblEffSPvRNGqqdqaqI/8Y0Jsh00jJ+6L1ZDkC0rhxL7Pg
vj41FZG79wGzL3Gk/4pV5iFnxSdqLKaYNUM854yJRYj9aJbpzlearQ4y5xxIkoaPV4jxv6WNIn1K
KpUHVCBVs3HgiGC6jyxf3q4bq+VFdeCczIXCyc/S6cbZC2RdeQzzrS6ethbhfx9pP9DHiDsi/ufF
Q/yOJza3R4uGGV/rNJn/+LzXzD86j4ncELEdK3MY2BKU1xXgKuyB7nYUT9ODOzj1Xe3OwbERi3lI
h9IlXYAr4bFnlcEbjOQcHbYWTwNUYDL7Dxr2wdA3+/7LEAdbsZtGwkuv+WiCn+E0pk9dMK7NHq2/
Mwd3CeUPXIB+d1fAfyzMlksHfSzJxVmnI2OVyPaec4iRHOlpgvp91YXa3rq6j5rzxm/8iCe0Ickt
gog5icYb7jEEwbqMCxaJGyhSj1zbWHW51KMi2oN5miILjAqodbeQxjj2Z/zmIiCbAzQx6FCS0lwx
RQu2dUcqavGPiMh0PcWYjtZ9nW7TX7BYYOCS2bZC2gi2o8GMfXCrMr+Sh6uGw+Lb6m2dI561m5r5
uq4FfTui6o0fL0rl7NRSVZ9WMPbNIu5hSNf8d9vN8T1CtX2BRVn/wxQVYzRgzM2EBsqV+JKy6fr7
pQoAX6RZgoOuwvpdDy5jGMNNuHegbtdsQNl5BZTRf+0COkljUMfPflQueSZLMspuM/3hThc2uc5l
n/7skYwfWQ3Tfs+pppuayU651mMTPlfesjz1k6t/OYOfUnSki3ka+eEY9A9h+1GPFPWbCrXN1DAF
393Gmwq3RdhbU4TdXTduDnUXPrw9W3ftw9g5SIncJV0YS0v8ehdtf13N4H1YbnS+CrtfKqH7WeuW
uqZF8vKKyNmNSWAPt8HxodLReGysHE6bG8vvwbb+ReVhdJm1I99md3bvimAWyKgBLVEoh3Kf9kh9
4ew9QFDqA320eYE9/a+UYDXEnqeZrIkmEq1LZUE0EyRLl2/ntky/MOCR8VHf9KdhPDnxoJ4A4aK3
2wt9ajwkPWH5sc0WVGfpF+qUyOS+GBiAe8EaZGT5IjCHY/sJyZs+ov0e07R9kW3iIW9y1+76NDjW
yzrfFYQ9SEf/hlD47rQBRZDrXQ+jmPF/LWOsyN7Pw9z/zCeSM3fVAIlj3qpB0F4R96l3KhmWfg8q
F70ltyVYhzCe/Z2k13wIyygGEh/U9F8UbR4Lm902fthYankxczQXjH6nERQ+6YFHquUR4zpPNzMD
cO9E6vm49UuvD2XdrKTZDG68i5Im/KW8TbxsOEDfpwRXSNkX01MvZPGfARintCLG4SvqAudD01D8
FpMIfkrRuU+o2f2zM7fddSyEmfdO2fjHgrvi3u2X7pAyiL5D1adK1qvX/evhLAFteltmSTBEBw05
hP7upY+rCm+k0aIOzFnb327jrWvWpm59ZeH3ekqApBHMiFt/j+SafClu/auHXPov7SCO4kcXnWQE
5tfMrKlz2PZaWPtAbKV8K1xFFZ+M4x2jMnzrXbENP7xcOV8h1pMDZQDi7TIyr0s371NMAazo1ngH
PU/BW8K7cm7MUiFnLAwyq+ZHwb39fFvFycs4xd6fKr25LmxYAPyFbCQvnBb10JMzrHtauUfEtfgd
jKu7p0TueaPB0p/dJmg/uJxjpLvcuzqC1E8giDXvWUpXOSdrkvbOkaDZgENCIq+4nf3jB6J8sRHG
nLaqxWMsG/u61ZNnM38eveMyeNVvseT+Z2Wm0eK4mNYLxZpY8I4E+Q/CA7pPS54P1LAbVN9Tmfv8
/UVeMRoZF+83AwH1iiNpgFZZI54527f8PTUC+TMIOFsEqLGL9OJ2gWAWmeJg4hghtWZNCnwDi+F9
K3oMMoPsqoPpR/8BmnK4U/CRdx4AR6ZiuT1ZgsPKHXyeK/ahkZCQSclR19JHHhgV9s/p0Kwo+kwQ
3/Jirl4aRG/YUkdYxs1FX/zWay41hisQIrWJ/r9Sz8V+jggLySIVpjQNYcVaCrcu1xFkMAgfUsrI
xw3LhWLMu2zfo8vcBHEFDtEPku2tlynO/hSfF/ax6ObHugKHzsuXs1nU8ExvXjmeKUfc4MVnta13
pQ9jRrSlQujvvhuNkzFdc979kjX1EOMAfZ/5Agd/bsbCdH+ncpD1E+eX79837do5tHpJPh3oWLZw
l2jR/ASCDFuwlEa63QHCxNT7cW6HjTZKsnM7a7dhKsqd3WQT9vxapvGuOD2a9UKXoUD4bgs5sfvY
PjHcCUEPTU+fKbrkdRrXVr2JqIS026HdV9uxisc8flZJnngPRQcXfQjDIrlgh9n+Ixm76nbl2uny
XNIF9M+yo1w4QgRZ6xzLye2S7bEX0RgPx5kOoy5Oc8yUrsqScRkWfHjpsFY/xhEkd+HGU1vyKREd
IpojBHhsDf6wrlgVQmDl+eRPkBwV1rmN9aH9it5wgI5NQBfUlo9YhQX4hHPf9pCLrJtDhqGj7Z3a
mwfAbgSlcWfB62yx901Uuo8SdSk5e92scj5JBJzxLwebxwDVbKO7qIuXs6fjo5u3RZzAzyqls2QB
4PUp2nPNriwnmZN1Zv8YfbJzjJPKFD+1iLmME03W5CMozKSZY8y+07ARFN/AW+S2Wl4W7HUxQgi1
9jUAE0hpY60xu6DwckLPW2DMQwXp19yXQazyPb93NTsoZ15if/FdlLD3kbFfGpet83OdOB1/z7HT
WXqCtWbclxVz0TmfpGJ7xM1sVKvNS6SVOz2yBLj0Lvine+9EbMYEHh9MCDI8A82AG8q2XfUYDeh4
gJCz4x8C5Jr41Pa5VP+iSDYz6gzY8Q+sDLn86H3toj0bz2Mq4tuRGnWpBrd6tB3WV4blLJbxdhXu
o/y02ciirNGYcV34jlAUux3E6b5IyDi6c6A18g2TR+JXR+H5lf+rVFUsHlA5V77eaRbz+pgjayU/
sbPgKnBk2RNyu/Vp/dzCC8ewj9LPz1go4zwjUn7dLt2KK+9pTqs5R+GPfXqKTfCPlhmfVlKcRaJX
C/XkzEp5+8UfQJEZN/Zh/cQOD07hLXHgKGQ0hAx+2Fs2TU+iJD5IZIUYmyLdKcSKMDzxG6bx2XXi
Bj4ZP7JuLxjYNZJxPKGfZ5Hpi4I4J9rm8JfTJtr9CuooxxpiFE4VNlyPQ47OiQXqFhiUT6k+9QWV
z2HgR/TcfavmQJ38lc2a/oUDPaG01tXEgEh6g+//HhzBMxLPjfDE7sbJU/EKHFvjQmJWTtGKuya0
92zSpl7H3yr6fc73GWuQv9sEZOcLOQBhMIfP3ffa6f3xOQQTqp9yN0EMH1vVTv80e9XllWIznvAo
lQDbQEFBXVxdRZz7CYVCiS9Ik3z6N419OF+kx5T2ANpb5jy0xTqedKxNd0++gkgZsdfpcFajlcud
kHme790YCnSXmsAPfuM1DeoD4fnGPNdATOI4MwbEySoxX2drnDAXw4OMbF1KOnFGgMW4HUThDRFP
qUfWzt5pSuPt3brl4T8mjLmLDwpFNUpEb2F95xqmY6XNkTvFQzWYqrgSd6y3XRKOARZAoGY3ZKtz
Z0QSqp1Kx5qWhk7q6S4IlnRAaZ1VHezHOBCrYkSiVveHsGgOSEt04j+iDXcIxK3rLw+iWWV8CluE
oDdjO/a0YWfg/980YWACO+H2ujOwQcuNRV7rHasBx/ETj3FtLkXv+iHHHF7Wnjy6sMbSkA6qPqx8
KHo95yHptT/6sUdT8Pw+qO/6fHCAg/3CYex/SBgFj08qruv69+DWBe8qDb7H7nkFUL0F5DPaTTgn
sliWFXEUc1E3nVo+knV4jxRD+k8Hx4q3MpnlvX/uk3Buozcv93E1ZyUrGaK9W+mkoo0qxja5yqGQ
/xaOknQn2qVOj2GhFmzLEPnOdsqt35h7gskxwG60UctzvPZc3hVpNC+xWVy6IL/p7M60hPnwZsy+
N//pyVt38SiGKAvRserZHPKk035qWBRvmPLfx2Ejgs9469kAymojLY9yCFnjkA2cxaWDSR3j3WWM
gjS/7+LIZRDRskgvuAoc1+3B58DkpAVmTO9Wpv79BV5Bo1qPnuwfRm9ommvMFYuCY1A4+gx2wKQ8
TJtxj5FkHHtufct+RVwx/lR8+KIp+jODyVR458VdB999mxYO3L9l7Pflh2zI7/KBUGsbqQyxcZtB
mNhYJbNlbiKQoFoBBln2MpSHcGGo4NE7mlldZz9lOnUw7HAa7qVysdmQjNTE824mGbV6kQnqtMza
xPaQxuiAbbaKqUq/JqIC54KJvCirkshAkrKPwVQHxjsQ0x/5y1MSarld8FUP8g+uCFQOfgtfvAwD
o857N4GgLveDKGjSOmN1/opdW7FmwDCqyDMcwlDNvcdG7DueL79BJ9qKsMAimgt7mihb/wu3aFTX
QOVEUIgl0sgk8ZgOPzanTKdfpYAlCDjXmnS4ogIpwRwSVayf8HwEOc1Nw+dU7svEoHFS64zRzhZJ
05zo0IcI6Cns2r8t8WHlc0TURfcPVHIs//nmtskzmxWh5GDtEGwrJVrljNi1xhDnJs5Bfy+8oguZ
wVZL8Y6xoa0vGja1f4qAEMqX1sVtddzqIJYXs9aKGmgj96m9+BW1lM1ivIQYO5MtdNCN4eu+Fqm4
lAjYU9Q8i5mHbjm2gxI1jnGVrsupDB236Pf1gkBwxryJEp/fdrXdObqJ5GHsJvd7lW3bvMDmh/MC
mMq7d+2AuK61x3SU+hwT8K9ep0n+FzRdG5G1Gox6P4KCxck+yod4+OPYJt/W81oUsX4PJSkWMis9
4pyygqwSkl0QcpjeJ0vRhAT4hglNlvVsFO/HrliW44DeOn52ExN2PJGOaz/gLBaJw4L7x/3pw9Vw
M4mg6qe9DGDOHgdvTZC6VtcpTg6RYCAwwWAEAyS3yY/c/hysCxNzJKpkFOiKi0LyPLZefaPF0EV9
VHTHehfXs1N9yimY9LmPqfFrSsC6EZ8b8w1wVtw16Uege2Ibdswkc2UzHQd1+x91fQGtS+gsrUqI
CJvfr76KR7I5mLC+ovtof1cDbFNxIZzK5wLqan0vAL9IqhBc1/s+EVHwl/tl5GzEWUbAal4xxV5K
YgCqzB/DfDxWaeWNj5gtRXVI1DoE/+WxEy/zLnC6wBxrMrtqahKgZcsPWETTFxMrVgUH5F3VO1cE
jIEy/HY4cNew9YC7i0qQIqATZAzhLIo4uVkuA6unczmHt3K5GN5EvFhI+1BXdXdUk4rLfyrnOAMT
LWxrfmK6TtYTZzxp5nQ9tiBmnALRvTnHsDNCCNKSeO7gyz/rJnPj7Id2oZbQ08ILEnEPxD9Juzf1
PYQNXu56uUEBU6yr7lz12gE8YcMGGQ1qbvz1Z6BS7P7oE9Fwh5mYfAcR12ttKSJxb/0mUWSaTmOI
++ysUtv2iid5EPYHwRLIdsdhnZnGrOGCtegkqXrKPbtUPXc9CgNWfGqSgi6Xr9qEpy7UEQgl9JLn
4yabbQ4V368F9jqTe214z+e+rY/alv5wDNSypH9wonJi7Z1EKTaiFJW3/hzYefsJAhZ8DoFrucUG
iKLqvtYhE8ADbCl5DKGn3fLO9aTA9sVzXk9AI9yY7p51Re12r8rJmz8oP+fxwzOYsNkUzFVl7ltH
YPukEIun/aqxjLcXnnc5J/uVqgov7RJzgQpaqEUlP50Gg0VyGkWjC5DRvN5YR9VKksKTIbXzcWzm
Vf3w/E4ZA1FqShmgOAwgmxdMXtqbzzNuv1oRVrTp/smNebMls/154xEeJqIXfgDei/J5o2defzdg
KeIrJF/O/mkK1jReeg7WagMvddz0i4+1X0/rFAFBYZm0dbF3ukFZGLsxoY92lmDd/pJahr+JYm0J
PN7UOAUMRwErK+FnoVJ0/TyH4yLGjOSLQKRIjqDZ3N5cuNF4vxFcPE8HZoxxL4Ea5iXy90FokavP
AaV4/cZGhR6cHMQhtP+lWzGtf5kDOOoval3kvWp8q/G/UjfG+3bsOC9NhhIatN5DCz5t5kPuyEWe
Rqeaeb9nky5xwiVVGBXuXduTI7GLIT2xtLSOqtpTy5CfMAYPJ/sZib0KTnYpZPLSF4u73BFsOqrX
Rg5J+DiNIpevE7pq/Wvs4bmOpdnS4dFBgosyXwQ1m3do7auvkIl/fglhprlHuEXd/cLq7GrnlAEL
GV10n+BtY+gfvTorNSuZJ768/Q0I2/d2WRN/unGTK2u6Jq4QVM7eX4LuLi+crf0IwzZMXzGy4dqn
T248uXcHTuRzmteRex4ZawWHuOcEulM8F+OJyCcfvGdwiA5OSrZS7FeL0/xKfodjbtECGz1IWOnF
ciitY+A/A+NswTlyCXqq+FB8rdVpSlJgGbRus2HfCde4ui48YFG0xzkQdxe0qNHbSJ8OGOfoYqvE
oUOxCRV3LgjZuGdnRwnz1YeJmP6QEtO1emcKpGGq+lHY4G4wrrRivyFe/b9Vs5iQgXxr3JcZuyPD
es1ANH3xbXzKkYGNklFuT7CTpnoMR/w2LLfe/PJYtHMRnlVwcysTPkFvcZ3thrMLd3qvb0xqhP36
gW/NWemK3W6AAzDF6F3wX8vgKDfRKYqPbsP632NbSx6owaT7vGCVW6cDJnwHkwAnq35Q9RjJYzla
HQ7gI6kTfVGql6SJ4f2lJZu7SO7QtVmXSQ+qtfikgQgtTzTEkt0FATz7vIe3LMjsrnBvLPV9astK
0pzLRvmfggFV8DI2HFiX0qJr3EkAYMp37qyFfJLGdfezjJKSAWJdyPqqkUdrkoo2DjP2r40MtgmJ
Gcvjxh9MX5YyWqfTTNDV/HOCGrmdb70fR+/dSvv+TVxCMrzpSLY4uHLPxnjuJLrpOy4ah/ySCID2
felTfzqOlUz7TziBle6Z4t6p/prBWYYXaEdBIYcvkdcY5MJbXsRKfjHimVtuexjLtntJOn3jVtzR
pfyfEo1NcolaI+Is7cd8jO7LvoWonwpYjuOm6kWfVsJdqkNA1EVIMsMEdHHfFDGDuzSwtvvRB8GQ
Pg3NhuRolOZ3NQnVm7tnlZs2v0zJxztQ+4ScvaeuZs50bRmIN4eQzz5Nd40t0uBUxMn0Od8iADB2
piv8yOK75ivRigzHK2M+VCZ6ObJcqKdZHXgfD9j/fudJUDGQp8cbqPk9xIb6fSOTwFCxQcw2FPYR
GCewWo57EEBiEJ8tiabqJ3qUkm8IxYiiWa/n0jyAH5jt9g8zN+1Nit3Ek4oxduWmcp2e3HIqmviw
pr3L5DlXPgtCYFgxsizS8XGyj55aH7k3e5QooTB1wFj2zbzgM07LgJ6gbsK5Axr2YQdqBlvVY54G
o9jhAlXTl13nbTgDa/fVrqgiYg8Syh3woqowxICycUaHYZJZBvKoK2Oa2OkhKP02fbNDn4LyBkPi
BBnHVznSf3gk9GTMxmyIASYZ+ZETrKX7CuNb8rZJ/PX4K6ucY+1QuTX7k6awV5jI+zEWuMrCwpXb
vnfyNgkeC9ej8rg0wcjG5mjsvXV4BrzRZfhKY+WzsZpdrHHws04d31zs1BI7bfh8ZwzBaxozaKor
/0g0nuO9tJ2s1Eu4MvZ+UyQmuL+cBOXzmBNP0t5hICbFdXGWPsmzqAzziECFeEgejVZNd22quccX
WlRBMlencg0MKxQnn7z9Gi53LcFr+9ueUgRxr+5o7UPZ1up3n+qBD6N03atJUlE9YYMbaAWnnlJm
L3GCyJNYBlThDCIRZ98+KkrUf+S6knSCDvSixNnRTDFtK16CfNoOyL6MTxPAffowUUXBdCDJaUmf
GOp21ZnTBhmKgZ/wks9+oOr9tU6jx9iQTw/YH/chIzGsv27wpsVKuZzZCDU9I4SRuTI6UOzwI9N6
1ZcFx2mwr7mnxnpXFZKBZszqJe+1zcGT1C6WdbF9KgIwiINjM1QPpADpnfNo+YHUyyEdAUuhAcva
9Q5EBIHKdc6SzM8bUhRDf0iVFO5MaNIu47WAMCePoq3OXqVUVz7cwm6mQzttK/jSTBsmnxqGAk51
0be6rKKQwAko93pRPWASwGakk+IamYXe73EwKR4FMPtQ6X90wlgkd0g9N9xKRnVrf0zGJQjsyB52
V97R9a/O9zaP6eizwG8qPXH0Atto1gTpnk902xAe9ph08/WlHUqneyXWJYnMJd78YGivWE1U/Ygr
pz72NN/NNwN0JkxoVZB3Cu8pESKeq3+6JtK0r4Myfy2uMO7LYjOvzCWS+OT0ffVfWQChZpsNtR8z
dnVm0WUbx5d/FDrdPgJeiv/yhaAm9gYRKpbRUvp3TWAn84/y3n0uAlmhYuoydfehxqOE62n0nuzM
jOrYirxsLiLx5LFr19LHnmnnl8W9sRzQykv822Wm2pMvYgiSAReCpjS4lOsfEzmD8rHkFm7+LJg5
HZeuPC0Xhk7e7Js3ztk48TMn6qP1fVpWKoyMVsltjz2juRuL6untcR4wJWJT3KZl507uTOMTLLeO
AJWCnc2YgEBoyxFiybMYy4GtYeWPM1c8gRhxMccvXDzOn7Ytwb5x+vhXE8ZlfwJxpjFfCATzeEZ7
Otqdbjxs7yXGr5xhT4We7nfr5u0R6uT34kmS72PYqJ/QOj50A+Gn3q+5S1iu0fbAZudQD2NzrRPp
u2Sep513kPNc6/sKfHF8CVmE5n9A3argo+gC7T3lCcOMO8Fm0+mugjQgG6aNOm/6YIQZhBdSsdrr
MI+WeXsk0xTghnDXU5qXxOfyy4rmUrd5riBRiz7y/4DnycnZTTVxcBdAnLg+lv6GYStynVQ8zlW7
MO3uVjqeDJ032d7LJuzMA/QQSRDm/xnxpGuXzwF86JglrUq3a9qJSH0KbstEUS4y1GSqIkv+Dbbe
uBrOjZStBe4EfQ5NYRkLnkDelZfGYda6UTuoqpIMYdMutge+OJt2+CJAJdD0+rZLm10YbA3MFyFs
TEhhc3O5fPgMTAOQs4T5vdvMIrijjIqcuwIAT98JPFABcGjTN/ojCMNRXJ0UNJ/xe2g90Ld0Xqaz
xxA//BLpSAgcaxNCc1FNg9V0SPvmCdLUSiouP24ObjhRMFDXGE6VxGwRyS5ExzSA7lHKOVW5/M10
NVDJdWeD4ZC00kbHlil18MMj+hDnYI2rddgDh6gvmmZr9gldOC7S2qw/rKhrddSe8YlYKuAjH73R
bP3NmRE9s4B8WQ5tVxTmMKM71s8mN6m/d7jRy8e1XW8OBFP/rjDpPBbwiNjwXJjnQ9SG6+tYA1bf
+4IYrjvLEYmo1UzetcXARIlM0cGofIvxSb0wpMPCSU6T459GD7s0tDkT8+fJb/JLy5GHH0mDxj9x
91RzlnCQJecb8xJkZEwMLk9Cglss0FGEq4kkE/UEMdv4fw2hEgV20YAlPwKcdZ1wci3jDGlMQFo5
Ek8ctBAlE8GASobMxAaqXtaSzP/j6MyW40SiIPpFREBBUfDau1qtfbHkF0KWbHYoirX4+jk9bxOO
8Mx0N8utm5knC2PnPZ291BKkLsd9noxzAIp2Wxh3mMBXOE7MfN16/3ieVjiSOpJzdXNOcxyswZH0
WDbuPLZh675fbBqw1hT1n2ixQvfbJeraT0iepIdzNdbRteFwcGIuUjYYRMRIt2rcjDqbzlQvVvzo
iehjfJCyUSH89jZz2tMKnMU+Qe4gQsXZurdvNsNXDI+mKQL70Lal/6/z/fYvQVBXHmMZpfd+woi5
L/KRqcptOKNwVOZIiCe8p1eZKFg+fEi8q9MhZdi6UWkON3pInArqxJr7/L+BUrjurOtwKA8Jwu8z
XviCxBbR4QvgwJbIOEZt78Dn8J/JdzVfnifK/FTw49SHyhjJTgEuo90ohhTnzL98ORSOWvMXLZf/
c1yMY+fEpQZ2B+cAyZdDKzcue6UQsWLOvv0qnF4VT7hvRwSRveTdoMz90LrdG5+oDz7TuuzHPzJj
BcRSeyibk5dPpr3JKoMy2rU6Tfbox0BR0rgnjOBZEvCoIm251yAm8J1neT0+CXzs9uSwmoZf4lVl
euHSav5QglyFh9XkyfPIKtDf6YDpeg+rE8dihy90ZF0gs2gHBBU/dUqvCBYW07tu82XLQaZbLm6m
opyjYbcXlDCUf8qmAiXFYivpK1LRjRSF2LmoyjjTY8yUxMy6agpPAIlTqBtRwVhIhEBzI9k9/WKt
3qLEdPVumdiR/3byQC83ooMT8ui6aWKvbChqVfFv60pBaug8Bsy1w8W6KdweBW4TE7Yr9mOZO9jO
gMHJ+xSF8S/7Okf+jPBMP0zv5cULOjD2D4XcfI8+CC42Wmdxg1bGWz7tXOuc2HJGP6yeqnPswOki
ihFkmvS6Uk8pZ/HiEPYzRBZCnx7EZaDANdQAKqS3lQFeB52FBDXmWUIaDz7RVtaASZdDHChXFHbe
q1psJ1T+7o3AqDkmLL0tI1YJUwM0oXbvE2A5xU0bS1zFiZ+u8tzF3P7o8F70kLpT026HBX3lzMZw
qpioNHC+qfXwNmpeNDuynYOGQGDne4Elc9q2gL88vFKRepk5jumD4YL554BQveIHWssZFUOqe4jL
pE6OWR+5N7WuuuDCypJQZV9eWS8crbLXkpUPpD9OC2ILejU6WgRG1vuy8oh9OxQX3nWN6h5capGr
LSVgzc/MhYMmO1EdHrLFoy4Cgd2hqqRGuN14eeOFbEQGPezKRpW0F09xr05MAgij01y6+MyQj2i0
mlfzzNMAB++aZ/2yA2C0YrBEefbjox269b5RUj8OyRxUx/CqiIeINuoYLrqH0xoTCMhvW4q6Av/Q
8EOVJ2SQlEMyZy1v3zm9VOYcadYu3runHTl0exKFGV4A4iX173kMveJS9mR2j0xt9UDtapj8WBS2
22T0In0c5gLGnU/a4CPDDI5Qypn5PQTmwdGP8YlmjJD3hHNaQAkPX1NFfubIpLk2u7SQPApZy5MD
T8tQcIsxOwe3KfRCd7+y6LJf8E8Q9f9YaFTkp92kziowgzpxKUMlixulmCS66Nblb6r6FeVN86ZR
HY8MrCE8wfMnb7Q1cqaX5V6KgajNksVazMtpWr9Xfbye2t4b04/KXRNgigIq0nTIjW0M8Qrsubtx
DqFQ9MLz/I3wp/geru6ImtRhEzngvUUzchwHllDkcb9hvTZ0KBEzLUlI8/pa8dQvw/iRL161gAZq
l3LngwmL9+j+sHrNLGDmcIWcXTKY5jTRWHkf2VwtO1XbiRqZbBpz75kCkqn8WbquQ0FIIg25B8KM
5//COUXxwV5wNGpvhFHwpYamjT87lJd4z0qOLXheaTGedD2QDY+SdDyTPpPRd2RhPXzwjLfZBdKE
2cEIsxFqyrjc5HyVLEbqCEo0/oz8R5QhddO8RaVFf+jmB87wS/NaQZr714+E/ggj6wrmgKDFcJP3
TV/Wuy6fMRITC7LpJcD/yTqnmOF8iBp/zo0AJQ/sJK9tdZzLeJEH25rKvuSCmlCE1DjS5w6aaYZB
SCTdMTK1JF6rWetuEJLxafkK6mvJShJF46TnbMGEFUGUSPHPFwcMO5w21bxUTyGSuN7lgyj1YcnE
CAWlKnl3plE8j3eLLvRZc60TMFOrc6z1tUJvbDr3KekKJ9oXvhwva7d6mL9X7uzbCjspMem2G28K
n/z9LhVjievf5nhBk8RDAt3Q+KVxFw6qvywkzzlBrY65NGlHcK6ZGNheDSDS7CgmDjIbZWUhf9cD
MatNycL/h1ds+hj1xO6P5MWKJ2d2AuAHV7GIvbNZDGYmNHhnA7wDbWr2FvlbhdeYCtcKJ3eihSBW
OuKlO+t12aOBSsDfn6b0V0+F3LwjTOFVv9mzj/4GN+B6D8poSLdsjxQmUzZ3wLgqiW88ViLAyTuQ
Kzp4pLD1NrKT8zvsnWHBWuFxhBsLOG5k7Yc/i51IaV0ZDTiSQprb6I0jUV7nnJU9ugHfllYNkD88
H68V7OL5d8hmNX+oCjcdySk7IA15ZNZmeGyNESTdCRsVx8wNmWNHZyKDQJ1Xg46wUjBilp7swBKD
jyZjV+dH0/p6vOuYdMdTV87pn6ngIcxm1V1eUzvN/n60KwynHPWu27EQYqaBoe1224oemBO48Ilt
fVaMr3Gay/BQ+/M8HuZi7r6zmEH7eigenpvCkZpIqEPCjvODD04H7+xMgHgNflU4+6t9WVq/3CxZ
wUUcVLz4N5zk54841arZVU3jFztIDxNalxbRsVnbnBSgzi91aqu3Ac4EzsimKX/jLkyrWw0B990T
wHNuYRb5T+j81TtcnRU1T6T9OYqmkVg5Rhx8b6udSVAmy+pX9/jTor8oqqm6CWC9zWf8dW13H4ey
uRl7jZEUSkT8RtoalPpUkaXGeVVoex/UKbn6vESCy6ap8PeICuMeS6ElFNaNFSsdqp/0ldWV4OiF
XhT/DaeptvMh4Dw/HQotUR4SAYX7oKkpSLaQJ+JzmWBk2RFOLOdTOfnhDVjE4dhU00DiYM5i7Noz
w8k9gcra3eetdYhyaxosSMDhRBd4bI+5n9GXM+C14+S32pJnT6nc8ACNbH3zkkI4d1mLWHUFnxuC
iOABuIETINnzkH+iv7pcslZPsbqvwiJxnpGmUI+iRZrh7Iad398sXVqZQ47729kUThz/XroE/kTF
xAdydxFksMJ+Sd0TkUhOv3GDIPLalZFEdHcWJT9ImBcRb48ew4Rbwmre9aPykhbfuMXHFPpWoRuu
qmnqnU7gaYMaT4fx0xMxx41N0mfD20QTGLtfbzC7cXBU/lxdHcKboYmd7qE0NEcdh4qKwhtyoI49
DoWrYINNHcadtSs5z/Y9u4vtitGOgyMtV+YyTlHTfPdgDh7mgVP3JTGAYrGcYs5nERMAB98MfRE2
Fzb80MSA200drgmXh/9siT3u2nUtnspAVd8Jn/GlLzjsEOzni2RpOU2vQEEHw8KxWtF/lQW1D+kc
eUBLTOC+bhSr8FSXzS5Xa6RPocWzxWOtjL2zUbE6L73132WU1/eUFkPT8bC0vWeuAMMVKAGflCXm
8mIZn4C+kCrv73BNopmnCw5Okuij1+68zGnU1zrTkXGmczDKjnnPmZxTJrvhnQZaR3LYAYUIC4XH
TTGQx9iKAKLrRsHAeUO75QcubJPwXMimZTgwXVbQLuXkgzNuneKjl+H8BrycHaKG8/aOVyIpLxTa
Of1nmCoq8twpMwd2FpV7D3ZZ3jU+cgNKZV58WzdtLpmpTPG3F75raGZhLc2gH8E4pdoB0Yp5GGLl
NNkBhWsO1u5jJg9HfqXmdzvh1y/eBqoSyrdhWLu7CPW3/opkILtH/FDzvwFUX7GtvNX7zTSlmzNk
alPjhZjLP1o65WPduyUGvVCAk7OlG+NW9wY73wnpEiDiRMPmZIhdY57iTCI2Kn7ti52K/Hv0E9f5
45KPJaWojFUHLouEswzHr2rnCUUYCIkwOC09q4AbEDdT8LQiEHcfnDSW9h9oJrncVm4moidFVt7f
4eJfyrPX1sPP5MWuPo5zXLW3tERWKDm5RJ1sZmxnmy7qlondne3d3SxClkubQTpr91LpoI4f8d+K
hf9i4/5tyzwOzkJGwuU/O43P7VAl87nP60kRg/C8Hsgr3txHjiZV8qrJJCTbCa/6sjcwYZ8X3IAt
isPY38QFK/eXFiovBRv+KI9l0wMBZ7yHskQkocAY8YlLLZR3EbjdfDNF+D2pEqNp4VTGGC9J2xVx
eejdCE9YjDqzDYBD7yGN08M55oHjP5qZasFLYgX+UGiA47JFBGOrWM/x8pTZlCYvJvdh2lo/l5/l
Yrw23bapV8+bWic1zmwJ6w6LSpeR7mEmAINoEv9v0LIxuHMxXv2Csle4xwRdQkEOEsOznHlH7cKs
FSuNIroYfiRANJS+mMUMQFq+7H3Nz4y3ps89Nitr38pdXqAyX7KOvZ6Q9Rh8qKEb/T8Rw+dNTysC
W0CqacpvP7B+v2XOaYkWcEPghkiG+MymweNUv9b6kg/0TO6IwiWwVVsOVduMdgdUzaI3n03gZcj1
rZGS9LDq/sRlAxjCrIHJEaQGDP8wfNcfJ/E5QMCCDn7WmoTGXTqPFo0rKhMkgJYTTdePgpMaJ+F2
Q40H0xr4XUwDk6kcDq3NBJEO9KbiWqqCqn+gYIV9DbptqraynC300p5yR4Pt3EBHKikX4ZTVXkGD
eKFOuCESdmIjhgkvh7mH8qTDfkthbdOxwPHEGwN7CH7fb6CJlSU0Fj+T40bwVvrnWUzlEHFN+01L
QEpTBScKnsQJa7qNOyXDI0nPkZc378cMWGQ0v864TL7hvENoiPNptpwcXJhgrj/hdJZWLieP2XjZ
sIYh4dnBanrqca9iFazgpmw6DEP+Dg7k+JmVKxzRksUV/SpBHRZ3+arAZSjtwAN05NR+rD16+9Vd
pABKzfVztdrxyBUDhAfOgfPUYZlJmNeK7uzHsUuUUjqiYcM6Bv/82GWr4fh+dcht6fzBXo/JS5q4
eBgXzTMuAd+lWf5W5h2jBVBYVVBAxipU9NtSX1fGHjGHa0QEZugu9hfxrkXmvvT11DZ79Gj81+VY
C36JaVp+2JPUb5LwnwTDhVKzEbU/UrvD4gQQFbS9GvRbKImm1utnW3bVnzUUGQRRNBoa8uqAJFsy
DAmLuzIMWaCzWt14flQ/Z7PChFTN+G35aFP4beGonvjRQrvNIHd0ZN/y3Dm4WagpBbdXr21dZvqx
q7VICXXm7Btwug2UmNgY+C41sWu19TidvY5N2D3y5qyAEkoe6GQYG9rsQ0zX77ULVpshsl1/jXWI
B5A7s862agqjh9ybmBM4aI+EIYVjq83oCTyi0DVbGDsJwbpDQtol2lLkXHscEAoW4Hj/9fvUi/UL
bkChCGlink7RCyHKyyn7dz0ew6lf3eVFqVKCcMNrxRTH983IlrL6tA3dHkE7OmTbLNlklxqNh06o
Bb4ujN5oc3VbHumaaWJytYZAe8EyJN8W3M83MO2i7mwr1OBNBsuCjGwWYW+dibl8zqKc8cCDfX2a
SoGsVDVJ9F0RoIVbEhL2PSgdRu+erdmbV4ywz6w4+UeMrNfWmrznxnSGUav92ir4Hj2kvXUvoqR6
ylMv+9LjlTZIys45NLx2sq3RPVcXBJzkPvRqMsQMD2iFfBG8jG0SM0urNF7a7ZJfTyJ10zAkVSJs
0307+T07vyLv8FJQGPaGuRSxnQjMNX5tY3MzeThDdgM+g7/O6qR/qf8xAiE/EjdJWK+/Jp6D4zbu
K/WxLI7J0Jzy/I1A8PxR1VJERL+C8SECkORuW3+Gtze5vLU2OSfZl7j3Eva34QgvCAWbM79f4Fhn
D4ELkSxVKc+F6ttfsWWpdU748r5xEcIOASDHCX8tM3VWuFjzQ9VCRMADMIz7ZkzUQyitM+57WWcX
US88kv0lKTL4HFI/TH0Tfduc2+VAICN2NhQniXoPMBJ9cUKlYA2N+EsHQcgxdNULmtMol9nfSWkA
q6JFeT9epjwMfcEi+1M+9slTWfugMCYf2+VugVfcbtt2mCFRmdwNqs3sC8HF4s7BmZSZ8xWzfYoZ
wZfynu8S2bqnB/IG5YtPQP4nHQ8NFU4csfpF37YF6+5dFPs4za891y9+gpbWbVB4PEZG6PwE3AlP
k09h/1N7Fz9zEuAJGs7WrwJzlDpEPYR+okCsTMxjZXDGbqhR4u5t1g7QBCJzGt2mMo/+uMLg+fZb
0/2bJ4wH9IK080Db5wDM83v1oKEEm9rTJrq/EgEwo3FZtXje2FD7GPkxdDTiOMPzHj8qIgCGADK1
Cgs0IoxLlMok+QlrtWaVgIdhGqh/dZl0P5S0rOgPlkOkPIFIRdFEUIM5jJDNK6fLouWE3Ezcqp2M
PRW0ITAaqjKjsSsmhy0zv/vKTWiifZR5FWDlLsz+aB5MXwp0MLL90MYZB+yMrd3SDKRUDevJnzjW
4Zps66xTQ3teje9HN+yBNRnbGFctX7+RZgwuEy+i+i+dPJZD7dCL5toDZa4nGdBtNScKHY/xb+Xh
F9uxk00l8TIUmaPQTXbxa1zH2+swB6a/WgiiWTIApDgr0xfbNWflMFaZR87fT+YvJOkA54Gnm+Vi
gZrH4OIFhfJ8uW094xqC0zp1z5KQRReS7FEUfORM7oSXU1Y0N+NqzFvpFvw9OiisfsgX9iEbVTnR
V5xAsmIqI2KwabBcl49zWvbUsJRJ+UexcY1PoxqiN8dEs8VuGJKm8et2/NfZgIxYDTGSH8YBx0s1
NIf6PWy+yBzjvmtfcS0auRkZe0FVNKqmICc1i3obqDV8neF14yXw496evMWHZZ3SpGOPMWFqvZdt
49a7QQ3+PZLPOPAoYO0abchrld3t7Jl8+JOisrp/HezqgrdEX8HYIex9nP0lfExnFq6/dD6jOhe+
q+ebtoxqQuDg0tpqyy4rr75G5M6h3zUZGWNmCpsSwd145P2cC2cbbi5M0upnGgewf3wUp7rkzerH
wFh6iZqcFJ287SMcmDQp5UmxGQKp6ZOC5NSLBwrvGQM10P8VCGcWYoTzy7LAATLPdovqlgHkwhlS
L3vtVomB1C1Kf37g0ZLVfyU6tzkF7G1p+xhZ6m8gB6XNC5n21j57RWifLQ5WNlXLFHGDtyHEQq7V
fIYEvxbiZWX5nvEaj6fsDZ5zvPzK+mJqL643CHGX0f/N464oAgAKxAWS2xErH51GNXG4vQpJJ5E4
Lv/XnwrzwCKhgHKki9LsNP3djKoSgWXDqj3pH6LRWHvqqtbc8nrnVUPebp5+2IjRaSSxH+E5sAn+
srER5i21RaPu5lLGcueO/B//qsaiDT5IknrqScFz5dvGkczWFToW3iHqsMYHHuItozURT7yh9F24
h3kc0yPTeK621SzQ2bn8xnZTY+Ttv7CEsweFbYTlMbEzuztAPYAj02qZujfCUsAv0sgk4z2KQCv3
7ciK/XNcuUcqfjPYvQcsDVX+BGMMgSQIx+odz2QXbobOzg9ZP0M1atZpxSEKw1Wd/Erq5RZNtxPv
ba/XaedIE1JPguxNjntOXK/4h1aw+DeGyMXw2NN6p99bP+QyYZXC1kNiyOai/5mRdbETqRo3xur1
CoLoiNWebswZtw6HkoZKBQD0AckZ1CN9y4GUY1eN0Sd4opHCRG8+gC4yrzgxks9IhJn7DM9wAvnF
IfcMiMao+xEDSn+pUGuPrD6aBhM+3oUbkiWAe1aPpeQfAJwSMQffs3Bu8skJi1cGRnzywPgr407b
uiDH8hop0wSvZMB8EIKs4Ujw4YN0tj3QCgKDxJBd+OZwA15zrBDhkXHfPeGMqKJXtD+KuDxslflO
h1Y8znWe2ZMEeHCZ59R7TeKSAKJDWGBfjk1+lo3L6g3JIgWpktcMS/HApU+Dx1Rdlu4aKAlHpLOn
2kFKPw/Eb8jzkhYhajBZiDy4CgfnZsUSmZFidOERPvh9Sl2kv/azvUdFwqlJrXfu/y49RNtP7qlC
7vF54vjgpCJ5hY8VFs7f1MXju1RsFChwq5SZaprqLQsLhlxFKGKjAt7NZ8GOq7trWsT7VutkuOti
J8YQ6ALeUwTSYuKpBvWeAAIo6SxGDh7wSt35fty94nFqvjjDquQr5mN+japnoVkKUSKk5Gvzj5ib
iViXVQIJaVmWLLtZ2jR7woS9prsB5EG/HUG7QixBPbhj2WvQ5fiV8mrbieL6OJKEubadU4udLIKu
fk6s7r1DsNacU4cF6yrIlHm1lH656kFGtYwOZdywKJBRhhDRTAsIj6Tu4l2ApsRVl+dzu5t4Hzvv
ko1u+DEMzltK4IYsRescA8WrImj4hjeUQYjoruJgN7G58Vte64Z8kWBkjbVTUPyyrISMhzJHnTQd
glpk1XIZBN3UjGngyyneiOtRr6QXovaurVzzZjujrwi31XMfC5bFzp0Bix48Qssvg+PI3W6OkeWO
e28F49Vm8GDMAZqLp/JYDDL+zLJI/Y1wEDMQrPH0U9ZhTcFDP2owBEDcX8wQ1jRuUrjT4MZplnfO
tVg6bD55l6DBKUWt15wxjHQktU4JC0yS11SUZDeelgCFMEiQIl1zGheOOQmML4Vvwb5cuQb2IcZz
Ct60Q9Pd1zZP822IsbA4Vm6X0+9Zd99VXLkt52xH45t04tk/pQxr7V7i8b90Mar+jsW6O7NT1GIG
q0raG5tzWT1MtpMISNBR3HcoOJDoIFRzBJxULdbLshYAej0/1uOpDnvdHazLzh1vTieqLVWvnnMq
yW5zQPcLuFyQB4ZwSx+jy0JQEXLaJahgT5I5EooovOO+x7s65lyH1mnsr+D/hpmiW3KStoKutzsc
9ssNk1CQ3QnR6g9OpnV/FF4oASH0I1D2VGT9jpSWJpQDNe3gh818cBTFIBsKdO1yqPvY5Dd1juUd
+okXs/DkpmHJF85qOSbIS/W9x4Sw3koZTnI/JEpcuz3yqWhPQmbBYzJOgf6UOd3RFIbYfjwi5qr3
hOYwCGwVciep7AgQGzB5Kgpy4QwzxyUhQBooJqog7ELG7ThLQ/0UWK+6CcIqd0Db+v168FiO6cdw
Wvu/MbZXFAxrI6++7dvU7kZx5V+zXVp3k8Ou/pZlLeqG05JveJxA8lN2Q97isRKRzg8eA8e1vaQt
go8Ozzzh8yV3vjzfJd6G0BPUe8x4o59vJ4AT1Qn1YX1eRdrFy1GQRgoYsInoC36O2UeY91fHucXR
hD2krhNGzTR0kGHh6JH6NGVx4HHiPGJg1N62HUhax1T6lWG9j8JATdsmQ1HAXG18TqZjM/62fVTe
ygWf1jZm9R4fw9EPO4hJ8HxCRknFhLu1dWh4g5MGUDccpr0Fa3/Ii2BuQBSjiKxgB1bkzDCLsb42
4VI6vzIsiLdmrNSyDWHk2AP1gbSfdg62ASZKJmFgRuvwayUTVB9w4oFFHkawRNiH2ycecO4LtSDJ
+mQ6xYCHtNk2zEoLkbNKX7nLUtYOIIRq+KCtDk+Hh40IQ2yTvCUY4X6jJYqC33BhgYE3Svinto7q
B68L2q+2uRJD1g5OchfH1r8UTs/Lf1jFAkupaN3bWnt2/FO7eayfXPKLBwZmzZneyrB59XQt07NC
567OLouyY5D7BkfF0gj3SaMeYvnwQvEVeNcrJY/ETNlfK1vYJ35EytMCPJz3IXUkCZPJ6LH79rxU
71adQvamHZLCICQEP3uxy5QEuxo3hNot/Arl/spPDXjE09954ARlG970gymejXUn9xiMtG5uIGCw
ZEFWA6ExCZecDivz0UmOaMkhumGfJkoek0mPVy2k99fnIDPLD+0W4d+OkegCCTLDnyCorD72Rk3r
G15ypg3pLcmPGXU63BnPSR554EDFwrc8gBLzwbVu/IEp/+b/XpAPd7a8ILHAm0R8Dyql8NntyJPs
oZPz5Kx11jhfTk+wVwhTRg9llst3sh6t+4m22kTPc8NzEiclr0KX9uRVy60n3XX49JfJdRCNrs6H
XZZ1UYIZhOTyZuYEgEG+zrS5yYHxqlcsOgE4LDRR57NfAyLf8KMM0MDCIy0VlyPk8VH6MNNd/gCE
qiSrA7mqOc+eSucdQf/qgtOvT+/4iapPEp0lRRu9VhMVD21/N/ZgPOHa6mm6HbyMJrlN5tcpNzQ/
efOVshcKPwLd94KDQ1NSy8XKFas6ZyJ+lpHflwkPjFbAs6emfDsCJ3Ah+wcqZiDH8hvUQRzxDHCT
6caYaGlOlcKuewiAc5pzxoQnT64vk7uKk+T6GOgVz0ev1iWlJCQT6Q2nYMzYGxedMjl31wLuRywF
63p0c6ndh9EHPF4DSMMJQLFOSZi5G5lSGz4t8ccyFvKp8UtzvmZk1317FQiAZfiPIfCqv8KyS9tN
mKQwC1MmviMA6J1JBYdocG2Upv1rOc399D04dd8M+L6Mss9tlFXO3szL9UIXIuTowCT1moqSOujN
zIX0hSDniM+rwcHfQ0BM/Edvzsf4JtYc1u7qWoXnlToLecFcyVYw4hYffrHEHKtjXPnOss36eIAD
Y02/A51SDfuepQVv0+iagt1WYRAuXzZJepjEXL7LsG5jtc5vDvBu/0GC8kJ9plSadf9OW4cM/PXM
doep3XT37BLD/tByqMCEkVUc3PEzlsvXYJuRxaLR83cx68Q+ymnpyG4PU0xZDs9bkm1yltMTmxTP
w353tVfxysnu4V6qmg0cCzW0fIq0tkLauXmipbOvjtmEnrid6Q05u/UQ0nExDzxFy7zQ7Q5kn3q4
JnI5LlHKGGzCxaudx4YeMruRfk+9ytDBXDy4M2lwqF+0wO9m6aQv9H4I74zBV/ExxnSqDwaKwOvS
AdXfQk1XdKYsU4b6tkwqVYc695wz7UlYVkQBj2ePEso0pYfI67YFfZ6EcAqcTZRyFIVXW8jBqWt2
KwCd8OCzdfvjxoVNkCPi/p510NWbCYF2lxLGXvk2Fhh95D6YQOZsBAnGwqJuDixgUNghi19pZ4Ly
yK0a4Iv7nV4M7TO+nncsddvHtCCOve2SnpMCBndDF8K1Fth6QOa20eBMLqreIL+Vrsf2bSD4LR5Q
fF2x7cLUw/kJpPAO22F5ayAsrtu1IFdGM1pdzGfK9Yq/HlCg9JCCO7v1lclTsAd+t7w1Refgbh5i
57agSSm85K6/xuc8l20FJCtY/sZCj/kvHmXTUx3nqj0j1RKV3SgEsqci9pYrndid2SRGExZSnyZL
2ssXzeFiRjFlEeUx5njjQICW8uphn7RZ+0EGca0e+DWb5kyEjnI2m4NAu0FDJFPAZe7bn4KRh3fG
GPb1llifoJ1AsMLe8aJBnnd0MtPN3VBDxECdVJLGkRJbuyZ+H228kWhVBCzXxWObt+cKgDQIH7Zh
J9VROwE/kGXWbsQKVe5XBNPnFWOgOqEShstbNSgyKD3ghpMJTJlucbJfiycpv2mfhxT7ThjPtfMS
LSQrebwh9j2yPgienJa9wGPKN0RHepaw4gnIrx6VU+BR1SheX21Nz/BGz2bEWqCC5ejYOr9DthfB
seAJcp7dZc5whgDgvI8DOdKWwgO48Im+yqh5IDfrHkOabMBUto3pDzbDz/+CXJm+0p7a6FNTRs5x
rgcaSNwuMucyYt/4tCB3Fl+k5EfYdlG45j+mcGhBhQXKhY9A6ne/JhwbZ+V0LkWZC6H1qXPS+jKv
hHI3iyl92MaKXP02IvSsz3aEiI0KFsvqoEZnAbRjqWzgT2bAOh6fc+fQ68BWYkJNo0tFpg8T2Lvl
DMkHCHsG4fMfwMMRKxO63jO/f8bni1Su9qUPiQA7wVCNv6oqaYlTKzRDQTExG0j0lmbP69AEx4G3
DsEcypy8jbEV8FGSFuOlbtCqHl1DCIrdBfFhalDzdj93BaxBBJCV8detBpos5z5Z98k8g8uVrGTU
JYBg+phN9NZtdZaVv4Y6KvxDRNd8TqX6Kh9s4w3JnphSJwkrXsHbK1LOEx4aBA52uj5uiMKLf5NB
gncDR2To7luW4mqDrUb/hkOXsXlKrnTDglEOYWwiQOOEVUFJX8ERbyMtlISneHaxEgq30E8tU5l7
4qAgfsl+9JCHi2g+5Xi718fFxZyFBQ0rNmHq1b0tNPRtSjZ0FD9nqo7MfhWFYS08iH9sRGeOd1x5
P4zU8xmfKAZkl2cxZJTJuP+u3mdaJ6lS9M9dqMenCJyR3DrOjPsHcxqxUUvZ15WI3dFLNJbVj9fn
GNi3THbRAWJLkLyOUZ+dPbCW1V/iSz7MOdKvAiMfPdBACGc287R0+4s7HUfwE8t7wGHW/Uk8v8tP
EXYnloLkl8Hke83rlEjsM2uQp8R/047+zx1y2TTcwsOIoMmTJtqvEPhJKjSBfenhgDBpxZmNP+n/
UwB2BDBAwCZNdk+xguWWtj7eo8xRIgdVueS0L+ZYSW+TKC/+9SrEYhYCPoMqR3mRR0bh2q9Jdp2h
SE0mfVnMOl1mi1i8baltTbbuUFtqEsmZPQjeNf2rbKKk3fTdfxyd2XKkuBZFv4gIAULAa86Dp/Ls
eiHsqmrmGSHB19+V962jo6vLzgTpDHuvPTX5sZkdCREitukDKzV+cW/QBOo1butd4wkO4GZIViwD
BgEr5xRalx8qbJ3yF0vm7ptBk3t4CitgHyc9Ov2xlZj0j0QT3CpDh0X7ua/78mQHBP7bpQpXPH2p
O1yBydofxD11RWgEldbDkmuZ7LKxjeAVa+TvOwCIAW5UBesAjT2xDScxREtKBIFMyONz6zL5j3ER
RwaoEB3v6Jidb2TRdI9ZK8A3JlLq+r1ckpU1U4Bz/YW+HlyqE9IyblFIIB3zitA7EZunl4NaW9Vd
TJUF7R2lnuU/9JzgP+h6E8Cq0QuPSRxF4L1Ujfw2xU3fn8kQxDS3wBpLGKXzgb1HU+6/glqP2BAr
bFVgaVIP3EaBTnDFhDGcmG5002cadWGorj5l8vLVrHZwzpb4zftR1TiRmDTKd4WIRW3zURKvBcJg
BSBonHZEAaiyDk0g+ZdwAEQ8qCPvTyaPJi6h9hVodl7HgUiyE9jzDB7dUGjvFmcgocCKkYEeizqa
dm8uaQ3dWJcOXgerb64hEe3l0C+PkIQ8iTg2Hm99F27qvVf4yXwAcUA2DAJ8WNztLKJhQ6AsHFIu
XH1HhOWNZ4U4l95ksQ6MJr9Yd6wR9LCLzTJ8zIYcJ2oY9Gh7JliYD6LQ02/wcyeyJmkDvvTQskzu
0BJzrENaE+j4iaraJLQzMbnK4/QM0Yo8CnpSB9ea8LrLMBo13Ama4RtccQrN0RVN/8Brmq3XpZzl
78Ip6dpJ5hjXu7JYxPdIGFG3TdYufBtN2dCVY+UnjZSTNNtin64XFvy0A3uQjeqN5jglO6HwnZ5U
ERE/2FJM0f1YGS5oqBnuW2b6+IFJdZlz52UVc/LGmLvGawmEApsyH4YVMtp9afL80bomSrd9O5Cv
5xS6yS5cPOVjTdtK/KMbxtG9ZcyKU9uf/P8K4BtHN1xK5PogIw9MQRx1gYJpOSy8JHviMhNmwyJb
uXuz5kgwsxbWnIcShsep751P3Pzen6jqidTEqNwfiQCq/nWe0/40E4FpiJASBvF0skXRQJpN3aeA
zEoAQ9JzUGLC16MZ9hamFNvRnZChJ+7IWjfxJ9JaW6a3dzMBbt6WlxoI1NStqPk2IQ/vskvXJdDb
TgLt2bnGKQ8tgzx/W3e5L3+xRS/13hLfdFvBz0OyX1fw3ohVnbq7p2gg6W8zk2L4wgPTkHbI9JIu
yk+md1W2lGKiIEoKx3eMaNSdeSn2TYQmfQf8AKP4iMn3n/Tm6K2krCWR2WbdD1xJ1CKeNYu+70zr
9R8+G799OFQ6YGTosDiB2z59EOMBn0khZXwUXYZonXxmFDuQtT5q8p/iLc4LwBE5p33ApmqeLkEd
WbErPZ8FSUl289MiGXafxmKy09mMefQM0YC5gWRqEfOja1KGcz5zMpag6WwIpaDLb+KE3EQMoVl0
ivogRMrjYbo8kw+OFhkGmUe8H7GR7z49hPODxDgBy2WG4d4GJk1/+XOIpJq53SdCHwQ/QYCrcs/k
KWPJnlayGT+CNonXM92aniGLtjE49ShZxWngk2b+TQKguEGTguqZ9I3lcdEhbUqG3+yMxS2tDx0p
me0Dq67oCn034KFTeHYgLrSwpleyaqprDZnNPSbD/5nsNooAk7YA8CdysfbxmsjhmEuoHr8R6XuP
xlIU7lxiMPTWGwB3UX0tsDa2CEAyAkqs6cJq2HQAB8ojNsEZH2TguB6Xl3Qrsgf89dfs+SHT39KM
v2rwbUyMpwAL13sgyAL4riFUqGsMWxaWWBym2u2eokwiqd7xtzWLw3VduowumHn6LEO5EA0IpKgi
7ngFM8CDnc/M9l3ENS8QFUx7MNZEvygsZbufVttcu7ES8y5wJdb1dqUg+aQtytIjW4OZUXjpjZfY
B5q3o9jw4301qfGtWTTtQZcJA3RoyYNTGzJz3nuDp/7iEdYcjprrY9M1jfdRzF50BT1ZfEYtwRYb
Ylk0GXmD6r+J1aOj7lsiFoi/RTGzCViQ0eG4U/CEljMhIS9sx2g/DWPT4nlsy7OPyEaflra18sh4
hrQgSkgWt7ZEaH0kpaH9WsntdD6FWMhXd4DiVfQzyXwisdQ+xXh8EVg4fdl+Ow4q3W0M9YAaVrVI
CQnecxh9ZEPt/4Ziu5bniRCB+xG+it14yTL9B9SiULtV+rhlV4Wh+0T2hFF7pmdtfZnNenMuwF9C
tUryW8x6Dx87Wrdg/BO6afCTdT1O78iZqhV3HZHP2dxglcCkWmXnrHGdX5jbBzxpEZKLOzIZEnGl
Pk9QQi9eb4JjS3BWeiaYt9rBl0SusQV8lNSnOIZHcjX+AoUGHAFCNslAe0tHU2dXNrfLryTnIT3h
5ly4m1VGyucQcIUi6QOjc6CyRx63hqYPXnDFEdVZpzrz97iPcBEgVDUGMoYkfQmwGp1LPjI/h4Lu
6yzfh1OlSMwAU7TYWwuBvQRKybB+xrM2wdkR1Zj/KcsSh6JTDx6BKyD40fJtqB9XKnv+HJi9AxvW
cnB3BX4Of080FJl7qpU0tDXt3AoHAncgaVH8j3f4qlDsw4eY9lT78T+NjHRCfdyzCGol7cImoO1n
jjNU6UfqN4w0HxVrmOSFjDhsljAaY3ybvCQIYa5LNXb+P6qQtTjMXFD/WvJvvrqJ4OxzHPXArAwL
mhVhg8fWhCewiS+4K4YLSQRpcun60X2ZYlXzWrKtcA8VdipzIS/C/kcSs/jTMAWqbi9MFe3x3iiW
oFPUrbtBQOVGS+iMD9DajPPmzTihkiVnysC8sfRplNMcyRbTsVK/1vBlxH2SMsv+25VEBBwXJIl8
plCs5CcPIN6L7QjoKTllfPnez6Am4Z6XHDUf863OOtUpDH1R4l315H800T36fctXdEmsIj1257hy
Qh8pmcL9dYKCAjzi3SMgIRkHcQaAhZ/YQcqbnNyFh/KSYHbF0eEhHuVE8iDQJ4GQXUh6K2rrrUoY
5eqdZ4HFQk4Bc8ImzncCrjHtcwmJJHPUfQeS2bly52XrPo0Bru+hbij17Lo9e2fcLnN+EDM/8QPq
aMRZZgyGs3Ic5Z/XMKiYyUmFU2sG1OXTyzhBf0j7sHrgOU1INZuZ0gM9LuHPhFOt9jlwLMlHyjLZ
XkSGCI8ZcRCFbzUWBzhx1RD6LIhb/Snyzvvu0c7EryPmRGD4LAgvsRk1CbuqCJ855x1SzRbDqBU0
QXM3d5LwzX6tkeoDsIlPI0sqsuzdyb9qsMH2SIlJs905UcR0EVtLvQsiK4MDEoOw+vALVh/nzFCS
v8YZBJONntJM3RMvgQgaorTKURcUtcpeGMkGNO8lgwJ1nHrI3Yx26xuXIg7As4JLD9nd7NbUoWfd
hD1Jpi8IrGT9sIKpyg9M0pKfpoVRimUROdqhnsjF3NauYSFFi0R2nw07++mss/3MQqOcUxd0obxn
poaVDylluRtglPxtdCeRM6rCB+c6uq6zqbF2G7SFikHTilah3CyzwDJfaG3NvibsJibLSnbNSbZr
HO1BdBLSApqrwxg+k4d0SXUZvRJZ2z0wUGNhEt/U+Dso6mNFIBBKa+6dzv8KC6LbNxTRC6DQJEDA
uGI/IJ5MCoJ3IpEEvykpOGfGhvrs6C2MMTYJMgcEtxXBRsc6lgTO4/qEf+pNgXlCkR1VbyHDvFuY
sPau/FqLz3mJiGRXJjHYTd8H3BtX3VJ9xbjXF7ADXT47z2psEL/kGvIK1l9UHO9QfBV8Qew86PAN
ogG1H3Qx5teEdGekuY7MyuvSGdl8rYoEv29+qCH57gKvD93vZmSjesKinsaH1h/9hymiq8EHnqXO
di4hXVy4hVaQlBSG/J2uapznAoAVQ5u169fpxbSiLdGEazAEFw20TB10wGDswr5CL9+ZV86fN7wp
/Bmzzkwjk0TsYDdkkkGOW6fZGWt16IAF7kK0oVM6i6szCBVtLTmE3Z2qZjIWYwZzjJVzmTaGGDRO
VNgW4OiyrVsO0cNtF4OWqchrcJMaytcGuW94LbwkJU0czA1ieHLE6ZSRSEF9vfU07byGxdFGdSH3
5ODwSqkR8gs4xVbNL0yfI4BDS8yJD9PEMVubomRDARtL7rZ2SpM/+Frm+Fc3cB/flXZVfD6KPxs/
Fkov4yupeEPxS6HauWl2tJtQS5CYg6WZFee5AYYFnw9cH4b7YskVmCucyofQxh5NBCT7DrFfniTH
VmVg+zeu5XPCWJGDVl13tfUHj6jwUDYftL/2l1B+40KnzXEnMDZTF8F6yaG1dyRy+bD0XsjhXknt
MhU0jz1+xpqHncMWm03etUet+j58k3FOr8mKcj3gzcb70AMCmhCDs79hJ2XY7eehF75x6KIRx06s
eMuGUBOMCH7r9ziH3t8MxhxqIw5Q4KQxQyTEF0J8ZIxjCadER0hIueiC3zYvya+mQCEjnt6TyMmk
I5IH4AmX6BPaIDK9fLfxH/tFBWSrwSCnimzHkNNt0ydgffCiD0AgvDLOxX5B7HSLP1GBOK5QW19Z
P7NdaVBal0fFoANxWPr/cGRIfnhF9OCJi7ReXMCkV+Q0DzX1DWvDiazSabDyN9oUECbs0TAeLhHT
evCrfVBd43oIDj6jCwJe+krZHQWlx3lLKh16c1VYVnFaI//iVOqgteOZYCTNpZ1sQW2k//JJ9EQv
tjO86Xj1/+qcPL60SvIfOiNYFygT/4KUJeXBxTh+9msGaBuiyAvnh9MZgX8y8hDuKR0JAa0cN0Ro
VoEkvGtbCaRO+rpvTrlFK4s0Dnr5Q0YT/rtmglXswiEsXkUnH622cfU4FNa7C0Nd2u0yBD5pMUsI
2zFeHOGfemUl/A+WhEzKYUHkHBEoOF/o3id1YOO65lDWNcVPVS0F9Wk9UnWB/ltNgyezpqsEXYQs
EK59U/4KO2/O77W3ln/ctZXuvq4xPGh+M4dmaEtXv/6UC8rCY736nd2iWSWEO9V0iheXgeC4bUK3
6DZOqVqEEE0tPoa5NB+924f9oY6MG++HwnX8a5vGySfPxNwfgZsG6cdcQenehs7I2DwMF3VfL3Qa
uwgVIIHRtksJfOoTb+HeTbzXODLE1HXxtM7vQ2/gcpo4EHctWSf1DnoJGaGMw3y7a12ZvTeLwI/l
l7AzMCCxdYx3NkaFtxV2HOt7HCctdW7ToOVZ3EVcxRIQW91hR4WYEaVaoIErairCV4EdUDzPGLPy
K1FpXfObYfoELHrIMFAtPIk2qZ7ph9NPmHyM3DBoMenSYZLKbZAKB4NiWqMBrncj4QNI71oFXG47
ZK0z3a1NqLvtQjeUv8xBP3CI2TCIdzHCM9yFM8M/WGc4VSzi46FPKsmhrgWGudHR/Iw35QlWFcau
8KF4wGd3TI9NO2KJ7aq6iwGpA2zqWG70acFErehw9fSdYWTZ5Eoj/zVO5CIax5tHq1GNvtuKY0a0
iVnvsSJnrGl7Bw/+8OR1ee8e6Me69n1pxEqGl+93U3wo82TEXK4yjMujwvj8XHdS88GCm4NEgfRY
Y8FkxR0vl2FF3HiwBOfU933UKHVX5BPn49VNZUvGCvptokd2LeecBIbQBfrIsl7rH7ZTNvhM2JsW
70NWo3AmDAWAwtYdibfdFUO3NneCET4as5q5LuywKJlgSPUhlvmZwXp1dBv++EtW4YKCu8YCA/lu
pwPnUmim18dV1Fn+1FcoODeMAXr+o9qYDLJdSogASvh5uJtcW9mvIm09oticRRLeIKpmG3dyvJJK
I9cXAXzOv3RzBTHKcZc5PGvaY7vJKUwJEiWlgslDoxaKYNnDZjoalgp/6IoMjoEydJGeUVqir+KS
bkADpbCE6K9Ail4GFq16m2jfW+ma4WzvXLCf4BGUMM1ualEW72LP0dWzKEj/Gza9Ikb3fli4uBCB
TVCc7llKKP1ceP7Y3CM4WMb3wNATM/Es03QXOBYvoY88F6CJaqc/U+Cv2QNWeu+ucfXwivhb1Ce/
90CGKSwigjFCS7DN4lMfVo3HhKh1G8F+KO+nu8Jq4MiVSSwKlH6+YcJa6FFfTYFmFnNQGf2UvF9m
D21UVUS0UIhupgy6GAJVEYNF54uR4dHvY7TeOXxedVridWQJR61YbdFxEYsKvxmPUpzHBC9yD1K0
sZUx3b1tPZr3pocwTeiuRVFYEsISn8tJ6ujTZZj70aIHRgmDNOc+q4p8fXDmWdS/4Y4M+RMxCJwE
7P3Nikh8qOLwRdO99TsADOa7HR0K+TagMjmhkk8+UQx3ZxBmaPFRywleepqsu7nu0TZOt0KNgEfm
UK+sIfrwCmUXt4FAkuluTW9de9KoDbx9X7uTesp4eLGJVWA/HhxN0MPOcu39RAMi+6OnAp3hi2Tk
uBncSBU7t+mq+MIT3T8FYP9uoQ2m+2JfUg27QNEhgBcZl4vl+xZbEzBuvutRG6DlAEg7XYeuS1d9
CvTq1n/XIFqcC39DWL/kbm+fyIC14s7xRPBBZSjrihxnW8DgBNmA4mTbFWPkftha2qU88l2UKetp
TIUB80bCTn93ma8TwmzC4j1nwUrgWsnLh5nvRlV/YY0ZZyzF42Z6S4o0HfDdewPWSvh4lXsIqNCq
e5bSSfKbl3f1IeSy5kfR0Gep2NF33sz8U20ITsb1NIQ1bACvKL6nEorn7aykLyoCz7sBUMog9HZe
VDHu01UyoqzUeS77F8M/Vucy4BTmDGUeLV/bdbKXLC7gMvTcLWTeFC2+5U4BkoccHNwetbJQ3zRn
cvyosZteeMIM2vo5wq/ldYr2kGx1Cfo3hUz8gzsrkKcwKkirz8Dddx8V+5SO7Cm+dRz+i4v8rIc7
ePDQjn8EBMc/IHAgNBAA1mgOZI55E9KLpLMMSMJ6YnAVyXe4kYrwtmp2/DeU+7I9GuRI7rm8YYEo
p8g0elYBLh9tprk6VRDRs30RuB1uUCRzV5N1aUy0Et6Lve/iB6R0cZKz6CzOo3Etyh9e8uG3wfsO
YlYJ/5OtEgl1C6jE+Jgpj/hmdmvdZxMmLmG285i+r32tn2BPMc9u8UAgeiNiGt9HK+fmh6osNv9K
x+d+6QICMnepHnJ7wXJSPzexjv7LYJIY0tk9EyGRjcBlFdnUlFsE43Z9D630ziNJaf7W8en8thNz
2o7FDlfRkTVrgkC40aBT8iaQL200LCUeLDBVg1vdKqbOrX3WGbdwdZTohWWISODoOZpmxDZ1N9f1
IZ+sGnaGyoxQSDDtZAsjPyb513Ysk7M4bRHODDkTTZiVSBypzdyB2BLtHTSB5c6+DILg3isdjRJk
9YtHrhf283PseQDmhzBgnd9a1Yfb3OF0OhCtYqNjYsMbMBzidjF9JOUNQVQNUTqg5hHYM8fUjN+l
m8Nii6AKYQMmImHGlTAyTfX8+rVBrsN7TiEnNwb7CihZTNPe+Gx0jEhggwJ/9e5nDMb/rTn88O1g
pFNu64UJD5gEAnJqUG/piwvCHVWeiJd39n1U0IABHSiRwNqBluZui7A3NM6/sejzq6zbuLy0a9pl
J0elzX1TEqGNFbCfZ29j89UnxVsy69nN2My+LL659JIrMH3vVA7FVYuhKW7G2ri9N8RJiD9L4JFH
hXs3gcPjeMMnjw2w7hTrQr9lqhzAPFJF+u67WG6Ofe2hvzxD+67t14xjAFGrDeLqqJmnPYMNjP7O
iPtQ58+1K79MMml7T/YPoZ6oZqE4A+hvCQWbsOZvoszr2D+6zR+8F9E9obnIGny8Hy+h8UgiRkkh
xWPkMArrz+4qVraeUFn0Q+MGE2EyYqjdp2C1uX8MuI1iBOKOLIfuoOeyMj3SdKIUNEQxZIVU8E0Q
ieUaU/mFcMrcUM4bMNGlQ7PCYp8lYi+iv3ilIskPQRL0CZXOHBJ8jGB3U+cj4wdcjgZGjhgXTNS5
O0K3bxYFWkrSLeHDq/HAUHnau7gjo/sgjYgu4CaSnzmEs7nTlet3n9SRc0G6PWfFtwc54x22iSYr
JG3+hcNsjo20/jtGjfBfxo1M/oVLR4BznLwuIs8fYhQHhgENgDzsKlAU6K/n5WRFAcOvIxXkHaU2
hz42O27jPhHsR8LeY0qTGRUkV9jB62+0Kus3Zk3/N6xjfhkvYtnDXA+j3SFEWHTL18GKl5Pwsp5W
TcmwxWWCoSmmFPwkLNpd+eTj2J6I59A3/yDN+SPT5EI9oalqBOIXKq7+Psg9td6BMHSWHR7CEJc5
uSoAAd0bjGto6JJ4t0NogQNqq/qn75QZzx3UJogHoV9U1wTIlQOlmayU50Dwp4pNglaTETEKfI7P
DrntPVTXErPhPITPazcRvYF4PyfLWuN2420gGznnCn3zO+H8xR7v+qcQaJn4ZbMp4fZGY0CSCm61
djf4dV083DTvb7wlhMyMRbVsYeMUHgvapTx5bl/CsS4TMrv+4HBBEjolnjxpslJYmxbS3qm4GOW5
IJ4TUBs1P4h7jEhEruQxy/z23amKmkYsp2sm1Rab/N6faxJ4pJ69CRhbZrrfdvCGcOf37rQeWeeW
yyVirsVGHgxz8xd1ccwHUfB+t1+1gi54xG3gm8MtMWh5D0pnnrZFeQOCgrwgYoRlV5/Ez37Be07l
KhVOMkz/kJcIV9sOZUdu7aZAwbIRrdPHj2lKOXVRcT320HlRoieH23UOIaYiXsuT003z6rvea8MS
LWM3uozN1idy3duuRHXOLxWVfHYAriWe2xQe50bcvmXGnfWUHzH9lDEjjpYTtUong77I1OJOiKg+
EUBJgAUt0tqfoPkgHygo7b+KJcTiEHPSnma0r/y+iNKeoNSo5AcgWY6jJlU9JU8ykA/I0mm5Z6tB
nEWSBQ5AzDkA3xVx5L4Zb0GKp6XLFtUqfwDfODnLXnh+7z9ly7xy2+DvRyKEqvp1yrwFf+Ka9/ez
4HqOvc7Eh0y6TKZY0zYr+t9KknyLEmR4pp8YsPbiLvoX1b3fXwkeMAQY2Fzf8d7XIWpd0b0i1yAC
HJUH/cvglCaBUrjobK/bIHgs2B6uQDWxkeZDv/60vO8p3ZUGdsywPnDxcrL+A48C6DaBpYAflvyC
8IQTh804dBlAfD3tH0IsP/aKo8+p05xHurB5P4BfbvSBlUru7fleXSzwmYnYOFXaX/c985143A0t
+xd1ROsxcT6KHE6l++yVBV1ePwSOc5xafxmOgTfyKXg5GwYexRTVSOEs4k3LwFQ0Ww76hE4wc9qJ
PE/Cf3atuoRoKKI8kJ/10PQa4Ngor4wdecWYrFbPyBmX5aHoMF3xLMO2bfXccZkSn3DPilQzENWc
bkewCcE3qw+G0pa+ejr2DRz6M0JKdFd5CWdhG+DfeL3ZwzLuZ6fHPNHM433hUOC+akbNp8Gx3sRs
OJ2oGqfKQwJI8kGKfwiVw3QxDhfGDmsMRychbE16USThQrAfo/SRWTtgIIN7x+zDSK72bS4mglQo
GzKYdSkplZ9RKar7OIVuQDYzfhps3AjEJ19uGZZynCdOH/1IZCZg8nqUvbuReTkjhibTv9Z0JPaE
yUN0IY6DTMauTNKrWzpR/N4LrU8VwSDlRkUzggniwRY0ZjHZUfSDZlilaI6APD1zx042C58hIoH1
ZUofPdSuIL2qxbH2b83punfIKo3cipt54aTqzAI6CmK6cAdBq0Ft5ctTly2gXXVABAEFUBNFB+oX
bR47opL2FQ16uE/Bc/h3YxQP/X4g3URuZg2k4FAWHhXXTMhacbaw0v71qUV3h0kR+iZhgf8NK6Fy
p0yFsL7huBCzcmIlla/nfjZQCvOCgp03WRKxDjtrSI8T+xwWvWHPFf3QoTIJfb6NsZtPZTmOv8fC
TgE6J5Kfb3nfQB64twc95t0djto+mk+KiL7xUgqvclH3cJ1+un2HJ6E2kIgQavU1X43xLPvOHifj
Fvk7VMeBNua7D7tyRoew9MuMXBPoy1ciqvYIY6wW7xKJePkM1SMZHix0LCJaYfeDHQTEqG7BqXmC
+c5jIc1scYW/gIoNJ/GmZ9BWvKg6RJMQkrAdsc7PqIgLanfcS2U6qgecFIQDsQG4kVtWEoeWbeuN
bBnKch5vbpa6JOguLxko9qsHWWNMGufc57yszIIqZufE203k36Dd5fhnX14tLGyTvayihjaKp1Im
xcHLiL6E2qJhED+XtXDjG5bFGe1zjHAf8UUfdPW0KQm2XNIDDUYl+926tPHvwKnKbNe7zjq+dcS5
lbsKnfIDRjT7kjtJYTa4YBn0WLr4aDuCM75vGEg+1wOFMhvL0Vz8yEe7GWDnf06dNKebMcS1H4jS
LM4hUurl2IGvlV8O3XpBcAuaoGI7O0UK82/NK2CV4zyuX6s0yHO3vNwVdF3hmQ5NLXCynynX9S0U
Kzaqf/AZb3EfMgBF2R4FZZWwREVoukybOulQuYgwB9ImM0bEDzpEdHKNQMuxJ6wTVJM77rpAHkjr
diIiLggqbx84ABOJ1DMN2Epir4e2hW4cNMpRMmSLghO4KhChO/q3VnsbjzUkOHfUbXn1J/LRpnFa
ci6jzieAC6paSZ4jQkXqgMy5c3rrLfe6SYPuL8NAy/QmcYXC0t56uXtsgCKh3auwuWObBwe9RtMe
UX6ZfrduFHt7aTObXj0ALJq4S9dmyfppua7+ZmjkLGXUKKpfJL7gUth16EYsxe5YuQ9FHt8cVTS/
70ONe++ZbaQvPzt/ckB7eHJ287tWrEOwtxbIyx4Rcan/SXoImbBqzSBmDDOXb/DANjeoUTi2CXBb
Kh0/e4wISnfROeXFgAWvWubhAY/nXO45B6vmEWyURGEI9y69ywMEHU+DS4P9k9gRGtTeHaVNWCkj
9sxw0LOkUX8CygnvJghOqk+fmw3nh2aKdYkFIObPBcMewvh67ETO3q1lV2QMq71u52HljvcU+RBx
+D/CIP6OrV5V+ioxPbBUZMWSh8eWhfP8M8rIHfDrZp1zMO2g3GPUT9TMK6zADD5RSPDGbkQnFpOI
FSVGYKWuKbG2nkOwCtvvLGzv0IbHKYlr+SpZuKB1mdPz6A6BgObVK7P8tIQJh8dZKlakYHrxK3+V
BXUzckwvS3ezbLsFyaWJ6ztb9l5LgnpGBz0nkEF+XBNAtzGMoibkEFwCySMkEG4HnHwuq6w4E86J
2a9rdxng8fAQzh2oF2jNUecd12Id7ANg2lAycYObgwxI2PjNMvKo9mMdL+FR47wZDx2K7cJu62Cq
9T6AfyNeCBQibpPhlDechd+NpA3nsqw48zD6+GBN2mRm8Ax/0gnJELf0ZlgsVi+HLohECKV+TH0D
IhdKwwHUYN+Upxr0g2yxZXAYEqk2hy5vLXlChdgsbMy7r3KaJvWqeuSzhDANiqwiExKFuW0Lk/kj
BnM6WvbHTMLibhcWGE74l2wrfhq9lM0WD95oNjZNhPwqo2wosivvTehjli5R6+McaDhR//Cs1XTY
K/Ez96kYElBmipX6Jip6BRlzkGQ4sA2zUJ+AGGE4oGHu+F0G7u1Py+jDv2NdUYp/qkFujz7XOiCN
UVDLiICJkmEoJGNizZVASw/KMZQnv0u1j+5wYaNwqRWD1pORUX6zQAqfQ534EHKwcNQgzJsY+W8D
9B2/K8q4+S+iB6Z+xBp5kSYhpQedIsG2jNx4xjjPE8EYNFXS8MxLt1cKRrWPXplB9STUU+SD1dFw
dqE8YQ9tM/2sqb76+MIwe4Qet8UKmsPkafAAV/lDCEbIFA8AC1sTHVrIa32/xwzs1WAXGxGKaAtK
H/P0Qh6CQdIeFet8KJsirL4SyoD5GvHgTUfTDORV1GmcG7bozRifZutO5tgJl1Q+Z5QwjJha4H41
7rKQuHQjj56Z9k8z2uAMcecw1h7MMBNFE3ZgEGD7Wit7rmitkIjyIdW7GhEbe2TECszLiip/Rj7b
M+YP5pK0o56uYbtgjuh2TUPJv3NMPFEZMb6gWcsaEuuQU3ub0V+m7MS8JlhOIYs/sWOjJdBTFFl8
EgQt/3DIM2OsCyXvWn8i2BatxUdfCU/vRV02Bq/4iKVL4iBhpBQkiAiwIDAW7Ww2n4mNSv6NrU/E
chck0fgPzUgQfNPZuB1fCbK4rULbEpwIXO7NLyR1ROFo64NcaIuxDg+M9eAil/3obFvi1tj2+bMz
s8vjQBp3HUY/g/uESOWfMjLtFcFIAWWvXGmiXIp26qEqsDg/Ug+HWwSmFBd5X+bXcRza+AqJYW6x
OFeI21LS7L09mykqtTBNiTEJi5wHK3TaAklna4OVMxGcI/reKPt0pjZfTzUcx5Fn222SK4cA2qlp
jqY/GUvHV1EJy8YXGxryebelHG4k6g9GU5QJzMTp1zZRGbXBxuKhgzSxKN4BBwwqkUuxin+7kAOC
p8WnDtlT3Cj0J/Qn2YXEmXB+RD9e5OcxDiZxDW21BHvSIrK3cZZRhCSYFvAepnn/XkQoLr9VkzKU
awIYWzvkL3566ErX+Z1GQfVvwmbe8G2445t21gWfFTmA9dYg//qBIIPvn2xeNghdcsvknJXon/Ep
1955Jc3tT5WqroXvBHUckV+35qQIpsZjy1eY6wiR8980IwyDUBrH6y+ytLLHFgzUckzqOui3LHhv
gTatCNt9SMIzwTND2JyQHmdy53Zt3DMCRfn4a/JYNR2mgaiqx3VisP/CsopkDj6frOW0JTJpw74g
ONIhgdDLxvIdroL/X9DmxQmdNeh73Fz5q+x12l8K5cPDIHsHVrqKHPGwpDN2YOJG6+dZyLk91Gpx
I1KXYkm8HvjbfiNVPr70jS2ZTXMYHQoUz80xytv0MZJstk+zz7CLKJ4qxqs6Ex+5d8ZeQZSSWSI2
/v9IO5PluJVsy/5KWo4frNwBOBwoq1eD6EmKPSUGNYGRooi+7/H1tZAjMR6NtKvKQQ7y3jQw0Lgf
P2fvtTX95+swzwYH/Hhn43hoWpd+TBAba0dG+BIEPVZ9RotlPNOGRM3UDdrmlJAHOH7Iha6uYPUS
wWM4GhuqRDtEcC1+GaIpPMfY57VPUkaCUCCh+WwjcsJpyBiasFHjpnBHSIXAbmJrhVItQKqJ/WlZ
rXG67SqHz/jZD3C3bbRvqDtkR4Dsu3wIbqtMxK+2EYtvOV1y+nD/IXcZnkLLn8zzsiBiyEepmE0t
XPY2ppMGojf/pmBXIBprG8EIE/e3Ry4SjLNkIRm2FwAINBq0Zma3cZJs+CUlJbAm3QD0hi6is554
gqXNhCUQfWBvk9dlzFm7EU5ZTRcI3oPyG4o1fBJjHD5R9E0OwV5l8NBhAFHngwpJwcLukDzmRlu+
xATKv8agN+X5ku78YNToMNcMGfPzip8UbUL85XRrJBkcD4VsvB8B6+idGpMyRf7F4isQ5tfiIQOz
W56R0NPvGPtxl11fE05olWpYaxTpDbUNMNkRILT/QtfKQs0BuizdCxVb5kFUbvRrFmJ+dZktkcLY
zfHeg2qLVc9IhXug0puYUnr8elKrRYB/lU/H44wrBr3J0H4Q9xWo5lsLXdBmOM6bQtukUOA87YSW
GalM8/nQ9RooF+r7S5RWbXDGE7QAOUsE0ZtcqIQ5R+lxoBuNxAfc3aaNvGgxNkarzhoxW7Hz5ldT
HQ09noVBgioyZb6xZpA73+a5rn50btIdMT/C2PEMN0m2OqCMXHetXA6IUVD+rOgFAUKJ6LE95Ubf
vNazwI3vtQMBSWhFYse9SM3c6V+w49GdBUjsvATDxEfZmXY1rpjtid9EoU6/GbTm3bdq9tForpzc
D35JFDwJ8Lq5sQ5uRPr3qoDCw2qKRN7coS1388uuclW+azjVWWtLV6q+tzOfOThRd97OqsOO3A/i
XZePtm4fhgA0y5Yp6sIXRENBaBJlO6lqQGE47MZ5aGFDQue2HlobF0UQhuaTwzRYfWtICBsfcizV
kG6sMCPKF80SDmijh/Vj+YY8czsvJeIlqamKndZX+QWqMnJDoVAUv2JjphkdUdffu4WdHLGXBS8+
cLxhm0/s3Yg5PA6mba+xu0d2fe2XFInrIOwhqRdtHTyB28aTBMvJYTJX+BW9oIAZ3krTVvMR2szd
RmmLfCzCq9JsndhY/wm910tQoW3Yd2h/mDc6EeHMI5Hd7k0mHesVikAP/Nyurec0RE5ywIPBgdgq
0PoQADbprUPEUX5t4SVJ2L8jkVxJgXvvaohqtaBRgSLgrHKxnG9S5c5nkNhHuIXZCEdRZF5pbaJR
YoIph6SxN2ZTdfAykRe2h6ovRmhnIDbkXnoIBPmrMgKNWvgkmxCvsVhh+XC726HmxLNya/yr50Wj
4kPecUi4mKqwAhpe0wBYzZx/1DY0upijQl5NZ5wobBTCxLs6xtVg483QB+Fz5tniOrX6R7qiobjO
SsYIb3htMG9vO11CIN31KKyj4JLZH8HSe+YMVtNuY43RlOOH2auY+5wE98YoVAShyfO7+lveKes7
i7jWWxWGcbOedBo8Ndgomtd5wnRtb2nltnLtDBi6CfG2rey5ClPnomvxFOA5QUmQEQyF8HiTTHZX
XaLDm5pdN0wFekIUMca4UVRiPm+7aWCNrHw6d3eMeLFJKAC61SqZUtMD3KDN+tEB/lrsseaWxdWE
XdTAS+kDgV7D5crDG9LAIpPG90zPBtHNhKKYuSmoB0znpOSAInPSdWLY83AxsDBGh5kFGpkXUYIB
xmQ0RmfIR1rOkrbul/ABx2PRwAeXrmclxu/h7NU2FuAmq3eoimS2lQgS71SA82yjMzKF6KYY6feY
1ADz0i8dilf6EahNaezX9neact1vjw+YWtlVPTGBo8O2jCHIEQwDCbNd89Ysy78uqmzvlKrXh1LS
WWaoBdfmwGzHDF6J/EILCcPQdnZFGaL+1rh+wwOpOpPF3NyuRX6hwq7tXtngzegSUgT3K8bFt5B1
CvveXOr1O4QQgX8PemoZKE6zDbEgnXitd4uNPNwNM/wv9rjANQ+2CtBcUsV2j3oKp2gfBAiXV1Uz
4jTjQI6OnaO8oK8SSg4vDiUjuBondbN17FLzrnMESvJOcaZntJARrx5fhy6uVXYAuFLJDO6ZoggU
JEQH11UutKJyuqHqMckKcEFFXUJ8VL8bqB3TN7oYbvPQS0EQHC3xCv2QNvRZlkBOuh0iSt9jiY3C
OVgBvSEUVPmAHz2c+9UUKKN7DEPlFufFgJ52TWO1FHSMqtq7toqxEVv6lIK9gcjK4s2UTAR3qNcU
4NMwD+mAWsA97xG99+lZHw50zGjHeCifApSd9q2F/vSpwyRmXdYkGbc76VNgAFYw8QBNCY9r15Pm
viAk6nGo1jj+QlK16xrNyS/m71WxXrbyS7SAowQgT7wBqlTDL8OHMnOnZ+qKqb+tPEKdiS0apNoj
gDPxERml7WYrBOh5eRlwbI4vSHDQ8VVZMPvZeFANmVhjAMnp7aAvt3Bx4g0Eym9aIFfpf7vAmZBj
lZVHfAAWtuZbgfClrW/HTPngtx1JrtNKDQJqyhQzi2eb8XzjJnKkrusHThoDcaSBDDIGUMbcEk5R
2X7rPJa4VkbIFh1Gdv6Ja3mPretNzWvscYw+4I7q1IFGnYwe2fKkcUPDfPDv7CCumgNlDGmDw6gt
jOSWZEvJVGPnNyPS7HC7jHzkQSiMcFvSdusHztRMsxk1CXJJfBsPup8pilPKnIboWfAXRo3myN7R
mh6osE0CjtzzMsCFs3VU1GS/oBQAuxhDHR0rewjOaqM06JE40jQJ+PD776ZDowPNXDWMZ7KPMYrZ
weD88uNmbtY1fWkSiRKDTVR7vXnlYDv0CWjnXd0sO5izNF2dR8+EN0S/G3gU878CVg0qIYiceSPr
w9yLbkFYVbishIfak4nNlJSQBlz4pHXuzue+xt9Ey2sEJFn1rqigBg5k9DS0hYJ10qJPqVN3/Gnk
UXo7hV4Y4qYKFYJNlNjgnAHlPY4l+yM+yTr4LkJAMDTnB+PSwPmAfanhg1qjx6OaR7Nm90ssb/QD
uXX7Fg0lYiQDBT4D5TJS/F/AZtBPNyI45hSAr7ix8SUrxMQ+I2QMgBvld/gjUX+jTM6H2X1MnCQu
NhVq+yOyfmZ7kTMOZM9iPnxCUmMSIkS+ypmjiLTb9vTFf7TzMuJpzGy6qnlJLwEd0tdMk8LtHmGN
ps/zbDYLZ23wjXWoO+sWftBwN5h++0SOZf5mNnby4pNBe26aQwfZsUSXvxrZzPG+oSx6pjeK8Kqe
qrrc1sAZjK2XpfHR63K4eBL581OEee3eQBofom5GfbIZ8DFeZSEhWiuvLpBfQXarfzUJ1coKm2/x
HUOF+d0TlvmWRNF/Epy6Tq9nN6sRZ3dOJcBhyoS4QMTHDO+CXG541VgXR5SnyYYhcnbhIswEh0T0
cbVCwAhoeYBhmrPoVZgaJ7si0QjPJHOM2GddIymFuVHmOjiHTDtmvZ3jCRdFFaJdW7mN4ETAac9I
sfnZxVttl42zJmGz/k2dVURbc8h1RAGTg/KMc1NftGgOBfYqm0G4W5T81orAm4hjhfbSc8dKW9xG
rFcdAVLoVl2BRAW5Yuz3exaD7PfQV/aLMbDeLpTwzDjvSqf6pZnweUj4spw0WI9+/DYwwGFtu9mu
rlpLuvfsOYFzIJ2PTIcJ2SyEjJz7tOpYVzm9GZGuz2o6oDD/+iC9r6uGoEqT/ZqU34KZ7VYycXmz
m854GBAEH+aqNK8BLS/IHVhNDSOzJERvwta+HrzYzPaRH+BMm8LUvajT2fueg8bo1h1wB8SNRYFr
JDIpUhCB4Pn1GAjeGGhmqrMhc827vm/D28qX7IXoByf4CVMwXsmmz6F1oCS3ViHEsgucfvOL6KnO
16FF/vXKGTmFM2CV2Gztfhx/DGICnslhlLEnI+sacbaV0xIOvexMoXXq112t2lumatVDHEzFZZwT
mbVCMkPjTDW6uU1BQdKmCfT4JpMY6QiDMGdvJW1a7FpBZvnOMEilXyM7J9TSrcb5J56q6t6t+4B6
RArsJKaLx29H3UTKOd990a+FQTm1zVU0D+shcmFeoaUTK3p8yY1bBDHHoZkwVaD5KtpgbIzvPA62
mqrRz549YSMK7/wAAB2vAsFZJWeyOw8GEH+HxMezZYhQXXiLTWE9B5lBq20uk++1N6FTyYxBfQtK
mZs7j9KpWukmZgUNajpJZAmxsK48kGXHehw1lmSHF4CywefdYEdDIMTiALG9KyN5Q0AiCxWYLvmM
kBJ1aTgPzr6Z2vSoOjM9gnPJn9rWQljJjbC/MXCIH/zcgRDd5rTrz/oszvbpCANwMzLXfkKGwxHJ
1xVS/mFGBEXxEFP3arOAx2miNg8PsB8YjjeYXvszO+f87PoIvoE+Tcy5ar5GoE1lST3Q063nNK8F
jGMOj4RMJrP+RcB7PQA3U/Ux47h5bzkGScwYQFzsQJV1O+EWGrcGTqyfaRj214OLdY/62lRUbX1m
z4sQizYYoLn0uyFQeq0wlAo0kUHgDRvaPU28FYiAEHI2NIJXTectUHamLbRzCi1/uHzADNSdPJlW
ThsSRD8kE3IXQbfvoBuwx9s0QQ6wRT0BCprE4+RREQkmVnMyEHie1I0Lca4PCY2oGp+DWGUnHjcj
kO0Nwphy3EDFj4OnuAmttwipk7NCw9XQX09bTBhZWDxHABwuRDQskQCDhFnMsSNwiVuZ8kdowHK6
tny3ZoEQ2EhrOVjtWR1wE9egPDIARmYF7zPm5FIc8jpehJeQKaBBVbUItgZA5v4CgCXDRLtG4Um3
QqorZ268t9bLm3u1/NVI7AYJd7gOoHhPmUT9jl0PD0avFslrUkMq9OKyuk/GTL94dTOwjbII4l6F
ELKdhGnDWqIX+s3ubOCbnNAA+Lig1AiQhMCI4pmpHIMa08xGAhHAyvElYi6ErlOle2KMiyWYhA/t
0DFdA7k0UL5vI2JKihVsBWK8OB1jwJUchkh/Mxszwq8ogvOchYiuMREyb0bPprc2gL4w73AgA+GD
yScblVNM6pyZABBdCa/BgARPt/zeAhuEQ8bo/BtDYeZYQvSc7oQc8seUyNwY6H7h/0Cpj9vTDwZr
X7ZMLnk62MwlaYVLkuboLrbrnNObWWZPdZrl4QUlhH3t6rlCFl7G4QvO5OJ75mY0oEvfDrLzAPAG
rXlD0COImCU1u7p3i3uf4BwK6CRQlzY2J6g8ozM8BUHLPs2Uw643oTQDve0d0u1XwsxKhD30rDcD
oy531cdYJFHqN/W1xdEXy74yqhc+dWIyHMcv3kZsP6TMorFAqWp38bPrYay2Os6Su1yE4KGw5rW3
HilENBvjIj9DwV72dKA0YWRL2Um7Q4/mYwp7nokIw+LF4kw6DRRLNz9Lg3AZADQJgsEO7zAxBgxg
2Y+qELmtZY28pjzQ/GqEw/0rAF9EBs5cRdU6bJPgR4OedOTLzdsrt8hGgzEGX+vKTDrsK6lVtwQf
eP5v3nAaOgCIc9rrsbhnaczugzmv841qm+mnxHtxy8ihVWsa7BUEcDBZV/7cLtoFkuwetZ6GM/Jr
bbHmIxALpsqHqSGDPgnglYzzUaJ1vsQOiLNCdPA1uH2CxptWfYlQnwjqAdhoCPqRm8F5fxolSC/B
ZJWyJTFUsUk9w7qUvI1EuESZe0EmOF4lHqdZbKzaYnY4jRblWEvspFgbQ20yxKY+wQskZ2/Y1onh
1FtU2tx94J76R2pHdG1D1D10PqrSOjTG8tPKTFaPjulygMvGnk5Gi+L5dsoWrxTlrbvJoe7HS6sH
X2xFUYtxKLU5mHW4Bg41thtyXKK+/07UYX7P0bt/GcM4wVfUkJ5j0Gwo1zldSzYTgsbFOpgzuQfh
RcZXYwZWSa2UJz/QrNc/GoB8MdvjYmWIjImRtQfjG0xDTMyX1Uf6jVXF1RvMJzHW4bQdnkNgWY9z
yQB25Vj0cbeEyEXOoXJxlu0Dqtbrxu04fCEPjxF/DWn0w7KxL0DoJK7+PGyM/A5hYYhYB988Ri0/
H5/CkmprHeb0KjcgHOUZSxdH+gYVSrox0AsMB7wEwRVuLuZaFr0PYI0R+w55ZZmK15gNHQ9rfhS0
a4tZN+z0oBhespSZzw5rVLOVJAowJ6xQ29DwrGtjwxi/D+/oMAcUXGVhbEaskOKqHTnzbrw8RWg2
uQxqz1pyRx8w9DYHOIKCAeGM3pGBLUNWZthm3G3jbvYhMvBKWBsAPdZTZ7TgJGtyKduz0MXjvlte
F8Xt5SvaMs4GxcERFIglwsGaqC5DO9XOwPfMEYqQ8AnEIFnkY1FRYKWuDTLCtck8QKVEGiyz1UZA
RvSKYe/KoerWlJ/sHfiUqztNhFmwq6Qz/myicQHB1CaOYYauNhIG9B6kebVd8Uy31YZmYOJDWRno
jb/HcG6Ax0iS9VZVjvpyYycJiB4hItQhNaBt6HVRIZ/bEvb0GpO+eT2DIUInowYipXpEW8SztjaL
t+sttNkmTIb5TI5x1OzyzEkf3WkK1aoEvoUCg4IhPbRN6ZEtjZXP3xPhxUGE/iEE05rDzVvcxZgg
zRY511lm6AaIIbUM3Ud7sP1DQLMEx/tIKjYYovRynnrbwPQW9PmDo0lF2eCb8L2rmPX5ZxcOIdOi
onLlpsr9gQMsKb8vtAZAkHRjU9JWYppn3YKMKesNhsv4Jkpqa0DXwD/cCGKn+C7wkpDE7VLlbCxl
hMfZzpB9B5EV3KR9brVbQp/sfa8FUUujSrpLCr4x2pscKqOVzUYk+Po7IDuNkchfcJ/iZ9mBgFnX
pZHXD+Db3dtMdMwWh9msxV51SEMRLtcc75giRGC9AVPR5TGr+Bnfaf4bd7ks1qnwMW0QSCnnrWE7
oYGlC3sHy3pk0FXhpAKAj+ouJAuz37Bh1pQyAL+OfeLC72OdrZ56yCQac4wlUWIG4ZJZ7XT9we+U
jRKSZLt851Ly/rZoQQabGCE5FWas5A1+ITZcVTC4w4XV/nZp0tQ0JUwNYwlbnL/vBbZ7aBUq+4Fk
iOFd2bT2lpYKkhB6ehzlUgAMD3Tcym8VbTlMVmmdDw8ZnEO9QpHDvAVxDlnL6JhNGpOxjheKP4Gk
QaaiQyNUpnmLswkWPg3X7nVGWhVvmxqRxUamejomrO6vOcvR/QSZNlrnypm3LodOsPlFoH5YXZxf
iIaAk41dWMzRLVX8zLSFjga0VHkD7yy8ni3XxmnQpdMbfdrxt8DP8kQpWZ67dFzjTQn5D5iV3Wbb
FAjpj5AHfMeYCqlQ0tHcj8ICnn3l5Tai8mzptXll14yMcTLSqHDzJFd8YaCOKHb7oYQET+Bz90r1
RReVj7KM01tUM6GDSNUtepNmBMvzRoZTxyIiTNV79x5mtHzXhr2jV6achgS/TS20T7vMF03frSkd
neKbp8ve3iUorZqfxANwm3TClJkWdxMJ6ywA398xvCmmCukRjWUm7fls0vNaSyNjBhzxfi7pGq0V
7VtSBEem3ZPgS6lk4CU2ux5i2LOh6fAGMviDKtImnjXemMSoYqZQrGDVjW9qk/ENcAGHWLbYSbvg
h+lIkbnrjmeOBbSKFXkAoLOgW97HREXDzh9K3V2QaOfZO7ubYrV3yDnMf2FqNTXACLNsBtCMZeFs
ITvATjy3PICt1P6B7GDRh6l0sPHS9hzby9DtdJMfXI8oJucCwz4jiG0UuhE3ZLRKQDzbJsEeYW8h
FI7QVULi7FaCDr9YTg6c8TH1jZRqnjHfpOD7sz2ab4Z3kD1ZJDO7ZcNnh2r0eUysoLEeZV4QRoHa
iRhWnFYLImyA3x6TST7D0SEveB2GeNZhLpgsP9h/wsfYAzy2imuEqVQWUS4x0TrK4oROrbexCTK9
UmjrCwb/iEXShvVphQHb+FnTcntzbLv+gVC3btYxrAEKqoz8lnUb+eqRsTbBPl1hSkR4iij0TVTg
oNmIwE2tdd879duiGSYaYLDjhYZSK4z4aNlJQE8sSKRwyW3OY+P05jo4rYnHzkZmQuj6qXzwNCRb
jFjigKbQVDQhyvqy7Aw1rYCAey86HaYdAHj68yRttA7jx5Y+mrYtZHFD10ZPIxr9nwH5edF2zK2c
zhPoZ4LImIypA38H03fXsMV8wDFFlQ83mKKsHCvI7sGsOpv/NtxLO8MVQ+9QaWRAc4vlcHSoVteA
Qf16CwiJ2PhCETYS9bl3pLeOgAUvbOacOwzx0VQ2CQpIr82MO+HYdGiUFVdvoZlb0zqbleou3Lg2
76n50G4FHoXxahYEim4HG9XLSil4S7YQVnxGJAqGkjJnpLLG/Yj+KDJdkt0t29DVebu8IpsY34yx
F8M4R4ClJKEhvh/rYE2uWQzzQ87ud4fTLONUlBQmkXq9iRMM8ScRI1VCxvowoRAbGWRRw5m0fcoS
BzjLA7FoHIBReIMjyMkT6cLadQ5Nnbfnsd8EzibqzaFfu8qXzyRZefzb4HbUKs4L/wUtUfPoIQul
SMVl8VtbZv2MznHw1hxteLNLs4UhP4KzXUUtTNMN3jb70RP0f3c5fepbJGN0mPhtyaFDZH8LeWl8
UblVXpoOMbe7iCmOvyXBxva2KO0sdkxrIR5ZNZPrjW3iPF4rpM2MInynTteEbdBXA/HqiRUALqAF
bu9PjEvj+DVPcyJb8yY3rmA9pSDhtKjP8yQHu6wdt9pnEbmOZx6e+wvR1slRhyzIRIfCF9wAPECE
iLwZBZNsHVuzQUbZIyoPidEPRtdLGCUTSkBN7C1+FN2s1BRE0YrWMGefwGdas+J2sPM3dEW/O6E5
PJlzW9z4igdFhzGnCZEb4OxJFrOg6E6DeI4zlTOo76K7RC491iizph72usv7ZhNFh/9upG3DaQ8X
AcUrjgAdDPGzKGC5yiTqMS0YkBwwPs3RozdJ7WxC1ITermREXa4oCJgVwFpWuPQkmzXc8yGEFEHu
FtZf/HMEuunhF4e/ifDkamwveI6cymPpR8upi37cqmMpgnEJQshdoAr6SXn24kueM3A0nL1yBHHE
VFxzxBqLDYYC1R3oTdbVunOkuoHjMz5jYKyfY04sv5jmBmxIch6PKebiOyag7RGad30/gi4vV3Re
4OtIy+EXw4bkRvwX1jdE8lT62wpsaXmohA4ha9QeMMFdVzIKOo8Q9pNa5WAkMLf//tf/+r//59f4
v4PfxU2RTgza/5V32U0R5W3z3/+2//0v5grL/3r2+t//1pYSwla2h65S0/JEhMo///V8F+UB/7L8
r1BEYVM3jJpLK2svewj5pR/2N59fxHt/EcWfpfENUX8zWyQ6wHp/EQ09U5iAIB47E4fui52X/dEs
Bv9AgLvwLtGnx8SQUvg4NzI2+f4YfuSbz/8G/cHfoNAwe+SS4bW21fu/IVceSvZ5Nh6jePYR9ece
Bx/kp2b/OiAb4MhLVKm/vPYciD+/tBQfXdtxXZpmwvKUOrm2NEUMKTMJjvHYL4OJABM4dCnkpL7h
HbRK9FvFgPeK0Vu9F3kbkrjLG/LFn/HhHfjjr3De34G+aYhNaLT/OFlFg0MREouJJMea61snisbf
A0Y/VM9xTVPl8xuw/L4/XrL/PH+llePyRUjH9Jb788dLlkJzs1M25keTwy3tArr1t00pY0hhMHz2
n1/M/eBiCN49qV1LO1ost+GPi6lIiarGsXREZFOLOzYJ01iN0sOy1RPyerEI7JLfSru4Usu8Mb+4
/HIXT38rOyZaTLz4ynRPPigNqpsEvCo4MhOOd16ZxddznldPiZfD10lpZnzxYn/0cWHSMBkHKA3m
bfnC//i9ljF5wVDo4IgqC8/bLECiAfyMiUEmTIhYNzbiEWG/OyErInuIbgFJo9XV53f9o0espaOo
ZTWJo/rkrjP8QUQ2l8ERIY1/GChQN9bUKHrfebP+m0t5HmMxZSIHPPmaGBByfSIgjnIckh+1CQdt
i9AJaFXbI+X95xdzHa6Cq1BrpeXJ3ZXTiAs+NB5xreL6tjyONfjManNTm5nbnH9+tY9eHkIhLBYj
Xlz+8/5qrfSGuUE2+0hgQnVrkyIIGY90l2k3GA35HA0vtt7982t6nEEUqyOOEPPkdpoN0T8F/cJH
VWWA8bSZbJISqRcOCko/fyq++EA+elNIcxG8qfh/eGHe/8ZIYCjpRWk82h3h2qWHwW+V9sgrPZuD
zBfvygcfhys84g5svO+uaZ6seXZtTsIoXeNRUwyt+Z3zuayrgijU8tBMvfdAUaZ3VmIMRH4XY6++
+Dg/+LGulKxGrtAo+b2TB1qaBboO+jzHVk7xgbNje0HrmYQGwmHDL17Vj36rlK7SQrD22dbJg0TA
rdus7Qx22aLOr3RAaGnc1MI/myn2UXAiy2UuRLhAus11RdxQ1ZR29sUd/+AVdjlbWba0pLTRcL1/
vKiFsxHZCK9TKYc9NngrXzFdwqI3tt05M2M82Z+/wB/9bp6vRDbGmvA/7nGW0BFqQpUdYV6/BRr5
0wbDrAfLlEXvoGcjuibuJ936vuUeaIB9cfmPHjG3nLkod14KeVLcBNC1JDS/9Airk/mgO8w3iKHs
55wV//XzX/rhpSxNxWYJ13b0yRNGVdk18LjjYxdRPq8ZFOFrDNpuQFOKYv7i86t9sJG6rHiOI9m1
MQiY758kGFxsp5g+jumMAuWuYDgrbmhLl8P3eo60tyYVsc9++Vhi9zWx1fbt59f/6E1iA2cnXWpT
NArvr182vu+TDoraLIB1tgrpV77ZNC4etNWoHi0+UpovXt4Pb/AigLM96WAEPXmWaPR4wIkRH23g
WsTMjUANKdX6dL7241H+/PwHfnQ1F/kUpwpXURmeXM1vx5oDf5Ucq2b0M2xXVTDr64wRnfkSDUSC
/83lPFMIrdADiJO3J+3IRxuEjo+FbYFgprllAPxCb3qodIEq6f/vaicrr2/SopJwCY8WDZD5dqrm
2r+ICk+9um04bf/5xTyhbOEKk7t5+tMU1C27N7LoiH/cb7GGpxiR6Roq69ZsPV998ds++jI8qi3J
WZB5wH/q/T9KrgyfP2lrU3SEQNJnKGkByKJYl+jMrMCJ98HgeujK4CQ2r8Crh/YvvgzPtnhltEVx
ok5KvhIDYRGUOjniWNLPjca5KOMh2RKXZt3SyKMB/hf313Ycy9PSVNI8eVNbgo8js3KT4yBrMW+8
xEARguYSw0kmKmaPf3E512YLs02bqvJkD+nLsG/LcUyPTmjh2m+gxYCFJFx03bpDff35xZabdVKw
I511qRHQrguEkO+XmclvG3wOcYoSbXCrCwHv2roYsPF8sbZ8sJwtSjRl8aKyO5vm++ug5groRlvZ
0c9GJ91BYVIYkqOhnnaqIj3vvNCpnXzxYXx4UY73ix0a8MVpsTVYISq2rk2O3YgUdxWPdshUsRsH
9JJFYjk7OdcYQT+/ox+sax5fogPxwzOZrp28ngGDDWVWIjkaCkAleR5D3C02hArS8Qa4TGx+8b58
+CvZqyS+YSrY0yYGeZBjMDcFDgkC9J6I4j1MuDYI96okjDN8+u1Xp7xl7zl9aaTpai5IY8gxT/Ym
zNsNU6s+Oc50nu9s4BRqDanKofdTscpeeqBM5V5A0s/++a4MWdeUFLMeW6N3cnNnvLmuD073WIgy
q3Ykc5PikTSZdUn+DWGQ4WhaUbcKSh9ram1kvfvjnz9daaOEc6QHjd053UagqpNQ7GRHM0uKV7f3
jEunJ78c0VA17v/5tUzL4pCwVCBCnywEHowFmvp1fqyCSn2LZJ5/5zjk+5BZ2ufPL/XRMmBSrnqc
E4jZkifLgGG3lCJ0cY/YiBiXY1sjebnRlFafX+ejjwOnBiAPimOLJef9MoCz3hzsVudHVCrqpVv6
2E7T5ZCiYUT/zbX08qZw+uGCJ+9KRtxG2ZlednQblR5iey5ucodz54o3LN39xe9i9RRSmqb1Pw7K
QZcNXZfb6bFKmLqcAf9s9i3MRWcvsUM8fH6xjz4/sH2KWtjjNXSXBeGPDXieZegRDJMdkz52Do4h
kCPiibtOhpzedjeOv2vbGs8+v+iHT44eqbY4y9HFPFnAa734KFJe/BpT0reUGLzXSdX9hN7HUGLz
+cU+WtI4jbu24jCnpTh9dKM9phKw3TFO81Tv69wi/TKSuF7XMOMCKHo5Atm/eIYczFG8eZQ37Lzv
b6uX5uQK2TPvi6gLENNegX/OmtyLErn4F+vYR3fTophwmUTSB7BPrkXfzzGJD8uOnhoGQNJuEW8L
Rf6MIbHKfbEjfXQ3LdNhVOpycOJA/v6HRbaOEGw7+dHq4HXsrL4iHCQO63or4b65ZG1k8Rff3leX
PHlb3NifIKIO+TFrDKf7xiioJxQG/PLahXV0h8ZFbP/5K2PxqtDRd3CJnlalcdX2DYKm4shEDqtA
6I1XvrFIoPsid84mGef3f3FBDkosYhz4pX3S1lVzM5cYLgvyHcIMVhvcEgf8xLrL6uaC7Wn+m1v6
x/VOnuKAdTglJqA4DhB7Wn4hD5Geo/2b2jt/TmXpftHUXD6y012efj1tRpOVDVTP+9dmgoDdBEAB
jlqQ1r2pnRE9UVO41Rev50ffAhUCgwlTADuzlnfpj+WsHDuPGZzJjay76gmgonEARVHctpN3+fkj
++gXYWE0KSDQm7Hfvb/S3LrstHlfHK0Ucw15THn4XKXhlyXgR28/XQrKI6Rc7HMnb38e5DGJxF5x
jLF93sJjXJxwTXeQ/XiXV7X1xWLy1eVOHtSiMMXHGhdHjH9JtuuJulkBwsHyMyJVLTeObv7iyMkg
UPzn1CB5dielCXWzN+NHzo8I+4QNfQVJnOPTtr1XNUzqL7aDD58b0znF9AhVuT75gSGMV5L7huLY
+UrfxBCVyG6pSvXFFvfBwZbSnOLSsiQryek5j/jsxG8mlaPSnxzoFWYouj2o82pfcnL5toSLwXz1
iWu4JBLF+ovv+8+rLzfhj89A6GYpV1xKo9kSt0EBF2eXZbLwVon2yJjziFv44pIf3dflhoIXQs+N
bPP9JfPaSUUWy/yIuCAekLUhPtzlvdB/dR1OfmrpT8BNfn8dLPA08TkqHDPJlPwXGpihvPFo/xhf
XOijL0ExP0BnJE2bNtb7C8V6nAqMwXwJVZQZ+zCrz5F979I017CPCj//i02Hl38pZTkGMVt9fz2k
u77BKbA4gq3CNwKmHaxOkM6Humo7Zx0qr/7iU/jwHbXRnLIiszjr5Z//8ZbAr0tIzDKKI/m39blL
8sk6d03rbWYeuOeM39yWaGxJFWXn+3zx/KjqVH9c+eSTr1tg7igvyuPcoB02xmGCktNkCMzycD/r
/0famSzHjQPr+okYwXnY1qjRtuS2quQNw+5uc57B8enPB/W9cVwUoxjW8cK9cESjAAKJROY/1MXJ
K31lZbqLg9q2a9HGoLY9jzMFSipBiOT22aczjWhkjXNG2buAy0hldiphvN26vbl2JS0eDEfVeadY
KpeC/Fm/rXKZwOnKUak+ty79kiM0DMfdTw3g6w+s6W/jzL6mN6lUJGKbpKWv9jaour918DCIqeBA
5qNdllaPSSDEw/VRly5cG2E7Slqkn858D0Xm2JbqJN8PU6YMx3iAhHiojKE08FqPAYR9YDgDTKGs
3PNkmR1KXg1NiwJYcjatRFd+IkvRJo9qa5U2uHraxPHr9fGWPh6aqSr9F5OYM39jCnPg7kXv/Oym
NYU6DdVyjFeRNpmO1wdaijb0ByhmMTc4f7NdYmuVhc4Kjz4nKaKfotCD6aawOQ8HgKNNsK8to735
wJDy5Uexl3a3ObsJkZcw1BHg2rloYP589iyAK7/gWovmLkBnCaM6KzLqlfzirYkzzwSZoRTMM1ST
uHp5HGieVw4iCcopRtvT+tFMoV4cyKYy7V9YGlAXgbum+rHtPFv9nPYoceNvWgsDPWh4zmG7cbBk
qY911YTRw0iy9+36qixtaN6lqmxz8t95n7MRdtCC3mSHgX7/muNvARsfkWdgr5739fpYSxGJvpCl
e3wF6iWz3czrFwttQ4HKVxRjvVPDsOy/6sKEAIeYTbRFXO47eqaZvTLu0q525ItYNo/fIytCQVG4
Mji0Xd2m3gtK9wLuuAYMdFgZaWlbyxRIp7qgmzSpL792PtSwdMoxO0P8KPydHvnjLy1K1XuR+Pl3
Cyrcyjlamho1YZOahmvwwpltLyctMGMYIza1go/eE1JhdXqsC1RMt9e/3dI+kYfHsGk8vQeLcINZ
EwJt+VkkqYHaoFZH7Y2rjm1zaMIRzt714RYX0kKaguKsoanGLL1CDiUqOjstzrlAtSXSDRU5PDsA
CigiB4hwiAn9R5YS3KtsuFPKsucJSQKiTNWV/KzFLhEIpg3dELNNi38/MDVHt2VCx56c19aSrBzy
VPD4tRWBhoLewhfdoqwSoaElhtDeoVqXNSvrKffBPAzJxaQD49ruu3J+BkA5GXuDdBVsu6Qi5O3G
h0OJVqw7JtvOddUHcHb+TRYn5RfqquXP67NeOvs8QyjG8ljlpTr7oEhBEN3pGGBuidPexheI+aGH
LAJknUpwVmoDknYHecd+uT7w0k7ybDlxDxCdqc1OCABirkke/9gAKyoAZ1xeN3aHa+qOZnDzrQG6
Nq0kCYtzJeHyZI2KXt8sCqhlaXSOULKzAEQaA0UWjnenKECPf2D+GdbbsBZ+Qc8PpcC1JHd5bCKB
BLEREWbrXKWl1SPKlZ8nLN9eAyvOnHt8zCQiBy3j18FFwxqdIiB0K92wpQBBU4GeP3BnwoT8Yb/l
fSq2lvaoNFTc4x6uYREmzXDv2gS+Z4jAiLGu7Oi30tu7LQ08hlcRG8rRZx+2bCxPc5OYunvday/W
EN4i3UnVXW2H4CHESPM7VhDhXYx+1AtmVsEDF1P2Fca/9XR9h71fcu5PqmcsOp1/LpjLmWvRUGDS
pudnBTsUrIYU594VGcrUVY0NO5RZCvob6G7Nl+vjvt/ZjEtp8u26gYpmXI7bgb6IOscNz4bTlUcd
+ly85+BaYptG7SQ/dZncXh9yAZAqx7RBV8in/ruEFKllpdMqL+alLRJcPpwpvdEpivbfYIzW+BqU
CPPcDZHXgHbzk394JjRegKDvUGorqdX7kMZP4QGgSvgifaXZA8BxhFCtFj2YuOJlM0X58G/ZR1N0
h4wmfHl/sAdxVFAS44WgQBGwMGVyjivrIVOWy03Ij0D5FkVqqsTU3S+/QURpILfwdz5DkZ9udKXG
tSw3Wph9SWPvnShKH8cac68Nm3g8RzaW3Wh1ZTBV4Dkj1HL957zPBgxSd4sExuLl9Q4uXAKsr4t6
gIw3uDa6TSZ+QwdqeeiNf2AgsGlvbVPKgrOzV4x4PadaEJ6rUEFSuS8S1GlTJ4WK8H8aaH5t1Dqy
IFVcMZDhVTcRRYp476BjUa58yKWzBGrHlU1gsKGq/Pffopdbq2qSuEN0bnDuQoBA57wfzUlxesQs
rTT/BJG2cg/XJyc3x3zzcCVRugW377hzAFhFq1bJAz06Q9Atwnssi4efnpYG6OXnCDyCqgiHDVZV
3TEfK8gS10dfCKCyZUN12lZ5oNjzp4kOIUEzqio6C0xRXhwoEA8dasvWYQh4x8D0CQ3zU1DEsANj
qrXmRhu63sapyHe1f/NSFdXu+i96f4Xwg8iIsFmhbs7L8PIjCFONfd8r43PcW/lLio46vRbRTXs7
4xxdH2vpqOg2rWhqIwCb5pl62JRao+EwdkY90h8eJ2vQ81vI0ANi9x8ZyZZVelviN2bZADHaT7Ad
ZFYIw427ErSs+JUKpVzrqiwtH7ky9TugBfw9i0VxityhoySAe/T0kzqExSu+N39Dq3E+EmdQDaSF
Lw8ClZDLD5X6Cv231gI24eBdhwS014Ybh77AGqx5KcYbnm1zREDzmPrsxZihRlvlDscSiRFnfIbl
nUY/YI9HMdTpsIw+oU7e+Ru9V6v22Cki+Ayx2LdXgtDSBf/7r9Avp6sanaoDmYjPAvFZJNFSdzxi
1eLuRF+bd1Zq6fcgKxDru75xloaVwcHRARaY7wAbMU1cCy/KGEJWn+ORGQTmLVxd9S9wVjVaJ63l
Kw+q0UzKSlxa2kimZYE5AvcMTGyWWERtHxYWfjPnCGA8llM++Yvu9Hhco36N7t71aS6ORh39rQQB
HHeWsXrhaFtxP8RnXGHSfTUOEHcjxPxRT46+Xh9qaTsR3cFsSWA+/aXLD1l0iL6jXhmfUS/zAXXr
Q4nZAMkwnhtNYOFYjZXHF9SNEiw9gxpFMFULTff5+q9YmrAlsXBgiU0dwP7lr6gxOpw6M8cSx7fg
a6lDpJVPRRb1DjoTheGsvEbk1TW/ZSzyAUDVvH6c+S2j234I7Y8rtKTQ829nqS99qyuPON/a38B0
xyvDLc/uf4eTgfe3mzSozFGbELVgjQ3Eo4YKwO9TOU3AK3jcRmu32NIheSspSdS4zHkuh8sa4eq1
VgRnuzWL9AEnWx/tXqdQMdaqY0/57vhVL7Vaa7v8wMaVJQoAHdwf70pnXIPjAB8KiL5l989dV4QV
0sVlunNxfPtArk8LD0Az7VfurNnOFWMP9rZmrLDSejRmNOu+QoEDgmsc7kJncP64gS0pFirYbZh+
1rvcAGrhmNuJEiDrYOa4YmQ4YaE+0gZ/DC0GE8PGJMSTQlB6vvx8DtLHHkJJ8bkRVfQ5Rm9TFl2U
JKtQtdFbfWVaS2eB0gvIQhC4ALZmR8/Lugx7b9L1gf7TiJifaf1QxsLYu4hgvkyDsXp3LB0HcNoA
GpHK08jMLydoJBRDMY6LzzlKkoe0C6XCU1KIX5RkfPGBBErCUWVXjQtzzmCDgBkUDhD/M3oKdba3
R7UYESpRUrEphlysJDaLiwmESgdJRU1wjta0G0vgruKE554WxWPkNuWjBmJzBwpH8uPViFzxeuRc
GpHyI8gmAppOkfVyMTUYOWPc8r5Bhzf/bE3iF1JkyVNe4XWq9V24spwrw81vptq2lbaIzPCMoke/
yyfUUpG6T/a8j6NfE9WEfz8yPUmCs4Bov2tQtgPK4oqBlkqYOPY/AOEerREp/23e2nC5UR3+QKim
PUjVmGQR5NYsqGA+jac6jYUz8nEonZRKNf7VJML3jmT6xu31yS09djgCFgkjvSVqM5ffTi+8pu+p
WJwRz1X3OjW/mxKY/b0dqh5WyUZT3JqZKm2DdOXH9aGXviPFTxjEjgOSa/7QKbDZUGus4c6jMF5T
pLTRfQia5B5BBf1RoOZzuj7e0p1ErZOFJcJQa51t0yTJGitXBugZSBn9S2lV5LusSPI9Ktl4bVId
uUH4V5/214ddCjWUvPgDYhMq4OxzNg6uzabTAqRsB/126ClEbWsbEhNC8kq2cjYWB+OZQTHX1Gkx
z7I2gaVCE6hhCkqta85QnzkhltO1+9ox2+HwgZmBReUlAGQMCPHl3klVKOqxlaZn3L2LTSO87Ak9
bxpGjRV+JKHwJOQPyAzo/jmrEZG7bOpqLTkPWFRON46bTD9stOC/RDD9N2JMsBPAdxdHnetzXNyk
JpwQXsDE73n9dBgcJ+ZJzIM0rupXs3DdTySy03GKjF6/wUDMdVb2y+I2/W3E2XtxciPL7V2b92Kh
jrA2UbPzlCp4Aihgbo1xwh3PzsbweH2eS3HAs2VSAUmDbHQ2Krp4nduOI6wJKnhPqRXbXw0jV5Q9
KOAIv9QRTxw3tdUjwkz4lF8ffHGRJfWFDhbaAqZ+uZGcykLdD4TcGXrj+CDdW90nNIv8B19BZuO2
rEmx1t7/i8vsQkdBEoj448jf9FtCrGVpHdpCTc95zstxM6FE/A+K5dFrN2H7OoZaf8h7LSlW9tPC
OoPD4sg44JM83hqXw3b4uFBqiJKzXQ3PmY9sa+cmmGAgp4RAPnIC4SnRpMsHblWpt72+zvJ/Pntz
MLhsScIqpbo1C/ajPqLinTfJOdUrVJ54aIk7DM7StZ7+wtqCcJZld7I6Sfi7nKRdo+XGMExSsbO9
ooSIpgDIQrWw78RL7wHRyBOrf70+u4XYR8KjAwAhwEMam31RFzF3SDHw4djkQ7EJsTweH5WojHH1
KUQZ/nmpiuEISOSR1Jnn5E0sBK2BdwWRoUbcwtNi6xQCClvj3S2cDY04bstqNuFnzg3rtKkZOqTo
zn4xULDWMKpyDgJpagctF+xJqlD3D9cXcunzycYJeACgQmyVy8+nSPOqGpOPc9SbevQMOAmpJIWR
xn3Ql2bx3a0CtdsoFcpzKw+PpR0KfJwDQsGM3sksDAHOBZTfQb71yxEB3HgIy2qHE0d384Ep/jbO
bIe6XTK5WmThv4ifDfbpVfAVgkO1b8sJI78w0nZorkU/rw+6ODmTLSppPpLEcbmu4JknpFgN0DVe
IbrPSVLp3ZONU8juI+NQGuMJQHKlzxYRf1sHzrabAoIcDXXXN+oUPBfgW72VjbI4IVqL4BxAQ70D
J8LXtUXV5tkZfy/rmOTWEOwtr3Wslbi1uCGpB6MzLqnw875Gmlo+WpZhfrZTJ/iGOk+o7Q2UWdKN
FjcO8mmW0Wh7lLCQgrq+lEunj+bh/x953ugghmF3SJpxBiSjftYciPAbQo+GpWOeuT8bgYjk9RGX
5qqD1EUHA1Q3x+BykygqejbEaIgiLZ5ZPno+j6Iesic1HIN9lhZohaPHmKyMuhQ7KSt6lE3oX2jG
bNSoMqeyb/L87CcxjcEEMN1PSwQlTzo3/vv6DJfW9PexZtsT5fSCJC7ia0aGePEUgdZdUxXWzYA9
91OHm/vz/23A2WFHToVuZUdLOgM/x+QUO8r3OHeWX7VGN1+rHL/oD+wbWToBAkRubM2LiSHMEL2M
OIKUxs0jwtSWeHRjD9jelLpWtpuc2F7j9y+dRmgipux2U46anxKc1zCXBkp1Rmq9qYB1Gwhbkzcr
K8u5uEP/d5z5mbDyuAKLQ9qPUuYPdM7HLbRUeMpuYrl/5UnRR7c+VuprCdviFv1t2Fn0FGqNJK/T
pOeO6ruGNGHmY/tRoah9DP3BjFZi29JwXH9vUBH4FfNmSijibpwiIFwlAJxDgg3pLZlhcNf1WfTX
9f25tKCgBXjaUNZXeSVeHnmuqTLARJr0VzeHv6W1311uIOy/Sd3giBTcTRdH7cpHXDqEhBe4MPyR
WkOXY9oZ6rhWyAUI+ghhZgtR6VtMRJ37Hu1U1DkhdayUNZZACiC8cQLGIkL33ikpjYldCFsBXDqg
GPDDQdW/7rpbpSvwPMCoRGovYguN2OKAJLfiluJg9Xm7BlBe/K427V3PID1F5ONy4pMnaiszUKFQ
AvqrG9VM2/sAPJC75cWBoOkHPi3ULROgug6FehZ6rFhxsBqhWeTj/HWL5XaJdx0W3s92hrxmmVbu
aaAFsxJhlyIBICOuPdhx1KxmEdZMoNWPKh1bywqhb4mxa3YNMp3D7vrsltaSRIYM2KUXBqX3ci1T
PNRxcYA1bSo6QjiDX7aHIZkqbeNllb8CLFkeDEyJ7EHLdPhysK7o2zz0xvhsC9RYFD9V7lTQ9N9A
TLf76/NaOhyweQGx8JBAh2Y2lDBGLEwUg6+mqW6MLgp/DWE1fmkQqx2OntVVK19sKQQgSWVCBaLm
B1zkcnJVVqiZg/n1uRW1gRdYMfQ/QW6hYdii4SB2Ci3w+ojYobaWCS8tK8cBqAxMCFrus4qR2/gV
FyKFlQjUn9iOUantJyqA/Q6NE2cl7dYWR7PonIKap9g4DzvciH4+Yqxyxj2q3pYo0P5FeV4cCqcy
jgpepTuCQIufuj32X822tbttFNrulwYP3ntEuWkGuiPkz02CkOoLsmf27fVPvwS/0Mgzga7CmQWK
MDuxY+MWaevzC3GnxwfNt52bTKmnfxOMJrCH0RI8sSzjqfPGGsXKVhPttuTdpx9Cr1/5LUvHmOfz
fwx2KPOzTyP6XtUKE1RXWjT4VaAQHES43KtN+IG77veBZrsvivWhSUr0FkSmNt+nckoxmwfIpt22
BcZuK6dLRp95FcJh64L258p7B85S4a6L2EUmR4ouF9tJbxScPWqgONt2QKhMljAf8UCLPqkIoGyv
f1/5+eaDu9xAXHnyefsOzDI0OH/hCHzSMdLCB1R4Lt6Iqf53E6tG+UUUvql8LWN9jI8uRB3zBePV
Sv92/UcsnAJSfM4A9SdgWnNISFv2Yd3w206WLoJk56Vpa9+YAnRNWeDgtzLlhfXmCgDCw21HaWT+
pk67xNEoo3nYXbb112rQCrHRqsqbDhametHOyRsXU4Ogrx+UGj+cD9yBkk1CnxQpVzrds1tCH/Do
TSrTO2kY2blSEpbwikJu5T2NmofquolR2LOVR9WaRuhSuAFXoCOthbQOKtKzwyztV6oYSYaT3dEP
2HYtIJ2jEkzelzIrG/uAKGuQP09Kg6uP6/XKiQzafDLUvvH3iu/V9c4QXT88BCZ1ge1Ujq3xOA7Y
BZ6vb4jlH0qnleInzV0YTJfx30CLGxtn3T95Ax5WR6p0cbJVrW78kptc4Z0yojqtddTF8V4epvbW
x82mP4bofCJNX3aWfwwqrqxgY3qJc2Q3uEctVT+AIuCFIeF4XMGWO6/413j/9n6puiegm7hsYnuK
iMdY/G34fTv9eeoEDJVSEJkMcXheX0tSRQnULPNPRldG1c4yJ0S5y6rX7pUuD6p4UzV9aG7RqfSi
FdD0QpCQp5OmGLcij+HZtpkCZZBIOO/kVF1q71rhp3dwgHj1mzkmE5+b2ip+paQg38Grpc9Dqmjx
yk25kBBQILJYa9AotKxmITlF7RsPdt87YR+DCHqujCAey8L81voTzpM6UnjfR79P1hjDC6kPmTE9
OVg5HJp5wqoHeYuLruaf6LwjKoRIVJVvY2CW2SGYkuiYUSLPV+a6FKDeIOpcBy7dh1m6NZlJ1HSl
758Sf6iju7JDxDpOCt3boiqR7DEObmsEnLEp3xhT2L1eP3tLwfgNr/6mv6PN+3PohOZaqHVQwTJF
H3eY2KaIR+puZcQ3nSnqNaL5G7JndgWB4mCVQQMQEOc6eH3H7qkwx6Rc3GjNRq1c53byk0J7CeJB
fe6qYvwai3Ha5mNUYVsz6PGNq+SlgiOJhUErYufqXnF9daWgvZT6kPVI4CnvtPcXs+nkQulKZH0R
/4tegnrqHhPWBu3ySLfjXdd02adiQldnZ+QpPs7oyntf0rBLjWOUyuW6/mEWtiK4SRXeAlVoKjSz
e8OHzWD3I8KiqU/bgIehFZv/TmmEGQ2VKYhqjklD9fqYC1uRlzhql45HG+odGzGjseqKKPBObeUY
d0Wuq6hOoTbp7jy7SvCB6TO/OVIACfxN20ep/3J9/IWUj+lSS6X6DWZ8roWrpUpWIqzsnBAwzV7H
CgLyFl1TDEmuj7O0tnQuLIgKUJ1Qj7i8b0Az65XhlN4pjTKMSfJRUx+csNP8Y+OFzZ3XF133dH3I
hYhmEFOo4DAu9W95Dn9ruA1a5xWhq3gnzEqa+xjqdXgUkZ5soH0W9hZ3EqRGigCltt31gRfn+tY/
QSSR6CK/+W8DW21n117fe6cmlDSE0q/wHdF98ygle791WlD/uX4ZM6X8TjgD/mbPdUY6iOxjE+X+
KQ1jKEaRHrziVE2DmsKtuitb6Rp9fY4LQYybime47H1xacy+Z90WuGL5wjslBNMDxNn0PtGjv5J6
WGOmLu1QMkkiF0cS7cDZZ0QAvxJkcO5phBu3ax1e4ziNjZP+ga+GEzQmWlKK9V2U7DAfx8dFcU9m
1YijiZmagvmGHT8bSoRDZV4ofy7fSdQD9A/0XDZm51euPWhthD0f+6QwKw87TfqIgMJKG5PYzozE
n9czkDzwWEZqjLIadbkthzCMYj/yKADhGoNbUTFh1YGg54aiDn6P1/fH0lfjRrfB2JFlklBcDhZr
Zebhbe6dXDbj3qJRI9090mmN57Z01n4fR78cByGmASWayTvlsdM/p17lJIfCwOJxQ3XY87euLrJ/
rk9tYevLjov7RuuDJTKbmja6XT7iZXJSdP2H6SfeaTKmU51U9tP1gZYKmIwkUcqwJUm1Z2lhlg9j
HRm8JmDgJMdM1Orj1EeBs7GUOocXkvc3ZZTV/aYKovprOSbqVm/K9N/rP2NhiQH1kX1KZRey1HlV
gKdcm4QD+wZ16L0R29q3vhfh1uqt7JNW5v3KtBfWl4cyxVKqNRBS5ny2IizRH/E95ZQFMQn45AZP
iR9qT1WmY395fW4L21TmncCwVdOFWj/LBL2kQjdXN/2TMuW22PieP1YHNZJV0+sDLSwiyh+uRrGN
hJNaxOU+1SNHWH2MqrXpNthb6VqLaVKdWUpzY1Giar6hvzrpK8+KheSCkCGPuyGBYPOVxE3TD2ox
BTSFbCP/GuaBu9f0oZOeZs1k7LSx08PHMgyi9CYbqrWNs5TfMT4caphhPKzm+3fSKruuBh9N/9rR
uoPORvI2PaYpGNtipvOkWYF+S1kCNLiatxhtDZKa2tdpd8R5PfNXPvbSN+Cn0DxGBEnyDC6/AUYC
iZ47gJnxdcSTVxucPY1V1MXtBHO62Jq0v65/9DfVhFnm/eZdwemFaIC66OWI+MuU8HyxVihcpXJu
qYtY54xHUHUz9lro5JTm0Uj54riB4e/CsozNc5fiHnvnTnmmHtSBstBNUIjQw2Z10qJPLapJYtPT
EasPULl6jGQzM/CbLbxHvz8N3KCP0NYV7bPbRAKjuMJUE7yR0h7fJ780nX0JrCN4cGJf1D+vz3Zp
t0FDRd0CSWP4r7PlDRJqd72JfHxhk8EmUPQrb/icaWP+19DlzlOmOdntkNrOQxdkxv764EtBg+eN
1Pgkk32HtaywJekiL8YhxdOaFz9C3kp38rzZJIBcVsaSYXf+VYnJknFMhYvHy+VXjVrwopU1+qe8
Nngi6mrg11u/09tyE2T9o4O2a8ETxtWafRf0ar9pSRPjlc28kN3S5SVqEb2gkDizqGzoTVuPQj7q
zBAnu0lLjeCrn4fqM4E87Xctvu+Po7CG7NefrzR3umzCsACUEy9njz4+9peO8E++VhZ7u8GiekNk
7vcqAuvH62O9Ce++W2rY69w9gFbBzV8OVlUW/l3YUp7Afp5xuEKJPwjS26jM/AdVwaVoi3X68EWJ
zSI42F6q49Vr4T26iWBBO4e6q4dyra0o74T5b5Iqd7SfEMJ7B5DK49HSwk7n/W670UM7mOYXvfTs
oztq2QaEXf4VsTigdaodfw4zy3ixU6s6NLUycQQFWXmEX4a3cr8sbQc+CvLFFHqlrO/lQrVomdRt
52L8oWeue7BxFlNviqTH4LtDR1LbqI5SbEd6pR/Yh7DSLMm6AQM8B3IEjldpJUIqpyh18cl1mqH9
rIZuRjirE2wthYnZGbzWxl05hUvR3JXwXItmJziS2Y0ahsg5itHwTkZiTTt3srCSbtkgeazdGqPR
r3z2xeFcQ9bQ4fow2csFVqcCP3ERsu29OvtmDxRCN2Ws6NvB0afmjhsw6lZYKktxhkBKBk1DFxDX
7IgXxdSXXtzyTTsdG8rIx+5EVZIw+VTSlsO6tjIzXFeTNv1Wm0gmmaFwv14/gEthldmqFnBDrK/m
YMDC0MamHmzvFFn5dNORLIl91jr/tHHYFbvrYy3dH/LaIFGgToD24+UKRwkVdXtgulbeTzf45WKA
yWU4/JOpQFqQzwmUJ3sSPh+7BPG5Fmrkas6ONQRoTKakJj9E7NlLYlSKsGtabpC+psoTpnnzbAe2
Ge/N0cXs0k56zo4Y/fNouIcgxG3uYBXgPG+vr8LCigNwA/+BIqqUUp4d5EYDrFBntXJCod96QS/U
qY5WL350ChTtlRVfHIuiA1LcJNtQ0C9XHFuFsBUigN2V1dFt4ma9vnHS1D5g9dN/ANguuw2STYos
Mcnw5WBtpw6ti0/Yuavc+EnC0Tajn6WPHRa0O10p1nrqC6fnrakK8kISlOfuI+iHxRgfQ2tvjcTA
URw5UeXQ16JOH+xgnFpoCqP9U80mqLvaFIb3g9qG7QdWWBZlZO3CoYcxKwW5faAkDcZ+AJNlmx0g
XPFXD/jzbDaqsRKh3vpa8x38+2CzrSM6PDihfETn0Ey9vyPwyeoRbcr2WI9IXZNyt3hBklL01oPF
W/yrKDoTrPKAiyqWhhhgUoVG8ueHqxSTvsULe1xTy1zacPRx5DUFgAP4/+UeMBITiH/ILxxVc5ju
EqSTzWNmiCjbUgxf1cFYiNn0cTxONeQaWdm5HK6IKgvQncdwqNjph1SHSn0YMgd78BTQT/iALcVK
Erz8EWDCyYSfouO8t+CHYRCASAnOue6Bstpgy2o/l8k46ptURH1x06md4t2izNs85JlnxxvhOYkT
blqcj25VchfKW1UCMEkB7P2P25q9toJ5XvoK1GTkxUnxjoLh5bJg3dRmI3g5+GV2G28TcN3bIvPL
G6VucSr/83iGayMQB17zoJJm3yAIDSdrYB+dNdeHlw9LXYjDlHaZOE5VmP+6PpqMWPMjIBsJVENp
JkGqvpxa1VmjEw5BfM6qPEx3VgN28Tlzx2n1upDXwbuR2MTASiykbucPehDqSEVkGdoHleJE24SS
94/c7jFq1Scp8Az6SaDkBYCWonM83PpGXO7Bthbb3rKqmwIn4MP1uS/tdgsANjcnVSOe3ZdzT0XZ
4naixmf3exzV3R3cs+qT5oeRvzFjs1mL50vVKe5KAG3/jTcX3mlI7Aw7t6OzacZadzvGY5sdWhRp
661qh/cV1Rb/S28kwda2hebc8BLC8j0Lq2KNoLm0oW1wqBTBQb3x/S9nLu8SMqg0Put5Vo0bFbfZ
3ZR3xj8wU9eUaJZWmZItbghgpckFZ/t5Er03YUgEkTe3YnXTDE6GGWcLxG+jdpVjbknN1JXcZCEz
opDKLWJQPJKh5XJ+gyaQNEUZ4Jzxxs0fPX9IxFGDRfnYYpGUHKKqD8ZjW2Y4i8NJyT9CSgOiBGQL
rCimIXNgEHSRFudNgtpkg5rYCUPBiFkN+a37qAvKeNPQhvE/EDmk46dLAZTq51wwRUH13lc5zmej
ULqXvhyfuzz1uJhgb5+vH52lDUTthQQTDzZi1WwDocseASOEARtWwxTf2Y1q7iMzMQ5ZXrTqzfXB
lspioGJ4uEA/o4ww5xP3Q9nCvaIWmOnkj1RwCi6H3FCnu1CkobKhFUHPr4xDRT3SNAvuMmyuS1CB
FgbdccMsVjKHpT3NjkbCiuSMksLsQoiMNncK5IFxMFKcu2AiL2orLA/2JYqOzY4OTPbl+hrIHTuP
nhRqOD/kugw9e9qU2MJ5aV0H50xPamuroChpbMexiIqHUrHQmlXcLt01Y9OviQstj0xb8L+R50Kn
qp+otQbO+Ty5bmvs6ela3TMe4R4A9kFxHjMvm2z0G4ppTel6cWSpYwnoEReJuUaYaSalwnUSnEdo
TE/gDf07BCYL80fHP206ED/uHQJy1b9/vtRvCE+ZkmBBOvu4GrhFSpAiBJuriUOHiPgmInDfhKkX
vnRlP4itqcTJGgt5abYITFJaZ1QS8dnbokpcqx0Ciq2FmIyvfmO6X5t0qu4qtU+NQ5IlKX70qF+v
vWmW0A5EC+51GaQBOMmz/lv3tWBg7tsIF0tV68d7FzueW02FnrwNVOE8TyU+86kb1c49AFtr2zjO
TqnYDMjtttN48NRS/yYAVn9A4kL2cGiCs+913piXv8uYSpK7mo2HuCc8Oi5WLNHzwEfwprajNQzc
0pGmNIidBzhOSXO9HM0eagDfthmcg7TXzG3ROQN2nTXsIafT2l0al2tV0cUPjqayrBTAO7dnH5xC
F7wlNUUCLwmK52Fyab5F5fALl6fO3ExUEnYqunjb67t7cZ4m1VipJUwEn+3ugRKciEUYnuMpms70
clr1S+9VxvTsA2mqd2ajrXbbl24LMlpqQBQruA5na2uOZm0EVodgWuI1r3WMZCnVebfcOkbmtiu3
4OKyWiTrMLtpws0HK/Qsj2qog1Bow0bfZKUzPfFS0INtMRh1ekhxFaIUFBX6moPQbGQ49ipIMAoR
iCviOTd/JjSloioTVczXMop+xb1Z3KtmASoxgza/YzuJFxBq+srFMPue/w2K+QwS2WiKMevLfdtp
Y2qqWWu/dkOv3phqCF6jn6bhmZKNucGcIxhWFnhWJ/hvRLrhVNGB4PMsuhwRiXrshJGgeM3rZqr3
+VhP9+CAnAnTCM3/ZPumSLZGbGFVWDpOsVVrY1wp9M3yu7efwFTh9nIryGLf5U9ojQpeeMOksW5P
jyLtmjueNsV2cKpghyChtskiI9+Ng7WGhHtrVv92Eb8NTW721p2i8DVXO26NETq4H7iv0eAjNBLn
7IjnMDWtSTbQ9XZPPpnUnxrN5362W9fYdyXGztuY/tWngidQeIvvhXLT2X47/YKYrLfRRhWkiYem
cbTh78HsRRuDoAq156ntPXdb9qrz0GdxU+7/KBYwF6RuIBZI9yKKiHMWSlUXpC9FyjKWeruJrVbE
m3Aw02bTeknySWv9fCX6vN87jIi4B9BNlzLtvMFqB6av4d1lvXa90m4xShfIRYjxIMIsu6Mbod00
hjoeSzT2j6mowz9DdLxNWKo5o80E1hjS2OW+Aa0uzD717VevC9uj7hZiF+DaRHVymA7X13aetMqx
qMzqaNvKjJWb5XKssDSn0R9K+9WmP4sXNLf7rfA0BP+KyjYFqgJtuhVqqz1CNs69G8Fx2+uArlCQ
jMoiOF7/Pe+Dk/zYIEbhrqDoMt+3qNOYXTpq9ms1wmkObb/ah+WYHlAD1DaTE6lHzDD/sHz13xqw
4K60VIODJIPXb6nF4CpJFJXCfvX11jnahdr/jJHr0LaNX5jfr09wdsn8v7EkcQDTHqKhjBm/jTXC
32rqOLFftUKPX3pe15ucbvBtg6jzyrd9H37ktwWaQPYJTW7ez6w8KgUKX/41RRB7Q+McQd9Ar7dj
UtxGVqBsg4mXvW4F0cr+XR6YHM3kU9KYn80xNOpONzvLflX6xtsNUZffgFkAHZh7NFfaYt/19Q/f
0rKVeDsv0rG4YAAYlMSI1hElsMvFtbo2skz01r+bg+WUf3VZ6GkbAzm1b4baqummsGLXOoyZ0ZuH
KjMrZ8feSjRAU2Wf3ZuhJtjwPaq6x6Yz4r2hiG6NRLFw4GSzCfiLwwHnzT27l6ICf9UiG4zvYSm+
+36aHKwuDrcGNhG7JACa3ieKuTWbqQT+M6TbZgi8YwzJ4M9K2KwVEEZdMuHpQMFTml1OIlKbFqNe
95VELrzTRDdAjuqUHyOmWWs2e+9PNUgjijg0VU0QI/P68Gik6EYXkf+aII1/72tGfeuHVrz1sZp+
mTSRUG+p1071+5SD/BFJFqk4i9jlnHwXT4GTTnYXff8f0s5rN24sW8NPtAHmcEtWlmzZsiXLviEk
WWLOmU9/PrpvXCyhCJ/B9DQa6IZ3cccV/lApqrivo9j+2YJfqB0v0NpNUbXD7+tH+6MByU7m9jly
sNSKz3efleZ94CNy+6ur9fGH4in11q4UaS9ieYSPJ71cH27J9fizglQpgd3OKF9kxc7HK5LILFrT
RGI/pHP2LU9jXOjkxq6lmySQQkcUkb4VifK7HgLvplKB3Duj2cj7IrC8bWfUMdykPmwT+LGwlJ+K
rJ5WpuSDhaclhIgcBSYDN63FJhvtYVRDr7Z+epVWbHKdwCsammTj4yP0qqWt5VRBxANzfWYu71jI
L8QLVJhmOunSUVlgDjRBvWRUdQqPSHMpt5M96E+SiOo1NvnlXcfe+lN0oIRGcLI4zgKFoyRQp+iX
ZIaRW9Z5t8flMHGy0vRn8bP2fpTbwvWRy1+53i+/ktEkkkF6UDB0l3XhgqZ13bdB8muaclNFwSLO
XKQXAsmJU22tFPvBZmM0rLygEc4NBmuxkgIcZjv2dfwLOoWkuFlTDiDaNQqzoDQA/G+1JtfHjZ/g
krtN4t4ynzGNG+4KrRo8R1c86V0iTTZvxqIrxy1VCiv6HiO4u2YccDEtFDOBoJqA41Du4AU8PxUh
dAlQLE3wEo48Om4ODWUDhmv0tjQqmu/Xd9rF6s+Rymwdiq4toHBj8dJNcVoB/7ODl1Tx4tvOiJO9
lab6Hi2KAXtNoT5QA7hV627NeOjirpnZFZQAiE/JjoFnnX9lgIA4eHtdfo54H54zJZluuq4YvsIE
H54jAyb+9Q/9eLxZpZhchirM4kNxulBzbYiVZ69Os4OSAOPs8DnZZm0bl45PlX6lmfXRgNDq6SXC
sOepXHyg6SV9GCLH8DxKhfU8dYPxJUvydCOBh9+o6OuuPIdLSBLi3Qhs4PY+IxXY4kvrr0mWMNnU
FfFqpVVrbPK+bMh4lCA8Vp4dZjcqOv/dSyKPpi6OQVY0+X1YG03zLVPH0t/Btsm5WrNYibwv1+ee
eJzVPMvm6K3SzOctoxhyGdfUkh9VzZB2r3pKIdnYKHaNdHxRJ3Vouv2QWbp3azVNvPeFlUx3WgWF
0uHfktyJSA/sz4WvpButsjJzM8h62n9uitYKnczUpPpQYWOSHQfh46KY0GaQTmTIsn6Y6lALDxWU
jm7XS10qnhqvHVQXGK2abK22CV5VYoXAIXYmOu87Oczu44S2YOAKTWRo+RuFWpWlkyVW9GBZvhif
sB8zf6o6ifEnWQu1n+QnUfI6aZ3fbiM7SwK3TsfkJWgaM3SKzASOXcAk2dt+Sde174Yx+FIqFaWK
pkDZOXF1iWTE21jInPVHePx6eG9GUXsPENIbDiLz0m+aj56WI6ibhZsRJ8RgI+KhuBmVRvk+2XUj
/xrTCShmjrRjdNd10XBjmP4YOhNas8kMETFSnGQGSTpaAzavvTPVpug3taFGt3YxeNZJ8y0VMy9f
VABpkiqGWRcWdnO09DEo3+rUk8gmSrkaNog25PdR3E+a08thnNyCL1Mlls/2HnSzBe9Ty/loOLoR
az9Gqw/EJsyxm9hTyBe3XpoOtouWdF59N8oxkPptq5UF4pMGBqBmADbMD6zd0Eby0yQiFCHioIv6
HZ6P+bCzS6G+a6E35alj5Jbd5huYUaG+5iZ1cS3OuBNIJAR7MAC5ps5vJ9n2pTAtpPF1tkLaB0nf
7kKt8XdzVu1UKHtQmqXfJIV9vJICXIwMdBOezExfoeTCM3A+cm5ATU7HTvtt9Fjz7pS2Fv4G+oT8
tbG7/KFChBw4gtkkub1voBO3a4I9F6UDAg9ptuvl6UGNdHmNjOkQ6mma+e/NOBj+V9VqrCfRyxOB
WFrd9QH+tzdT6VXbKGjTB16nceUiuwi50MqjdoAA+cxXptZ2PgPU4uWMxCV+IbyX9yEYJ39TZGOG
LZAwPwuAxnil1Haxpgm4vLCpJqJMSsBNyD0H3Yt3N7HKZigqyXgZ6fDtymksj4ViFfsEgel7Wy9B
RFy/FrXFpTgDAajsoa9MgQv8/eKFQF6GWrQ52C9+EZrTjTl2iSPmN3qli7YMKCgCgQeFJwF6jeB+
KaMr4ew08craL1SKQkeD+P9dz/30TaE7LP/jMzuPRdgyqwXRTgJQc754yqh5Y6j03osESvAQ1VNz
qsMS+gcdU7fsVsvsfwLwv1+WPwPOOl3YENCwW6J+aZgkSWjn9oud6MFXs7O7O88qxk0n9c0RGxjT
R5mYmkFaFdpRLYtnpSnE4fpCXqTEf34E3STiKHYuKsLnX111coHTRGK/pGWrVBuMyzCCI8J7CJpu
PMER07aBEcWv/eB7b0ow9XeJnkmpo6fSP3q20LZlAZDxZjtRewNecP5TEnSChqnp7JfCtlrjaHdd
VjldC1nFsftO4S6Ry+mUp3n0Fasp/+v1mbjc0uejLyZCH3JNbyfZeyn7DH222hp9Vw3WWVyXZ5Vx
8C6b9d9nWc3FV46qMvR2UzPhiRJ/0+xK3oHA1Pc8jf2NEdrTCmHlo/GMOQ2n0QGEx17cSXlnGSN6
TNbL0OvqdyUdoMGOY48cga39asoqXDlGHx3ZWfUabQ6An9Bfz1exK41BGlLffkn8Sv+iDJX/Mwus
4ThpUbImKPzRtyENQakBQQPakou5jCsiwgpG3AsEZnPYQy1MbnI1tCZHJMLO9lmiqw//vE3oNc96
BpRtkE1eTKcmZ70lotx7EZ7c+m5NV9DfSTFP+coVu3xNOQ1zU5tFQ1EMas0i6SsQusZkavJeaqnI
3Tzz7OdJLcTWgMh1UKoxccvcq75HUVXvr3/iBys4ZxmoNCG7NEuKn6+g0vRTqJWV/SJD77X3k4SX
j4MIyrSVUDGdVqKG5Zv55zuB9cGEA4hDOeV8NCNUGoHflXhJNKHVc0EW+dVaMYJXrxAJUUSTOr5q
e0/XP/KDrcMlj2YAlTF26UXdGaANFWad6fUq/zUGt3kgVRyOgjb3Vo9hTv37eEB18dIjhWPMBRyG
ZmCVyNIoXoRRiZMYOnnT5cqYIAIQRrcasyCtjPjRMoLwoa9AnmrxXp9PLG2nyPY8WbwgKhL4G9So
PVegAZC5WYAt7PXP++D2ZCwyJY7+3ORcrGKi99g+4Rf0kmlFq2wt2LdPsjygj3Z9nI92C3EH+T4K
K2yXxYm3uwqr8cn0XszUb4+T0o/bOInDU9lK3q1ZTsmxGidv5ZH8aNDZb5KiNijACw2nIfdyO65b
/1WQKbhaUvVb+IXAPQK5PLRFq30qlDDa/+uXwriimImHHI8Et+n58vVehxGcZPivmE7UqpvqZUeH
yG+bnTX45W2mVDbaVVDgN9fHvVxJxp0jIOpaYD6XuC0q1tXgByZnIm7UyilZCEISSkbv18e53J5c
oODCmE60Si78sEHJol+Yt8Hr0Jv2rTqmoxP1pnGvKcLe/vtQCvkAmjzkBvzg86lM/TCOAKKHDNWn
t6NQou9wDVCUHvLkn6+VP4D8WWYegMFFYOxj+YAQk8ZX4V74KRW1OA6jzFHoglv8QfPd9S+73JkM
B1Fnfiu4y5ZsUM0rzLQN2/C1ljCex8OvecIsMjmmdhTe9EJVHETH1syzlmkWk0gHBU0EWheU+ZbB
v67bVaZlefgqSX2/Vym6bFRYM044xupnKszNNkd75zGgULa1Y2lN9uKjjUNoMZfC2DYU4c5XE2ON
0SwREHilOtcdeSYjF9WT5N6cuvB4fXovHwmCUirZiORxFtit50PpudXpk1Gmr/WQqOVWStEW+GI1
mVAeqFA1X/0CkcNg5Sr9aFBqYRw0kslZx+B8ULRD4qwjB3mV+8rfS/DavlIXUm/RrAoOoDqHldvt
g/GoE5A4Q+gglVsGGhkO9JVGevOqVqbuIPsZ9k7R182mH3vtPaJMvPLiXy7g/ArSkKLQR1FzWc8E
ZR5lfjskr9KoTDsr982HLlSBjcndtKbi8cFY5HSg10EUzK+9dT6ZhBF50PdF/Co8OgXfx7gi/YeS
nopjHhj59+v75WK0OY+Tgej9KX5fTKVVKX7Rq2Hzim2t9KtJxtaRCVB5fIXa/T/GIjMDITGXOiiG
nX+ZRN/UkGD1v6rITIESMBJvy5uoIhUuwrUWxMU9QxJObXbOzKitkCeeD4ZyxliVnjK8YrVb36pe
aLhl0et3QxcdOzvahkq25oc7//6z7Bi+lg6JF7wTx+CSJldYXpb4kfIqxRLhS2Nms7cNtcKv/7pm
lPNpInFZ21Tp1Pl4/AUKsOOu7sjTlNeGHkXvDIrhn4LB67D6ley1KHCep/OPmlNsOK7IZ/IaqYuX
SK51EcitnfxO9FZ1kiDTH2DaoE46JOZuFGGGOYhnb31I9b+vf+ZFtQHSI8zOmWONOhTGAPMS//Wd
6mCoaVt11TslU+M5rNLihsxqvC8jzTshqd3/LqRWfI80eTjBPrAelXTsV+Z6CSSlQqWbyLLMeqzE
Nfz//EeEWPd4+aQ3b3DeKzRKjdnFWQ9b9Pv1GsP7UxJK8pOw1Ul7EFoaAIpDdOeQ9noVUzNOlecm
VrzomCCqKe1WZmi544i2yOsg1HDn8qwsf5waojXR4Dj5Vlqxet9pnvosQFo9UfGuwLfKRuIOVI+2
JZnoTRllnenaupC/TLKfz8GE1j1WUzz8kAypHbYrP27eGX/vnPnH4aUw42/ZqdB+zmdOrqykwUdC
eZOqBkcwOk9Psi6S0lFqS73ro0n0jt2Utun0lOtTh+5EEGy6qugPjRb0ONlpZaCvrOfy6Zh/FIkw
kQBZjUVIcP6jzI44sYsN+W0ak+FNL+X8XU+oqmqs2r0Sx2t42A/2DweUGjV61xrZt7ZIigdwyGmA
yMRblFcSxhl91ugu9PnGKYPav8vrIps1sEZE/pKotTY5T/W9l2mdA+02/T1rzNi7AP2aaHN9fS5n
gtLvnKyTAMHZXuYlVpLrqt7K3u+4xfYuNjza/VnX33pmVhzSqHq7PtzyPqbSS28d6VO2GgnJslbp
2W1dtrniv/k8As4kxTRERCluqqJujqiBdyett4KVPbi8vP4MCh+ICj8QaCq/56ttj01QdIJB8wnI
aqMG2p6Wl+36ei5/ae1C3g96LR9rPxxXsr4PZpc7mro2hW6gUku8TD8Fpa63wn8bkXT5WTRWvgmi
UL3BDiveYMZ++MfZhZQz66lBJyHzupAPJlKSwjCKojcOTp3OzqHZ66C2Y+2ioNLjXqqrg6Nr3Vqe
uQwf4Ngxq3NBBFDBZUFYlie5Va0wfqsSjk6ZGfnGtytPh/vFu/evO5bBaG0iBUMohlbg4j0oKlPp
LFSI3oBWhKNTJk0utolK9SMLGyyjjFkb+fq8fvB91PExpcRnbK7yLu4wWIsRjfIufdN9PzvghWXd
pFPmHScUtFZ2zMdDIQ/DQ4OiwVJ4dAL4XcRSkb7h4RBuU1sWuyFQlMwxYwoEK991sT0BggCTZxg8
b5AFWhwMqpCoECEf9QZ6MXDDeFAPLc2o/Th24kuaT2vFlg/H00jPQVgAzF0abEsNqKZIDvO3MNL9
2jGLvGzQ/Bn0G79CU80pCk1dgU5enP35EzkN83UDPnS5dHFAT17EZvpmRNHw1YvKYlthX+5UbQzg
RqqV5hb/35k2V6yy3D9YS56X2Z1pDltQFz2/d0adhMH3pOwtaHFvd8Cw5Ie67KOQTndqrDT8P5hb
BiMt4R4nll/6OGSZijIdjolvUxar2xw28xZI4bDvPNV3+1FZO/MfjsfLSet0xpItJzZVlDYo0iF/
a6vIOFCQiDcT5uxfeLiyQ80zv9IOuJxMfK9xZuIvUjlsTc4ns4Sq7fepHL9NZi/dl35bbigwj18o
5K9hxy9DzlnShtIjefoceV54ihbgOwmWkjffKgvLySYl2RmJZfywayX6CoM435SRVIKc6tQ7oxfB
ru6mcqWFeDnB/AgaBLweOJZR2Tr/YKqSoxSNOYfTnKK9HueRm2uZ+tscivhQ2xhXXL/kPhgPjiYA
QYoGlJqW9WxPbbuiQfrsrR6157otm4Ov8nAVk7kJSZV210e7XE6gYXRiKUvOVNal616rdC1mt6J9
QwfA+xxKGJajfhgeNbV7+/eRQBISdtDcp729iPVCe5TRRqq6N69XittJsYNt3/nhDvJxtb8+1Hxf
/hXrAuuC4wY6FggDNjiEOudLhj1iYkYiVd79LNf2BQY/21q2eliqwjsWfm0cU0v3NwFGeA+SBerv
+vBLONJ/48/gMm68mWE/L/FfqVIPZLNvgkZ+h/qgadvGKpXHRmvaPfrq+qYeC+kWfaqfkqdYBxDc
gHCMadppZj3dSQ0Oedd/zuLqnX8N1RJ6QGT7xAfLBJXWLZBpuVHeUR41NzV6R3isZp56H3uqta89
zXKCtPZk5JarbiVImF/kxUrMau8ooHKIARnMWclfM2EMqpkhJ62+BwMNJ7/Np0clMsVKQWgZ1v/3
ifMHzi0vwpLFgqcNRcwsk9X3BszPEQFd1clqO60dpaqCnTTqcHkjYR3HcZg+RbX4rA5xewzN5pjk
ffEN/HTlr3z5sjHOb/pT6ue9I18leF9clNbQ4gyYauq7oeTPNVoOhwCE+4438mdrRlblyLERTBsb
jbR7bK+hiSBiBq+KoOb6+i+O+H8/hBcCfgSVSPLn8zUoygwut5Jo78Acw21tR8YxDNpuJzpNbK8P
tbyx57EAffG1FChgSSxLuy1qAqicagFKGaoF7Z+I9abrG//XkPj1caqhqOt17m3Szi43g/AoaIP6
ebn+KxbJzfwjUFYkEUcEAfmrZZIn+1be6yB20MGPavvUWpjcV73VOaXclt8ijCnpu6ZtvLbi80Se
b3ak55hhggzCDRgU5xM9elEuYq2rfWdQw8+FiTb8pxYqjKuUYnyvk8Ha6iL0nwc1y+AzJEl51AfR
uy1qHIhTdFJx6muabSvn/4PriN/Dq00hGmgVwlHnv8uO9QAZtirxHTCp0id/aIOjPgpsZWJzcIPM
G07DUNauWSIz1CmDCcuu1m7GKVO2Ku3qx+vLc7kf8SOCl8Wr/h+3//znNIrdGY2UR5iwoed/iGzN
w11eCx0E49bYLBf3zyzvCSRnHosS3VKvoMjyXoja7Hx6Q2Pqgi4f7E1XpH6xsvgXe46BIASx56B8
cdznf//XRWf2JbqwyCn5KF2kU7y1YVcrG9RlpuJrxu1sOKD/Gv/UKn2Rr1x/fwDDZxuPwWfpC6qc
9FS4aM8H90oj6ItJZeN5UK3G3UTFU7kJksL/EqaqPuAhZjYSOHaAkZtRlJJ9kj0vfIIxNeVuGfm4
wZdZPjaOEvcpGesgE1dFjoCJoH3JU4FDS1RGjYbe2WDk26q3vfAZTb8c9a8KZ8QTHledhDRzCDIS
Ca2RGF4esgpTPw8eazi4mupbL13YZ09BGmgxSEqzUtutN1WWmm8oWE1wmyoVqvL1zfbBuuCCR9MO
1g7M8+XlR/W7VJNBlX3H4D04ZrWXflI16OZBUGS/SFqHp9qyqjUWw8WbS6QDk2QGQVAKIOU5X5FO
zxNPq1PFdwLoTvWxR8+/cvuuVuUbnDrM5ASvq7/xo7RItyUNm7VHfxFFIiA2SzNSmaaLCI92iRIy
oKRBRcKTz2lAx40OIN2Gmju8A/TV7ax9gYeur9z+Fx/NmOhVwL6exYW4/88/GlT7INedYExNz3/n
XeXfZZ1l02Tu7ZMyDNoe20BzZwyTsXICPvhaMgS8R3n6Z+rI4uYllUNYOlZopSHOfEDss4wPvqLg
eNqEaq3d5kTs6UpecLGz6OdTOKMQzzRzkS2CPNnX2qilqBmBFtY0pzFjo0GvQJ8FJ3u/cEUh7E8V
YBtv5ar5Uws8O+5kX+A1ZxYiqJcL0YrR7HI7VVXoMI3UNdlpIPWdjbRaVU5+NGVC1z3XWrk5WEOM
ZLlrWkCNbgcML9tPZtYTCuzI/idlV8VWfNe2kwgcuVKAzKcCc7qNZTcaYr/Az5yuqKcZ2x2i++xA
O/bN30GcGO0GdclKOpoqiTWq0/QXvRsbGUB4/SIz5dCJG1FPWy1NpfCzEVMQ2iR6XRWbBECmv/LA
LR8UoFu0Vtl1/A3A8hI3HBPrS+Royo/eRkFOebCTwEnHb/92kSwHWYSYcds36iQHyg/1G0ZVwsF8
ObyzV/bUch8vB1kUgprASOgI+MoP0kyE6VxfnBABtNb8r5ZbdzHM0rzTMKGPF2i+8S3+wbyXvo3H
tS9ZpmDLIRbZHjqJeqEkrIliusGt3DgCV5VX/3vzoNxfX5jlrbMcaXHrlNDdTaliJPkuPhmFo2/1
T8HJqlbS8rU5W0TRCryEHI6g8sP7lG2ijfStP8orpaO1IRa3GEbbjSe8UPnBRe1qG88JtmJ3fbLk
tTEWsSDuUqFaYBf+o3wuP5f7XQhDwmkf8Bk1fofCCZ/so78Rx6Z09LXq7VLXgDTw7JwuE9E0REOv
6fm+yN9X2qH23DH9ItWz0aeOWKuDf/Rn3dr66lFWhSP0EvDQUUg3U73jN296fWsZ37E/ryFDX5+W
lRtkGb1JEA2iZGAPBeZL2n+ts59ttXJ/fHggeC7mWjl9niXBVAmI/MKcIbzY+Z6e5F/2L3+DCu/h
+pd8uL5/DbM4DfkYhXYQM0z+Hh/y1/FJHMf9/zbE4iQIo2jUlNbqj3brb+dtiiHAyhO39hWLk4CW
mSJPyTzEqbj1T8qxPMZrJ2G+gf5+Rf/sxr9manESqkArzEpjDPkus53uFvzYWDrVS1E5rerGv6WX
/23aFvFC7duSaFJ2f/4+3YhH9ZTt1xZ/yaH/74T99U3zvP6dhcRyUIiIb/J+FbfKPv9lfOl5t09d
tWsegwdtcpqnYMUxam2tFg9jE+dDFYSMOY6u+GGUG1G49nfj4X+bvcXLmBV+UtoJs9dvh8N/m049
Xh/iw8eXAi/xMk5THNPzyUOydgJQGCs/zOqUi2+W9k3vJ0ftf/5vwyz2Nna1XhJNDFMEW1vfR/Gp
KNxwVQtzub1J+KFGkfqgtgoqa0mGaEw48lUiTT/t2goyRw6H9qsHFLOD0g6JfpdneRzsTCsOD2Ko
k2wT537zHsaVRtiR9fbzv3014BEwYjPgFlgObe7FvTT2Q6VGjSf/tOKkx1p+yO4qImTCtVJ1SEOH
lUhqnsW/T/cMVkETHKwI+CbQ/YvTPU0RPye2g18+rtaa40Vh0rqmZ66FhcuXg+ifpIc8AIwtIB97
kehhdxz5kaZ4P7satzi01pFllE4kxpMluzTW6nL7rxMJpI8YF1T/zMv/88j+dcQToLWhXyXFL7VM
dXxxlUxyLdHkjqlPDernTVGtjLg84OTNPFlzJRuBDgxTF0evoaoFTkwNn2tFhDdTEId3hpC8T7o9
WXdTPuW3CeSClaLlxfqRrJM+M6mI6NAGWhzGVE2kQUyV/+ypCogZqg57P4oU9/pkXqweDlYzKmAW
DqUOscSfiMIy+yCVs+dK4LLmjkOXf7Mr3df2wGHSlRfn8pNg7VCFAonA3qMWd36/WAXVQytV0ufC
yNrbCn/Nr1mpr03cvBpnGx+w/gx5kxE/gn6xlOvAsDTG/sswHsIg73aFMPRPnRnKh8hPH6mBGgcx
RVrhCCF37tR2/UomflEBZrFkmmWwsKkrIFu52C26lMSlCHzroQx4FqDlDlb1bKLjrX3K8qA1HNmq
ZieQEuuU7HvVZmgyOwb6zOItTvjPVib9Dxh0MR80HnQqoPSEwLssfg/PoWdWieY/NkJEKCt7cW1m
e71tOv9risyIeVM1mSZv6JZXtetrmL84+MFLw7cKZYjiTRN1O3ru5JkadqPq0GcDzuZJbdSnVKn1
YkO623SpO/oUtw6jVkfasLJLlw/T7ICKRMSM3mL/MKfnG6dM7HzM+lh7GDtDfAbRHI43HZ3kH5WV
YuGDYE8OYOv6ybg49Ii8UjhDNQK8O3n1YsyKDRxYRmo9FDKTRtHTc5DtME8iC9WjB6b5k4Zd9/H6
oJd7lzMPBIqvJZOHO3D+ocqA7FkMN+qhULrJ2FYoJCfbsKpV/YAlDxL/aqrJyT5MOynbGQjh+Xtl
oga28u3LjJL5poJF8wBMGmiBpThHN6dhGnTwB0SGsum+F42tOn0FY/wYgJArN1NFPW+bS9NobvOy
0L2v1+fh4lqaFVDmTg3VNAgjy9KSFBWaHkpK/jjFY4hgdRkNw04vPSQqs9bw1y6mi+GYa7CBbC7Q
SoBzF0fE8isz8lUzfkxwlaXmU2ew9UUEBd6Jp/YfZTeAbkO+4cVEXoq3GSjr+SL3Mb02PWjFA25j
49ekVfFOT9RsX8R+j2QjtaUxiYYNBTtrZV0v76Y/BUKMkOb/ATtcbGqqVDpaNkn1qAaV+Fyltn2r
dZH9OR9b3eWjtRs1TpWvsqcFnzU5eFfkJt1fX9qLc8WLNnMbZ3Ij/7BkN9p6GmvCL4nGeWyosBdJ
t/XaRI2cvtezk1b6P0NE1lae8OWOxj5x1qiG1s+hRhdvscI4R8whRas/VkWefanpw37t017rvo4p
CoG9YjbGJtWnMvrsBZO3Jpd5MToYOKBi8/jMO0X48xXPjKKMO6sfHo3ctG69hDrkS10oduKGalTR
NgB6lO5Hren3+ZisqvxcLPuf+jfvIV0A/n4ByfE6n9qnEY6PPdmR7AaRYp2y2Grjk9olA9BOgPaf
s1opvkVlbZyybgxf1Nwb/tFWGTk1GASzGCLSXdysS308ocu9Pbal9IiZJa4PRAlFte+VJqlQ7cNC
Ca+ctFiB6yzfDlBldP4A6dGY+tNxO5/7dkilSmhK8YgPl7VptM6+m0obnZRYbIAkrXn3Lbc3wxnw
PiVCYUwruEHPh4t1VNHruqgekX6l8Nc1/SeUSKadsG1fccpCIfYHbPD7+qFaRlYqlAmeKD6V3cVj
vzjXfqyrBfB+/RHRbAgMaHJGP3RtVNcexY/G4fAgcchgNJQWGzltezSKESniouxEeJo8kZhuCsbg
Hw0a2CnsEfrocFwgudFcOJ/GuhltNOVazKDjAbs02cu3vYUgeYBU9r9eDfNQhPWwF8Dlgo09H8pu
4Xl6dSQ/6pma36oTGsxtr3n0ZtmiUCeiTRPk00vSocd0fdUutyb0QIV3FrQOa7aEPMu1bSKwqkiP
fu2buyypTOlUEnJYDlYbxne1TZsVEOIHI6JTQC+YLUpEuIRk9HEmxXUn+Y9mENc7zzCbnS1n9tZC
i8UxYX/+mw4S9AwgL3OfZGYE4AKzmFs/Q3hnzNrpMcqVZG/XdQ09uCsPfioZ2yJvn65P6MX2BNs8
4x1Qlp5V7Jb2c9hPQZSvsukxzm1xFyeqtlPrMV/ZMB+OYoEagzAPkW9JfPZ8Mw7atpkebXloNmOZ
aE6NFenx+rdAF2Xj/R24I4w1Y//UGaBKXLI0ddC7bMJYWAsfPFEJhAerURQbQ83L+GUwyrCWnCCG
xaE7AOZKm9A8CoPsaao6PQVKIEB6/waRUY8Ho0da3uWaDVIP3/ShqF0cthX7hTaIOcaOjWiE94Q/
LZr6rgiMvrIdgOGtiJx0MIzJVafeS+9qNW+hPWdD3Rh7mt4tRa4Ipozs9mMV6PHGK5tyHBAINov0
xi+8VAdrOqlUffd1zf4I3AjZdYNKO/rYxnGcWjgHDhzyxAIiUqUdvXg10YpOP7SJmQtzM+ZKKRtO
AJI7NqlKgh9yuh4yya0d9fbwGa6JWvUbhI+GMt7qZW3FN+inBflTGCl5/g0dO/yFj1bcaLC2e0Py
whRawTD6gVPImCkHToDkTimwwi4S3UXcMe8cIxCNQS+w18vySFVDjn5MkVKBnA08lDUUBwu0wGjJ
kiiOHFJJH6e7pkayCT+wzIrfgZvZcuFqPoqUd54+tpQ8K3RTd9Ugh+Er3K8s24ZJhRJvZANr5E8C
HN+deh4Pb0fibUTv+dDE0q5Efah39XLqjEcVkafSUfVYSXdDmE/SF8vHXO1W8RM9LJ1aLdrYdxI1
mOXsokZG7sXUsGH73MheAvRlaGN8O6F6m+Lg+2rT3WsgYlI0lrnqt/ZgJ/qXuGob+6ckUWQZXDlK
kQtxYVdpNFTtIcvRrMcT6y0pymJW2FWGcOslag+my7cSfW/bmZA2o1IP9beiF3W2Hwlzg31BTX48
Bgah3qYYVC/adFng1xvTEr7m9l6f9Detr+KeJqHs07tVqTb5RvO6ojpFPLjWt9gSrfU0eqNdTW7U
AXXZDiLJfTes2kDfIzKTBrAoDKvbEYrBrdCtWhncZLKqzhn5s8NNJ4NNiV07jHCWdTTg2OboKEZv
xRWbPZbCLcIbpSgc27Ob8YsIhJhOdKP85q7vWiX82Sm1pu97DyTJw9QlanpT+snQOyl6gdOzH8la
uvWbok0z4rl61GMUXlCz/A5tCJi3aaiBYW01s0AvFBVVTd0ZBjYtnwCEYg7pakaHwIzj17gDZXBv
RmjtDj5L+OSoiVdX3/kJVn8cyFiTQ1R2trRtNXVI73OgssVbSYofH1v+XP3LaMmlLrkh6l3A6ZQe
KTKF7Zc7fTlpY+4WsamPmSslclX/HCMC4nTD0qmh6TSTmRefCy0wmxGFZK/zfpX8pBQ0mzaGnr5J
ag2xkL4EMvWsdcPgQSFSfcSl04yL4FMUe6l/hIYaWoabF4jgD243Zvb0JglTzmUnzPxo0h14si3P
qZz5Qj50HaD73xmQibA5oEDHTGyUkjzoN2wOK9xmcKTsl+u368VDiCiIgmgQ0nyzhc0SY8xnRGGo
JuK7nNSZ5agSOEUX74/hk5GEXDVSVoQrb+Ecsvx9nUOmVoh+adIDRGPTLmI0sD2AgiqR/sQMtgzd
nKJtvGtFqA6vCL7o5vv1L1zmHNocDALEItIGnQES8TyswXCS6lgVVz+joLdtt/WKKniDWJFZN3HV
cdsocWR2GUs+NfU+UPRB/nn9F1x88B+rQDwmAQDDrV9iUiAdFFiMRcmPQlbjH3bwf9xdS3PbSJL+
K4y+zEzEQk2CBB8bMx1hPkQ9LFmmZFvdFwZIooEiARSIB0lwYyP2sj9iz3uaw972uDf/k/0l+yUo
2KwiTUhCTbe31REdpkVnFRJZWfn8su7MNtV29F5vLLUivPwja2XIR4QoibJj+U6uR3Fnncat+acE
uLIXPDA2eh/R6HiFyt4lBl+dfrID3tYpMovwHlodET6Vp3zqjVRrYl7O4lNtzTubHkrdOqO1Y8R3
a+Z5w7rm6z/Dtl3o/aDl8k+n1858dEGOqJ6K0CXQfADMAtmJYg0D4RiYhp+AeD9+CJpzBC3O0bjo
NFDzqwGi+9y13UWnp+HynPIwtTdowEKHRNLq6dvGpvZ+1Rprm4JodZZOEHdFsNBgB1p4IG4ySyKP
oYfTDqsfgYq3qrOhA4wrINv7bdgkd9BWm417HqcILCCMM9+2lt3O3Anbj7bf8lCAF63ciAOwHJM6
wM6l37YvEAb0m3Y/apF2qQfrQozOA5GBI4xYPsDDCH8WJWriAcEwnRQDrn39cQPIwuYQA/gW+sU6
6MAGgm3kFLkZB044YeHDZoQpjGYD6sIR12NLSCJLjeqjN9826rcIuuub/rhdj4Jztll6qJpa21AP
Q13X4nmt24IKsu/swFjXz0OjNW8OT8vRgQyjOBhmMkomaT4ZtiRuZ7Os6naMcUqPUTRuDWruYoNC
OXQCGPNa1Ne3zup8vDWWvY228AsyU7LuBeQzwU7AJYAmxJ/J7t1L4ODlayxoe84jfDFYmvEc+DtD
CoiNu4DprP+8Qpu598IoANaEFU1tHk1qg5Ldci/GaHkPlu9ja9taXKJnnl02o442Yk48v2wmuvvC
ShasR8OcoPOhixDwkLjra7UQU9420WMt5uP5wGuuvI8YKDkO+/GS62E32hpoDqx740ZB+uFQquEB
0VgEOoQou5fiD2tkcEnfbx4NlFPPr5bzjubfOMzfzvstH6jiBXw9ItV0rwGnH834AEeXsTZ85Ma8
9WodPmroz6o+MPQWoMVi2fYxmCW1G/MrxAaA/scxJcTrowA43vQdgFmyXpuzRVF44lCyoIwpcJCN
IEeBoChZ3sJrO4vV2nmkytR+ajTHl1H9NmzVezaiWRenD9Ahp+FcoFsRQeMGwPDlfvLNWAcQeZR2
HttAdvjAg3Xtbh40AQdeBUjn6PRaB1VLeJPATjKaaGAAUCNaWcQnGzf9uNNMQu3Ri30bbhVgfFsR
6wElt4MkKA9cL33PYdp7GKKaVLXecgmMhI/BEpm8t0Fds+0YeR+axYFEMLCQa+cBvJDq20UaOO6V
h0o1YLx3YMN/cDbt9f3pzR8wCv0AcMYR+0ToG0lpemt75z22veW25Vdrn5C3aTlXkIflz234gQ7g
ExZNrf/S1YCyAUhUoGhnqQuJU3UvrALC12t+amgL45PDOqgia2rGYBkE7QLhp7Mk3HkE6AHINXT1
EJinnPpOAS9XDcdNg0pOa+SA2X223EYXHhDc+1s7anTneJWXuG/nA3vb4C81KAnrmTDiES1D2a+c
6EwMFAkt2LL9CQOLUcSwTTr+Anc/xrxc23a1oxUYPQeHC51/hOCM/ilaV+4kSADLigBPFRDTRoLp
bKttvTdPbPsKLIhQwe3PC8pq5PUgNahnRmoaOXeEbuV6sQUbd9LOuqpPVnrzrt1e2VcY3Z48rLn3
CU7Q6oWXEipFgDtDWORooaLSYlFIg2gdL5BB2EzRJ4BU+zasxmG/xTtsqLcCFgxSACcXxf/kQBLW
bJJ5Tt0y0KJy66G7isN1sthWp53O2L9DV4V/ncxbRbMFD/hIqyDWR9ktQA/I/bg2UFL9RptXp1oy
Xn00VsZmgCkLbp+nwJPs6lrRaD/5uGNkVBV12Qi3I8IPqBZ66r3jnmznnU0QjBfTdNmsdpcdxx2s
MOCvu5ovty9+acip4KXhuCNYDDtOXAqxJ/A2dOOpv2mGw2qwXQ/hjdwEsBxvAPa06r5MtWTF7ijf
obYGarKTloP1Ol+mzW0KINA1Df1ox+d2w3Z7Td4sGoF1wERY94hG0xmA6gTSqfhkmzmVMLQAFxS1
Ej502t72kgE44q3jBZuPp5/qQD7wojAZATBouDhhqUh2KQBym2l9ayTTNO64j21AyLTtFgswHC92
LkK7WXCVkeWzrzTRpoDjhYAmos+4PGWhN6ooJAjREDO1W0HrEdNqDYTNNtW1jU741sYfAAIEFa5U
afTCWYcAGACQVQNJMBw5Gu0jGfyNdVBNt23fm3Y4brkuLLdxdwv3t7dZrbSinrNDrkKfIHWNxDK0
F4RTfIFhc7lqpKGRQp80Oxc2X6x+baHR4FPbHRsfEpsX6a+D2mJ0uyCtSsAXKEBBqZL0dIhqOS56
mrQJsHfam0kTFW3bS601Z+Nar+2GYx/tbdt0EeiDLSZ8rC8DTJcNev6ScecyHRsAS+yuGISxGyTt
2OvHKzb3Y8wrW/vz+Bomek3v1qqsqiUYhFQfe7VuAoyjVs+dA4FZw5ThkOa4AyEnKILpkjlJpR9o
fscNgIw1Guckd6Ea1TwvbQKTPB3X0hFH0PLC7aTLAXCmFj8btXT9wlOOhiHEKrKhQtBjcNjEN1dN
Am2sL8P6L8BZmvdQBrLpakAlGi6Q6yrymuUbgLCkcHVTWRk0CnrXxLU4wxlowAeeAIVy1bSCagfz
qrt2aiea208wAoif21sMyDzX5wZuw96KoeZx02VLajHtdWKaYtFDd9q8Pu9HKOFqYFRMI0y6UL8Y
pVDAmIPIA+ayU4cJPHxq7UV1lbhb3JzOyh0H7jRpdOK1pS95Mu776WqxdmD9hGimrTtRdWGtbK0e
dzcxQPPfY7zpErHGBcxWe+jjuveK7BJJoSAKQ8BBaEHC4cb0ItlOMMYNbTwOavGIa9qmr9dXnfPU
jd1LIF0kvQVQnBDccooAMWW/J1sVHa5o7Ybpj+Y66bh5djgfN10jHvlzB2Mc/M0SRYCd5RXXEfUI
jfXqGgbE6nzpY3AXonTGFR+Pi+rQpZNBe0BtEgxPVArihMi4g7qxQKq22VqODMyGbvYAv1Zr97wk
bQ9bYdS+9VeG2ywwAo8wG+E8zEZAfRDlTSWBRdnuOtjw2nK0SNL6nb/eBEMNg3IeHbsT99ttqJzt
uKEPT99QRxdFESSSbShfOAA61RjqgWJvHY48TAm6dJCeGFYRQr0B2hvGuVKIX+Pz9eD0otINnDEX
aGYGhApjclAJJQr70mgHCLvE0Ygv/LBnIN/da29X2z5aJwsh5Ilre3fibi0MMMdtiCARjrC4ljvX
QiQ29HDkcK3pX6JzjVcxdoQ3xtd1TN/eDupVtkquwtq8kfadsR7Ou422psdoWqvZy5e5FQAbgdqD
HUBFgyiFkusXt+ho2yAFwkfrZF5Hg1vbvYg7VWROMOC9QJok9bdbiswArIiQmIwsAqyfWF9Xfcyi
cZl9o3Vqq0HCnSIzW3LTslXQ9Q01i5sfV790gcQ1BrWzDPzRhqcOhtNH062nbe7jqu0AHcoIB3Vg
jGCs2Hx5gVrJX14mRsRNhIobBD2BTlS55nWu2a35ym6wkbbtzN/jftZ6Hb5dXQGyjxcckyPcpLJB
MgHgM6HaR5QiZJs2rmZ4fKStAI1oR5v4HcYSLMzTD3SEm1T9gUgESlsxvk0yF11vMcYUIy0YLWpo
y8OotrA3H4+b/XrHaQ1WSWN5sUobyEkv2y1cTUGrCMFOVnoE0YI2c1xFKPElh0Z8Sne5WNdbyToe
oefNeVcdB0hJV+us6vYxGCD4xTfscdEtTUd9/3jSkvBqAOYAAUIlEemnPY8G1RvBwlnqyQgDVYEQ
F2EEUl/3t5gdhPoe38bcaq9264/jZNpZxt4VqlXiadJxvGkNKIMTF8/xNCbsx+nmnwH+drdbPPrp
r/g85QFadm0nlj7+9C6w/Ps4tKz4xgz+Sv/0y1fFf/jTDZuGPOK/xvK3hH8E+k/r983YFD4MfGDx
pu8TK0xHVpS48enf7naKByFCd5z58QM/IPGsL2UP8k1CFSvb10MaWH/7YcoTP6b92Yz7Pzz96nL2
tx+yMTo/HlDKnuYUBdfEQyczkK4ZZyjOgcyhTmj380PF5b6d/7paO8Mhh/lGTR1YaY+N33r6g+0c
4dDp75za+o4v9PAEBFPq2Q39DC301NkBTUY/eMS9Z9daZ9DbCDOj3Gb3A0Po+2IB4b6XYkFTPyPM
VYSvAZ9GPxILOs0zFFVRKBB28dPvvy8WUMynFAsMSDgsAWSvEeGnH6jAPSmoVc9gfuOAAGck+/nu
hIDc5XIcqJ4h7Qp4EZhERzjQOEPShYrlnxhARsb3JQNZIK4UC+qdM8zCAKYfjY2kHzzjnhCggjVT
g2hfwKRF+tlJ3fekDUtLgXGGNhoqIv961PdY0D4DzhiK9ciQ/d7e/u5q2hkYX+7lF1yCRv2sk1Vu
YwJS9oObZe/RNShJlETijDwpSdKS3xcPqNGi1AHQdOMMoQbMj0Xeb/cj8ACorGc08AdtK43sgHx3
ahDZlJI8gD2AKg+qTBWvAOMMqQxEI5Bk+MKa577+Z2iIL9Ziz2HuLDMmmRXtWaSFX8itqUMC+7Yi
hnzVfhC+StbljvhXa/MnwdjM7L29X5LVvvdR+G508OWnh8+29bTW/l8JjypsLP9N/pcXzArNcOqk
2S/Sp6e6NT1YsD3TN2fmvlVMVtHXTR6Yz1/OySmqQzgfvmsSkP6OFFmcpPvKEr6xNmzKczpEFQnO
/ONRc/9Z+7034YpU7sCn0Kpg25UbtkwsKLGcdOYuVBWs9AEIz9asch+bsRUJ1CkdVpY9PRAITbfy
xrNCNhVeK6KAlCv65grYzLNY1TNDNplYpsAawi1GHR+iVwX0jwnwF7fo8ADmPuXucnr575+2Q2+P
4r/lD/D+/v9hZ7JrOiEEMmdmJuXQqd9k7XPfXBqEiSBzVANUlurQ3JoQ55AFOa1sv3TJlyV9GUpS
Rrmy0kSj0LTcnE62V7qwSpMNzWVOJSNKfkVZolc8nEksoHEEZcmiS8lkcU4n2y31E5cl+9aamL6o
MgGcXJ7uO0/iAc3jKbvZ9whAhTmZjAXkuZalem8mM1Z5E5oTJipfAhYtTRzRPpGqruCQPV1ItOfK
wGPhwb1EWK1lt/7JiuJK1/QXOSniOEZA5B9ff3P/bHmWoCkxIrE81VtegdD9KarINgxSH+WpDznI
Vu6TyYxFUJxT4SiiJVWFWn5I/EnlMqL9Cyq/BhRA1GMq4NGbSVK5SSJBIp+oK+DRv4wG94PRx0H/
XyskPFYIhsnyj9ZIlNmj/oumwyCtkfXUnhbV/ft7QDFi+Aq/jf2BIkB0HeYm+b5RLzsF2JaPpzjw
B8Tv8SlssILvfA8OxptfZUs0q+wRX9PTIz/TkHnjQ3dPY8nArSG6Ip/NF9KNJP2KDpVyFAdJyAMr
p5FdMxgpcHD4XrbNWx7GzlETP/NRJWX9MtpvEmgk05X4ANehJCPueXJ8zyiC6hzYHi/b8zs6CeKO
UUuMLhCUO6E2GtBBVGCcv4T8qnnZGncwF2wur4KOLdRmInurI/iL0nLjYJXka+bpuQ4WZMaUBLEJ
zBNUOVAtKArGUM970px47kJdExjb0yOuaAulaQRHQbOEDODoZt3g4oF9xXPdWBEPeGx64quCEjeA
1KujxAkFM0iVUftb+cVM2wmtSU6JTh6NcqT/kKpAYgpVaVSZU3qhL+5w5daKHUyPki9cqsJBOQwK
76j5AIlp6mopWPb3u6WAgA/19Jxbak8C/j/cQi58E1HwDrTO3hM9+yKa8TAULCDEvr/5cp9LlXSw
uFdCsyxLtmu5GJPh5YQyC/zUCXjmbrs8AmOzoNmFFW4tFKgyX2CJrsDMx+ZNKXhxeDe//AV2E9dG
PEvYLtVYleV13/I9MxS8HRVuyWUINohBVUrjl93tIIrlq40AMsqS7W2tqSPylmbFlSV7zg4iy1R3
U5qsGXLrmMd08j565iE5RyRrKtiB1PNcdstDNoGtJsUxqNeoNGHU8/iRleaUSFdQmWNpulYIt1ok
q4IPyDaI3KWxVmU32ws56nwE1YBKjvJ0LxIfOkdgArqmytO9nB4oB8BzKKAbm664WwKSLMvdKyuU
BAylpQrIIrByY6ZiSAi1+uUpvzXR2CBKA01PKsuHtyx2Etk0QXdwecr3Ll+ZC3nLCnj8lkGvx5aP
qIyUpGio4HOysbwJT0I7Z0HmNhMOR1le33AXo1XEd0jtfOXp+qaUlKQe/tJkSbfnZDImNBW8vW+4
KVn+v+yOEZlYm6KuUHE1o+pVsnoy0NWyu71DHCWxTTEXpCJJPeK45cSDh6Kg/E3mAYjka2jgmVYE
nWhLJky1K2U5cZ9pzZD5QmYdEJwKSAdSJjMrDym94ZUJhy6c5fvLnBlqOSlNeG3NxMsDNdgqyLJ4
uwsO5MR2W1ZwoD8sKFksGJeIE+XLvF7anhJD1wBemnHRbaTWzLKc/gjjagq566F+PKeW8eRkfOSZ
J+WG+7igLDsUBVqFV3NvhXJyj1o3yrIDqRqrwn+F8SJks9BboCLjuwsZ35hTayZ7eijgVmHPXaON
YCVwGwWPwCdUYNh+/ndS/8dcMxScorq+gxkGwISmtuji5X6/0Nou0v0HDK2FNgm/GPOhDtGyRwJj
Pplkcqs4C93Q3DLh0qfmjLKbpYSeoIOpyao0Ue5yT9I2hOBblu5gmpiIXOaESO2qqKI7Dy1/6lSG
CUNR4T5xqi0tu+dz0118Uw8o0DLDJJV2XTuZIHjmTXSfwKxCpWXOAOI1IJnzj6+/nu/M0LQTydom
9J+yjL6zwiSnstutAtfrQ5jIm8UYmnyZ13PhI275LSo1BXFDsqWI8u93DWRp6j/gLXA0J28Ul8z+
fm9iVxFb9lXs75/k+FQ5ibDWAJfmrvxkV916qp4a6Q+2FXSIiqqsHo9iszKS6igMBV7fwK3cm+5K
vmQIQb2sehomqFDzTPHEH1Z+JC/2ri+4P6PUe77FTPcVy2/xy7sFgzNdLVA+WYz9zMvlDjeWJ6g+
gJvlq3xLqe4L7FcZPPa3e00URyX3Wb9/euHETSr8EQg9nRexsEkoWvp/kVq2UWwvvAUFJ+iNbyPq
lb9L4l7hnVYsiYCPjtaylaOCLqJSgtuqKwh/dhNMuJqxfRbUFZDtOaYQNlIRKhlZQTJxUUsDBx5F
IJUeWsAFX7ihIM7Ttzw+RXkulileT4EE9mC1hlys5y42rIqFsMc9DtCB/fdqKIjcfWl9yeoN/S88
EtZRYB73zMCqfLTCmXAdn6z8eqY2788Z8h6xIPHNQnVezPCBnQbxPhsI0bfsNTxY4h7m0Hsu+Xu+
JagqmiRXeoGQAcJCIKsizjaIHcYDUV23FJzOBxz7oSk764RoWpYRQ3MiHkLCHStN1JGugeLIWbGg
HQoC+sLK77X3+b9jqzL70+WKs1A4dcByLU/+2vJTQcyOVP0mL7Ym37KJbBVg4mz53b5FFSWmCuWE
MiNVhSON/UpcIPyesmJ2g95S24xg/+a0dhtW8NqQ5edxLIqDktQBXIu1oIMBrpzv/ls2dfHZuEFR
dU4l44GKG+MGF+lUzjwr4S2iVjETmwVrhEFYXiCIspwdram45m74lvQv+nbzbWZ8VlEgd8tg4gtU
VVwZGVXxJsJQs3yZ14vaTg1rXRZFZpKTy3hxWGn/csU2+vz3xJeAlID/kq/z+m2P4JmIneiAqS9P
9t5Kp47lupZgcWLQigLSu6aGgwYXzN5QQJzyl2JxQjaqpewJvKcmd7Py1uJSzpiGupcmjsoHuXlE
RdPufSL1waKOvvxuH7jopQHmuDzR+8//ySsP3Pv896wm+i78/F/+lIlNQMDhK78QOvyY1CeCDKgC
uqa/lRU0kMjLE/5gHxxwFRV0iBMskGKpnJuRYBYBjKT8ngGSwaQEnK4kQIo4DHKmLN8hqWddxQX7
y4EPoquoGvuFeRNzshauVl1FH/auMezwfKtIGXZZWHmAMScke9EMljP99XfVm0lqCe+OBobVaJQw
QMDQj4pC4cIDcyzi+tu0omI6VOePGIj91YZXi5ZqsYRGgap9g9qticnmImEF6uVNiO510QRU4Nyj
0d52zZkVObmkZ+pFASNukCNHY4tAVsWGnUR+aQouMowF8MVTWlewV4RFJ3wmvjMV19h9yCpvgZAg
hCJURAxQmSJWY6i4F5EssyvX9L/7N6N9ccBEv/zj69XrpY8yNUsybjC5Sgll8dXVVJi9V2Ygqoaa
CmSO6zS0062sznDLlGfDrh7wmksB1mzQdHkfgFq9j9BWIBjXABtaOIcsUXCu35piTgIlheX5jIpL
kx8cERUlXKhwRYJQkmUVlikCVTO2Er3lGg20KSsXIGym8plWkYq4tQLRT67RpJqy26X6KnRUHSs7
xWQhFfQXB6ZKTUXz3h0qEVkQICcT5bvMrn8l1WwoBjcDqA2BMo38LMvuB8dkcpdHhs9dmrA5Z4ec
hrmuYM8mQ8wqp7OzsRRoogc4tGQWymoOoxfytV5/tX7YTqwj7FDRXvWRWTHqUfI9ZvxQoereoR2e
ryqXMQoCgsqPlQHyjjxOnk7m/nIEvqvgBTwteJ34ZuTAh/yxkv+RHVu0hTkg+S5e/2LuA+T23fSY
vgEahwrb54bNZmgyGJhRnG+X3tEOGPHbBxha5FnAkE9cu3fYAigfPrj25Y87HKr9RYHVA7CPQh/5
WXkVMzXxgkLm/u+//Ue0oE/DMEXiCTu4QO7UM/O3JuhDYNo0McEl39TrX9wDQz2DhrycmIzCREtM
L1EhGBacgkUu7tGPfWbyFP4Sq7xHfYwpxLwwPLilq8hN9PlixsHAB3MBN5KJRWaA9AcwTOHL+/0C
HF/gSMtWm+0/AknIP6S4802YTASvT4GfA4gshoLrLATdNcMJ4ue5pGd6Of/werFHgVrCXLFETYUh
QLtF3ahwVlU0KFGBBoBVUS8pkFbhqPXMFA2fxzS3imu1J0mHimx0n3sIPosAwSousZzu8fIrFV4E
kKVlwGoVYIaoKp4B7zkR8zQq8qUXgFoVQsUYFlT+9F1BjqX3h8mq5enemCGlJeQkuooCPerJjCj3
KFgfGExZftd3wCuJOVWyC7chJjKVp72DBr9mcRxl2vTWWjFRg6gwOXervE2mokePqXbln+ABHUhs
Zs6y7T/wCYDscqLZXaACHYN8lh1/epBLHh1ThroKxKYdoz4ywOkAsZ36QqngdqcVDlxeFSVMXaqE
iZzKRxba7KiSBwppzs/XX6cf7k+uoECQu9w3pfo5zE4tv/MemiYQ5coJZSKlwgS9N0WrSKepomWj
AfeE8z8AwBqyr4l4jFWU3uykEyZM7Hz+u2t5ab5j4grGxOUfXy8n2QPcmFhBhClA7lFFLG33ALtb
oPLnHWzVX/Jd00PUAWJY6DTtm82DL21Ox/72WS0kRVMAnqRiJ3mUeS1r9sPt/Cpo4kiP32lMx1Fc
VhXQH8gE/MrdxZG4Bma76ZjpgCnEaOTHLPVs3vFXthwbDHLsDf82Ke1jgK9/QCnYjfUAFLbpccGh
U6FaukBnk/1EFRqLmtj50ZtTRSqrx8nc+PO1hRZJ3/7LMcNDhRmQZcwIhRy6kdrbj62jAkuqx3l+
GIXrSQWg1DmbC56IijTJOfByaGZAPtImwzChqaIH+duT02GeGWN8QhigMaiH9BXYMk/0s6Iketlk
X35BG6f0/Ex4KSra7eF5CiHzQ6Tq5MXNBxcWsJGeJDR7hptpH9afm/+d8BCA/M0v+NebJdcMU4Fg
U+WU6C6uqahy7DkhEiEI2hy5oTCDO1/v9Tu/tdaVnukeAcZRgRZ0y6RydBU9TB9NH81XSf7sGa9V
GMe3JjIsAlUVZ5YY/IuF5K8IXAvgnnyp17+8OxZP4dQcvVyAk65gATNAFJUe4UhzE42xPG0QFecv
7sAYkecdBUKNSypyTPd49lpFs/zOT7iwXETj/qnyJoI3HqEpYBdioBOLeCgyML3EdwQ7BfD15Xn2
wBdA/BC4hhnEKugiu52TybyJuordJgCrkzarQDI/4fWyXcjlPImRqhQ2riJIfGBk6sU5n2KB71Fx
AoXr8kO7v28D3iXmRMLZAHpYFVkmFfCRH/ZH7mGyn8/DyrsEuVbYi0fNuBblt6oYLdOG+4MJEsXt
rL+j43NkBkVZx2f/aUg3n8567X978OTsq3brjw3A+G2fcifYvf0Zo/kGTgG3DC2OsKFwNlUUD42S
SKqk0lVkFR4+/w96KVJr/0hivEn+8Vv39DEJ+G3c/mOTSvLXkr2rJ/E9EdA5QBjZf5rvQ/qPjUj5
Az7lkfksf7ynPDYO5jt7yv0DcEShP90GUxdO5k//BwAA//8=</cx:binary>
              </cx:geoCache>
            </cx:geography>
          </cx:layoutPr>
        </cx:series>
      </cx:plotAreaRegion>
    </cx:plotArea>
    <cx:legend pos="t" align="ctr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Pivot!$M$4:$M$8</cx:f>
        <cx:lvl ptCount="5">
          <cx:pt idx="0"> Accounting   Banking &amp; Finance </cx:pt>
          <cx:pt idx="1">Higher Education </cx:pt>
          <cx:pt idx="2"> Computing Or Tech   </cx:pt>
          <cx:pt idx="3"> Health Care   </cx:pt>
          <cx:pt idx="4"> Nonprofits   </cx:pt>
        </cx:lvl>
      </cx:strDim>
      <cx:numDim type="val">
        <cx:f>Pivot!$N$4:$N$8</cx:f>
        <cx:lvl ptCount="5" formatCode="General">
          <cx:pt idx="0">6168403492</cx:pt>
          <cx:pt idx="1">1233523287</cx:pt>
          <cx:pt idx="2">641412649</cx:pt>
          <cx:pt idx="3">177604160</cx:pt>
          <cx:pt idx="4">175060472</cx:pt>
        </cx:lvl>
      </cx:numDim>
    </cx:data>
  </cx:chartData>
  <cx:chart>
    <cx:title pos="t" align="ctr" overlay="0">
      <cx:tx>
        <cx:txData>
          <cx:v>Salary Distribution by Industry</cx:v>
        </cx:txData>
      </cx:tx>
      <cx:txPr>
        <a:bodyPr vertOverflow="overflow" horzOverflow="overflow" wrap="square" lIns="0" tIns="0" rIns="0" bIns="0"/>
        <a:lstStyle/>
        <a:p>
          <a:pPr algn="ctr" rtl="0">
            <a:defRPr sz="1600" b="1" i="0">
              <a:solidFill>
                <a:schemeClr val="accent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r>
            <a:rPr lang="en-IN">
              <a:solidFill>
                <a:schemeClr val="accent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Salary Distribution by Industry</a:t>
          </a:r>
        </a:p>
      </cx:txPr>
    </cx:title>
    <cx:plotArea>
      <cx:plotAreaRegion>
        <cx:series layoutId="waterfall" uniqueId="{00000003-ACF6-4DE6-8C0C-2F8FB6BD4DFB}">
          <cx:tx>
            <cx:txData>
              <cx:f>Pivot!$M$4:$M$8</cx:f>
              <cx:v> Accounting   Banking &amp; Finance  Higher Education   Computing Or Tech     Health Care     Nonprofits   </cx:v>
            </cx:txData>
          </cx:tx>
          <cx:spPr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cx:spPr>
          <cx:dataLabels pos="inEnd">
            <cx:txPr>
              <a:bodyPr vertOverflow="overflow" horzOverflow="overflow" wrap="square" lIns="0" tIns="0" rIns="0" bIns="0"/>
              <a:lstStyle/>
              <a:p>
                <a:pPr algn="ctr" rtl="0">
                  <a:defRPr sz="1800" b="0" i="0">
                    <a:solidFill>
                      <a:srgbClr val="ECC4BF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IN" sz="1800">
                  <a:solidFill>
                    <a:srgbClr val="ECC4B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cx:txPr>
            <cx:visibility seriesName="0" categoryName="0" value="1"/>
          </cx:dataLabels>
          <cx:dataId val="0"/>
          <cx:layoutPr>
            <cx:subtotals/>
          </cx:layoutPr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600"/>
            </a:pPr>
            <a:endParaRPr lang="en-US" sz="1600" b="0" i="0" u="none" strike="noStrike" baseline="0">
              <a:solidFill>
                <a:srgbClr val="FFFFFF">
                  <a:lumMod val="95000"/>
                </a:srgbClr>
              </a:solidFill>
              <a:latin typeface="Univers Condensed Light"/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accent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IN">
              <a:solidFill>
                <a:schemeClr val="accent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cx:txPr>
      </cx:axis>
    </cx:plotArea>
  </cx:chart>
  <cx:spPr>
    <a:ln>
      <a:solidFill>
        <a:schemeClr val="accent6"/>
      </a:solidFill>
    </a:ln>
    <a:effectLst>
      <a:glow rad="228600">
        <a:schemeClr val="accent6">
          <a:satMod val="175000"/>
          <a:alpha val="40000"/>
        </a:schemeClr>
      </a:glow>
      <a:innerShdw blurRad="114300">
        <a:schemeClr val="accent6"/>
      </a:innerShdw>
    </a:effectLst>
  </cx:spPr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Pivot!$P$23:$P$27</cx:f>
        <cx:lvl ptCount="5">
          <cx:pt idx="0"> Investment Banking Analyst    </cx:pt>
          <cx:pt idx="1"> Operations Manager    </cx:pt>
          <cx:pt idx="2"> Regional Operations &amp; Training Manager     </cx:pt>
          <cx:pt idx="3"> Researcher    </cx:pt>
          <cx:pt idx="4"> Software Engineer    </cx:pt>
        </cx:lvl>
      </cx:strDim>
      <cx:numDim type="size">
        <cx:f>Pivot!$Q$23:$Q$27</cx:f>
        <cx:lvl ptCount="5" formatCode="General">
          <cx:pt idx="0">6000170000</cx:pt>
          <cx:pt idx="1">108642799</cx:pt>
          <cx:pt idx="2">870000000</cx:pt>
          <cx:pt idx="3">181410000</cx:pt>
          <cx:pt idx="4">48906415</cx:pt>
        </cx:lvl>
      </cx:numDim>
    </cx:data>
  </cx:chartData>
  <cx:chart>
    <cx:title pos="t" align="ctr" overlay="0">
      <cx:tx>
        <cx:txData>
          <cx:v>Top Paying Job Title</cx:v>
        </cx:txData>
      </cx:tx>
      <cx:txPr>
        <a:bodyPr vertOverflow="overflow" horzOverflow="overflow" wrap="square" lIns="0" tIns="0" rIns="0" bIns="0"/>
        <a:lstStyle/>
        <a:p>
          <a:pPr algn="ctr" rtl="0">
            <a:defRPr sz="1400" b="0" i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r>
            <a:rPr lang="en-IN">
              <a:solidFill>
                <a:schemeClr val="accent4"/>
              </a:solidFill>
              <a:effectLst>
                <a:innerShdw blurRad="114300">
                  <a:schemeClr val="accent4">
                    <a:lumMod val="20000"/>
                    <a:lumOff val="80000"/>
                  </a:schemeClr>
                </a:innerShdw>
              </a:effectLst>
            </a:rPr>
            <a:t>Top Paying Job Title</a:t>
          </a:r>
        </a:p>
      </cx:txPr>
    </cx:title>
    <cx:plotArea>
      <cx:plotAreaRegion>
        <cx:series layoutId="treemap" uniqueId="{00000003-60B8-470E-9725-06262A58FFF5}">
          <cx:tx>
            <cx:txData>
              <cx:f>Pivot!$P$23:$P$27</cx:f>
              <cx:v> Investment Banking Analyst      Operations Manager      Regional Operations &amp; Training Manager       Researcher      Software Engineer    </cx:v>
            </cx:txData>
          </cx:tx>
          <cx:dataLabels>
            <cx:numFmt formatCode="@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600">
                    <a:solidFill>
                      <a:schemeClr val="accent4">
                        <a:lumMod val="50000"/>
                      </a:schemeClr>
                    </a:solidFill>
                  </a:defRPr>
                </a:pPr>
                <a:endParaRPr lang="en-US" sz="1600" b="0" i="0" u="none" strike="noStrike" baseline="0">
                  <a:solidFill>
                    <a:schemeClr val="accent4">
                      <a:lumMod val="50000"/>
                    </a:schemeClr>
                  </a:solidFill>
                  <a:latin typeface="Univers Condensed Light"/>
                </a:endParaRPr>
              </a:p>
            </cx:txPr>
            <cx:visibility seriesName="0" categoryName="1" value="1"/>
            <cx:separator>, </cx:separator>
          </cx:dataLabels>
          <cx:dataId val="0"/>
          <cx:layoutPr/>
        </cx:series>
      </cx:plotAreaRegion>
    </cx:plotArea>
    <cx:legend pos="t" align="ctr" overlay="0"/>
  </cx:chart>
  <cx:spPr>
    <a:ln>
      <a:solidFill>
        <a:schemeClr val="accent6"/>
      </a:solidFill>
    </a:ln>
    <a:effectLst>
      <a:glow rad="228600">
        <a:schemeClr val="accent6">
          <a:satMod val="175000"/>
          <a:alpha val="40000"/>
        </a:schemeClr>
      </a:glow>
      <a:innerShdw blurRad="114300">
        <a:schemeClr val="accent6"/>
      </a:innerShdw>
    </a:effectLst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72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lt1">
        <a:lumMod val="9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3/12/2025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30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0A1B6-1A58-F914-5FDA-D9DAD2228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D3551-2311-C8CB-4E9A-F37BDFF5E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0A868-5DE6-6AAE-DB91-1BFEABA22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BEA30-A88D-611F-89D3-876E4CEDD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2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4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F8A44-68CB-63E3-545B-C40109E9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EBEB26-1CD6-0221-0E9A-6CF52D5E4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70301-E43B-9638-EF44-792F3CE49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68A5E-2D34-213C-9E18-BC75E7CCB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77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C8EC2-9BAB-43CD-881F-A2CA95356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BCEC8-09E6-763D-31A0-B096434F5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D1EC3-5403-9A77-A0E1-63F08752E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D96EA-0A7A-0A29-9837-613B9CD86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6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microsoft.com/office/2014/relationships/chartEx" Target="../charts/chartEx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Salary Dashboard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Sonia J​</a:t>
            </a:r>
          </a:p>
          <a:p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BD58F-D917-0A0C-30D2-36F4956D1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21577C2-2CB6-8CE4-248D-FB68058D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Top Paying Job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199A6-7476-EA7E-4094-F7FA15AC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2E964-BE32-7116-4097-13CE5CA1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Salary Data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192F4-7D63-0CBE-AADA-974AAB3E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C299F93A-1274-4DB5-A662-2C4FC33C0F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22245541"/>
                  </p:ext>
                </p:extLst>
              </p:nvPr>
            </p:nvGraphicFramePr>
            <p:xfrm>
              <a:off x="838200" y="2034354"/>
              <a:ext cx="10431025" cy="404560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C299F93A-1274-4DB5-A662-2C4FC33C0F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0" y="2034354"/>
                <a:ext cx="10431025" cy="40456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5749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0A053-B7BF-2A63-4CE2-AAD7920E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2AC21-6EB0-8A25-FB1D-281E8493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A8E23-FBBC-D58B-80D1-325D1BF8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5B587-81E5-D2DB-EFFC-73E82EF1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9" y="620786"/>
            <a:ext cx="10859441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0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 </a:t>
            </a:r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320842"/>
            <a:ext cx="5029200" cy="798128"/>
          </a:xfrm>
        </p:spPr>
        <p:txBody>
          <a:bodyPr/>
          <a:lstStyle/>
          <a:p>
            <a:r>
              <a:rPr lang="en-US" sz="1800" b="1" dirty="0"/>
              <a:t>USA and Canada</a:t>
            </a:r>
            <a:r>
              <a:rPr lang="en-US" sz="1800" dirty="0"/>
              <a:t> dominate in terms of salary levels, with industries like investment banking and software engineering paying some of the highest wages.</a:t>
            </a:r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1744522"/>
            <a:ext cx="5029200" cy="663752"/>
          </a:xfrm>
        </p:spPr>
        <p:txBody>
          <a:bodyPr/>
          <a:lstStyle/>
          <a:p>
            <a:r>
              <a:rPr lang="en-US" sz="1800" dirty="0"/>
              <a:t>There is a </a:t>
            </a:r>
            <a:r>
              <a:rPr lang="en-US" sz="1800" b="1" dirty="0"/>
              <a:t>gender disparity</a:t>
            </a:r>
            <a:r>
              <a:rPr lang="en-US" sz="1800" dirty="0"/>
              <a:t> in the dataset, with far more women than men represented.</a:t>
            </a:r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2887579"/>
            <a:ext cx="5029200" cy="809999"/>
          </a:xfrm>
        </p:spPr>
        <p:txBody>
          <a:bodyPr/>
          <a:lstStyle/>
          <a:p>
            <a:r>
              <a:rPr lang="en-US" sz="1800" b="1" dirty="0"/>
              <a:t>High-paying roles</a:t>
            </a:r>
            <a:r>
              <a:rPr lang="en-US" sz="1800" dirty="0"/>
              <a:t> such as </a:t>
            </a:r>
            <a:r>
              <a:rPr lang="en-US" sz="1800" b="1" dirty="0"/>
              <a:t>investment banking analysts</a:t>
            </a:r>
            <a:r>
              <a:rPr lang="en-US" sz="1800" dirty="0"/>
              <a:t> and </a:t>
            </a:r>
            <a:r>
              <a:rPr lang="en-US" sz="1800" b="1" dirty="0"/>
              <a:t>senior software engineers</a:t>
            </a:r>
            <a:r>
              <a:rPr lang="en-US" sz="1800" dirty="0"/>
              <a:t> appear consistently at the top of the salary rankings.</a:t>
            </a:r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325112"/>
            <a:ext cx="5029200" cy="661770"/>
          </a:xfrm>
        </p:spPr>
        <p:txBody>
          <a:bodyPr/>
          <a:lstStyle/>
          <a:p>
            <a:r>
              <a:rPr lang="en-US" sz="1800" b="1" dirty="0"/>
              <a:t>Employee bonuses</a:t>
            </a:r>
            <a:r>
              <a:rPr lang="en-US" sz="1800" dirty="0"/>
              <a:t> are significant in the USA, UK, and Canada, contributing to the overall high compensation levels in these countries.</a:t>
            </a:r>
          </a:p>
          <a:p>
            <a:endParaRPr lang="en-US" sz="1800" dirty="0"/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614416"/>
            <a:ext cx="5029200" cy="661770"/>
          </a:xfrm>
        </p:spPr>
        <p:txBody>
          <a:bodyPr/>
          <a:lstStyle/>
          <a:p>
            <a:r>
              <a:rPr lang="en-US" sz="1800" dirty="0"/>
              <a:t>The </a:t>
            </a:r>
            <a:r>
              <a:rPr lang="en-US" sz="1800" b="1" dirty="0"/>
              <a:t>age distribution</a:t>
            </a:r>
            <a:r>
              <a:rPr lang="en-US" sz="1800" dirty="0"/>
              <a:t> suggests that very few employees under the age of 18 are included in the workforce, which aligns with labor regulations that limit youth employment.</a:t>
            </a:r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Salary Discrepancies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Companies could explore ways to provide competitive salaries in emerging economies to attract top talent.</a:t>
            </a:r>
          </a:p>
          <a:p>
            <a:r>
              <a:rPr lang="en-US" dirty="0"/>
              <a:t>Focus on </a:t>
            </a:r>
            <a:r>
              <a:rPr lang="en-US" b="1" dirty="0"/>
              <a:t>upskilling</a:t>
            </a:r>
            <a:r>
              <a:rPr lang="en-US" dirty="0"/>
              <a:t> and </a:t>
            </a:r>
            <a:r>
              <a:rPr lang="en-US" b="1" dirty="0"/>
              <a:t>reskilling</a:t>
            </a:r>
            <a:r>
              <a:rPr lang="en-US" dirty="0"/>
              <a:t> programs to prepare employees for future job market demands, especially in technology and finance.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Create Opportunities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b="1" dirty="0"/>
              <a:t>Flexible Work Options for Older Employees</a:t>
            </a:r>
            <a:r>
              <a:rPr lang="en-US" dirty="0"/>
              <a:t> (above 65) to encourage continued employment and knowledge sharing.</a:t>
            </a:r>
          </a:p>
          <a:p>
            <a:r>
              <a:rPr lang="en-US" b="1" dirty="0"/>
              <a:t>Youth Employment Opportunities</a:t>
            </a:r>
            <a:r>
              <a:rPr lang="en-US" dirty="0"/>
              <a:t>, focusing on internships or apprenticeships to boost employment for those under 18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Data Cleaning and Preparation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Data Import into MySQL 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Data Export and Table Setup in Excel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Dashboard Creation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Salary Dashboard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12-03-2025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DM Sans Medium"/>
              </a:rPr>
              <a:t>Salary Dataset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474720"/>
            <a:ext cx="5010912" cy="170992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salary dataset</a:t>
            </a:r>
            <a:r>
              <a:rPr lang="en-US" dirty="0"/>
              <a:t> includes compensation data based on factors like job title, experience, and location, used for salary analysis and comparison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Salaries for Sales, IT professionals increase; median salary increment  stands at 7%: Report, ETHRWorld">
            <a:extLst>
              <a:ext uri="{FF2B5EF4-FFF2-40B4-BE49-F238E27FC236}">
                <a16:creationId xmlns:a16="http://schemas.microsoft.com/office/drawing/2014/main" id="{56008C7A-677F-AC07-6CC4-F207396490B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8" r="28698"/>
          <a:stretch>
            <a:fillRect/>
          </a:stretch>
        </p:blipFill>
        <p:spPr bwMode="auto">
          <a:xfrm>
            <a:off x="8296656" y="0"/>
            <a:ext cx="38953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of Countries</a:t>
            </a:r>
          </a:p>
          <a:p>
            <a:endParaRPr lang="en-US" dirty="0"/>
          </a:p>
          <a:p>
            <a:r>
              <a:rPr lang="en-US" dirty="0"/>
              <a:t>28026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Employees Above 65</a:t>
            </a:r>
          </a:p>
          <a:p>
            <a:endParaRPr lang="en-US" altLang="zh-CN" dirty="0"/>
          </a:p>
          <a:p>
            <a:r>
              <a:rPr lang="en-US" altLang="zh-CN" dirty="0"/>
              <a:t>95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Minor Employees</a:t>
            </a:r>
          </a:p>
          <a:p>
            <a:endParaRPr lang="en-US" altLang="zh-CN" dirty="0"/>
          </a:p>
          <a:p>
            <a:r>
              <a:rPr lang="en-US" altLang="zh-CN" dirty="0"/>
              <a:t>13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Largest </a:t>
            </a:r>
            <a:r>
              <a:rPr lang="en-US" altLang="zh-CN" dirty="0" err="1"/>
              <a:t>labour</a:t>
            </a:r>
            <a:r>
              <a:rPr lang="en-US" altLang="zh-CN" dirty="0"/>
              <a:t> force</a:t>
            </a:r>
          </a:p>
          <a:p>
            <a:endParaRPr lang="en-US" altLang="zh-CN" dirty="0"/>
          </a:p>
          <a:p>
            <a:r>
              <a:rPr lang="en-US" altLang="zh-CN" dirty="0"/>
              <a:t>USA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669573" cy="2528887"/>
          </a:xfrm>
        </p:spPr>
        <p:txBody>
          <a:bodyPr/>
          <a:lstStyle/>
          <a:p>
            <a:r>
              <a:rPr lang="en-US" altLang="zh-CN" dirty="0"/>
              <a:t>Highest Paying Countries</a:t>
            </a:r>
          </a:p>
          <a:p>
            <a:endParaRPr lang="en-US" altLang="zh-CN" dirty="0"/>
          </a:p>
          <a:p>
            <a:r>
              <a:rPr lang="en-US" altLang="zh-CN" dirty="0" err="1"/>
              <a:t>Canada,USA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AFD82-6D70-495D-F6B0-6EF2B02D9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4C1CBC-9716-9C29-2D7C-387D0068D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Total Manpower</a:t>
            </a:r>
          </a:p>
          <a:p>
            <a:endParaRPr lang="en-US" dirty="0"/>
          </a:p>
          <a:p>
            <a:r>
              <a:rPr lang="en-US" dirty="0"/>
              <a:t>27889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30126-6A96-D2D3-62DE-AD6E3A3554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Count of industries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1089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0CDEAA-FE2F-F662-28C7-0C5802547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Jobs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12972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CA21C-1341-91BF-6610-C1E2683CDF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Countries</a:t>
            </a:r>
          </a:p>
          <a:p>
            <a:endParaRPr lang="en-US" altLang="zh-CN" dirty="0"/>
          </a:p>
          <a:p>
            <a:r>
              <a:rPr lang="en-US" altLang="zh-CN" dirty="0"/>
              <a:t>141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D94ED-2257-8459-FBBE-175EC03D75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669573" cy="2528887"/>
          </a:xfrm>
        </p:spPr>
        <p:txBody>
          <a:bodyPr/>
          <a:lstStyle/>
          <a:p>
            <a:r>
              <a:rPr lang="en-US" altLang="zh-CN" dirty="0"/>
              <a:t>Currency</a:t>
            </a:r>
          </a:p>
          <a:p>
            <a:endParaRPr lang="en-US" altLang="zh-CN" dirty="0"/>
          </a:p>
          <a:p>
            <a:r>
              <a:rPr lang="en-US" altLang="zh-CN" dirty="0"/>
              <a:t>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6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Countries with High Bonus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Salary Data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062482F4-492F-FF23-A5D0-5CAE121C264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92794184"/>
                  </p:ext>
                </p:extLst>
              </p:nvPr>
            </p:nvGraphicFramePr>
            <p:xfrm>
              <a:off x="689811" y="2057399"/>
              <a:ext cx="11036024" cy="413485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062482F4-492F-FF23-A5D0-5CAE121C26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811" y="2057399"/>
                <a:ext cx="11036024" cy="4134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062482F4-492F-FF23-A5D0-5CAE121C264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21097076"/>
                  </p:ext>
                </p:extLst>
              </p:nvPr>
            </p:nvGraphicFramePr>
            <p:xfrm>
              <a:off x="689811" y="2057400"/>
              <a:ext cx="10812378" cy="413485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062482F4-492F-FF23-A5D0-5CAE121C26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811" y="2057400"/>
                <a:ext cx="10812378" cy="41348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Gender Distribution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Salary data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32FE982-B256-4AC0-8643-C2573932D3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5134"/>
              </p:ext>
            </p:extLst>
          </p:nvPr>
        </p:nvGraphicFramePr>
        <p:xfrm>
          <a:off x="717049" y="2031287"/>
          <a:ext cx="10552176" cy="402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2A9C-4B50-BBCB-F12E-D8BF47357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6DFC376-364A-90F7-1877-8E5A391C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entury Gothic" panose="020B0502020202020204" pitchFamily="34" charset="0"/>
              </a:rPr>
              <a:t>Managemant</a:t>
            </a:r>
            <a:r>
              <a:rPr lang="en-US" dirty="0">
                <a:latin typeface="Century Gothic" panose="020B0502020202020204" pitchFamily="34" charset="0"/>
              </a:rPr>
              <a:t> Seniority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1DD00-8194-9A28-3B7D-CE3D1D9B9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32DAF-DE94-66C2-F642-EE5EA61A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Salary Data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C6A968-077F-489B-0238-BFC68EFB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12EC8C7-34C4-40BC-BF0A-6053AFC26B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145008"/>
              </p:ext>
            </p:extLst>
          </p:nvPr>
        </p:nvGraphicFramePr>
        <p:xfrm>
          <a:off x="838201" y="2076915"/>
          <a:ext cx="10567736" cy="3914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8915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C45A7-8E5D-CC9B-0A8A-A0100370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B59941D-044E-2928-E202-5DEFACB4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Salary Distribution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94B11-AB66-B00B-DE01-F9100D3C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277D05-8D5E-95A2-9638-B32FC4E7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Salary Data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18B40-02DF-591B-1BE5-3629235B3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B7325931-ABA7-4A0C-9986-04C316B547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81487691"/>
                  </p:ext>
                </p:extLst>
              </p:nvPr>
            </p:nvGraphicFramePr>
            <p:xfrm>
              <a:off x="838201" y="2085463"/>
              <a:ext cx="10431024" cy="409626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B7325931-ABA7-4A0C-9986-04C316B54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1" y="2085463"/>
                <a:ext cx="10431024" cy="40962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36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{B5C4D60F-A004-4836-922F-AA17C1A22AB4}tf11429527_win32</Template>
  <TotalTime>174</TotalTime>
  <Words>358</Words>
  <Application>Microsoft Office PowerPoint</Application>
  <PresentationFormat>Widescreen</PresentationFormat>
  <Paragraphs>102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Salary Dashboard</vt:lpstr>
      <vt:lpstr>Agenda</vt:lpstr>
      <vt:lpstr>Salary Dataset </vt:lpstr>
      <vt:lpstr>KPI</vt:lpstr>
      <vt:lpstr>PowerPoint Presentation</vt:lpstr>
      <vt:lpstr>Countries with High Bonus</vt:lpstr>
      <vt:lpstr>Gender Distribution</vt:lpstr>
      <vt:lpstr>Managemant Seniority</vt:lpstr>
      <vt:lpstr>Salary Distribution</vt:lpstr>
      <vt:lpstr>Top Paying Job Title</vt:lpstr>
      <vt:lpstr>PowerPoint Presentation</vt:lpstr>
      <vt:lpstr>Insights </vt:lpstr>
      <vt:lpstr>Areas of focus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J</dc:creator>
  <cp:lastModifiedBy>Sonia J</cp:lastModifiedBy>
  <cp:revision>1</cp:revision>
  <dcterms:created xsi:type="dcterms:W3CDTF">2025-03-12T02:59:24Z</dcterms:created>
  <dcterms:modified xsi:type="dcterms:W3CDTF">2025-03-12T06:38:52Z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